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AF681-E99E-964D-BBB1-2E7D8BBD105C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2437-E87D-F547-9068-E96465AB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32EF-2F1D-2744-A888-6AE0D22D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A7EB0-7346-1E4B-B29D-3548F835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F7F5-A755-0142-B756-776F1873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C7CB-AB4B-C248-A850-0FA7034F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54B-90DA-0A4D-8A9B-CDA0D995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4C31-1E34-5E44-86F8-2E434B67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E0361-811E-0E42-AFDB-6E4E8CE41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4A54-3BFD-C143-AB7D-BEAB4D47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2730-A10C-8940-85F9-BF382EE4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E840-EFA7-1D42-B204-76099CA3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6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C6314-A6C0-8F4F-9989-6ACDDB4A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2D5D-9773-F242-88CD-27C6DFDB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5E08-D4AD-0744-8C46-A49ACD14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1FCD-55FE-144F-A6BB-BAD613D0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3B2D-1649-BA41-911D-B87B72A7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F086-D48C-824C-8668-09E9008D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3786-18CC-9C48-BF3A-BADEB759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5241-2205-D345-A9FE-1A8512FD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EFCB-45FD-FF48-9650-AA94490B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93B3-6C2C-9640-9531-E08A36CA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E6ED-31D8-794E-BAE5-63059200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72EC0-9A2F-8340-91D7-F162C642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4F94-B96B-B84E-82F1-F3D24316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5D9E-5C43-584F-B858-C9D96C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7B27-2048-E745-8678-597FB900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2100-5358-1E48-B1E0-D1561923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5B00-C03B-7E4C-9470-56B270494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2005-A8CB-5545-8297-244FD606D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27F0-4E7E-8142-90CC-8E7D0343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D848-7B27-7B43-949A-2FC7FAAB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9C954-2FC0-8D40-A892-8CC28AE5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1D16-20C6-2545-B7C2-3CC62EB7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CDC5-F6BA-AF43-BE09-046EF8CF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C1B9-8CD9-DC40-97A2-51B5970D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4F382-12CB-A34A-8164-13853A3FC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0589-C32B-D443-96C4-AE1383FF9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37F27-BDE3-7C4D-AFF7-36B6810F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310B3-4B59-B648-9D5F-EA5BBA90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5F67D-08B5-B549-9E25-3D7610A6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F320-E376-D043-94A3-EAEFFFE0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CE2DA-18F2-F24C-B495-D28738D0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4D7A5-2B48-634F-98B9-74FC8EF6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47848-31D5-3247-9148-10D4F72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02BB2-F8BC-C24E-BD2C-35FE3E30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268A0-D903-E047-BF23-15DD1746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09F8-B485-774E-8AE7-9B873431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9F41-59DB-B048-B2E8-500E02B8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CB7C-CC83-3D40-9BE2-58E416F0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9054-A74F-ED4C-8520-107486C9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C0FC3-AE0B-484D-A423-AFFE4341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EC5E-5705-DB4E-8BB5-DF38215B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98BE-23BA-BA49-B6AA-EC937491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E4A9-4C5D-E14E-975C-ECCDC25B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B69F0-9634-5647-9472-1C39B37E7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C110-BAA7-4B4C-8DA4-BB2652A5D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B9C0-FC8C-294F-AC06-0DAD040A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FB62-0895-0546-9F4A-1902F826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5E22-EDC3-3B41-BDDF-A2967C74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9B9A2-680F-AE41-AC8A-83043A31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4C3D-DC29-4F47-A251-E4CBE7A6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CE65-9354-514A-A133-7FCE8625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63A9-DA34-CB41-8EC0-C629F7178DC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684A-B442-BD46-B7AB-C1C30C617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2DE6-68E2-4442-9F9D-5C36FFB57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BD99-F2E4-CB44-941F-379CDD3A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F4F2-D0F0-224E-93B2-CF79723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RF Technologies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Indoor</a:t>
            </a:r>
            <a:r>
              <a:rPr lang="de-DE" dirty="0"/>
              <a:t> </a:t>
            </a:r>
            <a:r>
              <a:rPr lang="de-DE" dirty="0" err="1"/>
              <a:t>Localization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541C-0C10-6C4E-B132-A8A37FF9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Comparison ANT and BLE </a:t>
            </a:r>
            <a:r>
              <a:rPr lang="en-US" dirty="0" err="1"/>
              <a:t>protocals</a:t>
            </a:r>
            <a:r>
              <a:rPr lang="en-US" dirty="0"/>
              <a:t> when used for indoor localization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Measure and analyze </a:t>
            </a:r>
            <a:r>
              <a:rPr lang="en-US" i="1" dirty="0"/>
              <a:t>received signal strength indicator(RSSI)</a:t>
            </a:r>
          </a:p>
          <a:p>
            <a:r>
              <a:rPr lang="en-US" dirty="0"/>
              <a:t>Device: </a:t>
            </a:r>
          </a:p>
          <a:p>
            <a:pPr lvl="1"/>
            <a:r>
              <a:rPr lang="en-US" dirty="0" err="1"/>
              <a:t>Dynastream</a:t>
            </a:r>
            <a:r>
              <a:rPr lang="en-US" dirty="0"/>
              <a:t> D52QM6 </a:t>
            </a:r>
            <a:r>
              <a:rPr lang="en-US" dirty="0" err="1"/>
              <a:t>SoC</a:t>
            </a:r>
            <a:r>
              <a:rPr lang="en-US" dirty="0"/>
              <a:t> modules</a:t>
            </a:r>
          </a:p>
          <a:p>
            <a:pPr lvl="2"/>
            <a:r>
              <a:rPr lang="en-US" dirty="0"/>
              <a:t>Based on </a:t>
            </a:r>
            <a:r>
              <a:rPr lang="en-US" dirty="0" err="1"/>
              <a:t>nRF</a:t>
            </a:r>
            <a:r>
              <a:rPr lang="en-US" dirty="0"/>
              <a:t> 52832 (ARM Cortex M4 </a:t>
            </a:r>
            <a:r>
              <a:rPr lang="de-DE" dirty="0" err="1"/>
              <a:t>Microcontroller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Support for BLE and ANT</a:t>
            </a:r>
          </a:p>
          <a:p>
            <a:r>
              <a:rPr lang="en-US" altLang="zh-Hans" dirty="0"/>
              <a:t>Result:</a:t>
            </a:r>
          </a:p>
          <a:p>
            <a:pPr lvl="1"/>
            <a:r>
              <a:rPr lang="en-US" dirty="0"/>
              <a:t>localization can clearly outperform BLE, when using fingerprinting as the underlying localization principle.</a:t>
            </a:r>
          </a:p>
          <a:p>
            <a:pPr lvl="1"/>
            <a:endParaRPr lang="en-US" dirty="0"/>
          </a:p>
        </p:txBody>
      </p:sp>
      <p:pic>
        <p:nvPicPr>
          <p:cNvPr id="1025" name="Picture 1" descr="page1image1762848">
            <a:extLst>
              <a:ext uri="{FF2B5EF4-FFF2-40B4-BE49-F238E27FC236}">
                <a16:creationId xmlns:a16="http://schemas.microsoft.com/office/drawing/2014/main" id="{A1AA98DE-2BB1-1348-A599-ECCA3B20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3463925"/>
            <a:ext cx="2286000" cy="15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RF Technologies for Indoor Localization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Technologies for Indoor Localization</dc:title>
  <dc:creator>Xuanjiao Zhu</dc:creator>
  <cp:lastModifiedBy>Xuanjiao Zhu</cp:lastModifiedBy>
  <cp:revision>1</cp:revision>
  <dcterms:created xsi:type="dcterms:W3CDTF">2018-10-24T11:57:03Z</dcterms:created>
  <dcterms:modified xsi:type="dcterms:W3CDTF">2018-10-24T11:58:02Z</dcterms:modified>
</cp:coreProperties>
</file>