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2F22-F165-4CFF-A147-0944A901CDEE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71360-8155-4221-AA3C-AE56FE3B4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0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用例说明：</a:t>
            </a:r>
            <a:endParaRPr lang="en-US" altLang="zh-CN" dirty="0" smtClean="0"/>
          </a:p>
          <a:p>
            <a:r>
              <a:rPr lang="zh-CN" altLang="en-US" dirty="0" smtClean="0"/>
              <a:t>用户在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使用下单功能，下单完成后会跳转到支付功能，进行支付；</a:t>
            </a:r>
            <a:endParaRPr lang="en-US" altLang="zh-CN" dirty="0" smtClean="0"/>
          </a:p>
          <a:p>
            <a:r>
              <a:rPr lang="zh-CN" altLang="en-US" dirty="0" smtClean="0"/>
              <a:t>支付完成后会通知快递员抢单（快递员位置实时上报），抢单成功后会获取用户下单地址；</a:t>
            </a:r>
            <a:endParaRPr lang="en-US" altLang="zh-CN" dirty="0" smtClean="0"/>
          </a:p>
          <a:p>
            <a:r>
              <a:rPr lang="zh-CN" altLang="en-US" dirty="0" smtClean="0"/>
              <a:t>快递员通过订单管理功能更改订单状态。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71360-8155-4221-AA3C-AE56FE3B4F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3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部署说明：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、加入</a:t>
            </a:r>
            <a:r>
              <a:rPr lang="en-US" altLang="zh-CN" dirty="0" smtClean="0"/>
              <a:t>CND</a:t>
            </a:r>
            <a:r>
              <a:rPr lang="zh-CN" altLang="en-US" dirty="0" smtClean="0"/>
              <a:t>加快静态资源访问速度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、后端服务采用微服务方式部署，为了更快的响应，采用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框架进行开发；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、采用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作为缓存服务，缓存用户信息等；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、消息中间件采用</a:t>
            </a:r>
            <a:r>
              <a:rPr lang="en-US" altLang="zh-CN" dirty="0" err="1" smtClean="0"/>
              <a:t>RabbitMq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71360-8155-4221-AA3C-AE56FE3B4F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0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71360-8155-4221-AA3C-AE56FE3B4F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71360-8155-4221-AA3C-AE56FE3B4F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39BD-2B6B-400B-8CFE-415CA75673A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8B-435E-431D-B23E-79CC919CD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4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39BD-2B6B-400B-8CFE-415CA75673A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8B-435E-431D-B23E-79CC919CD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0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39BD-2B6B-400B-8CFE-415CA75673A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8B-435E-431D-B23E-79CC919CD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1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39BD-2B6B-400B-8CFE-415CA75673A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8B-435E-431D-B23E-79CC919CD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8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39BD-2B6B-400B-8CFE-415CA75673A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8B-435E-431D-B23E-79CC919CD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3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39BD-2B6B-400B-8CFE-415CA75673A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8B-435E-431D-B23E-79CC919CD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7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39BD-2B6B-400B-8CFE-415CA75673A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8B-435E-431D-B23E-79CC919CD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8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39BD-2B6B-400B-8CFE-415CA75673A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8B-435E-431D-B23E-79CC919CD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3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39BD-2B6B-400B-8CFE-415CA75673A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8B-435E-431D-B23E-79CC919CD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76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39BD-2B6B-400B-8CFE-415CA75673A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8B-435E-431D-B23E-79CC919CD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6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39BD-2B6B-400B-8CFE-415CA75673A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8B-435E-431D-B23E-79CC919CD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9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39BD-2B6B-400B-8CFE-415CA75673A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8B-435E-431D-B23E-79CC919CD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通达系统架构设计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97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设计目标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系统采用微服务架构，弹性可伸缩，后期可根据业务量自由调整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系统前期单量不会太大，可租用公有云资源部署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业务数据保存于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数据库中，实现主从复制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24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系统用例图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7" y="831778"/>
            <a:ext cx="9354073" cy="5345185"/>
          </a:xfrm>
        </p:spPr>
      </p:pic>
    </p:spTree>
    <p:extLst>
      <p:ext uri="{BB962C8B-B14F-4D97-AF65-F5344CB8AC3E}">
        <p14:creationId xmlns:p14="http://schemas.microsoft.com/office/powerpoint/2010/main" val="313030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部署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09" y="717063"/>
            <a:ext cx="5971309" cy="6181238"/>
          </a:xfrm>
        </p:spPr>
      </p:pic>
    </p:spTree>
    <p:extLst>
      <p:ext uri="{BB962C8B-B14F-4D97-AF65-F5344CB8AC3E}">
        <p14:creationId xmlns:p14="http://schemas.microsoft.com/office/powerpoint/2010/main" val="206098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单抢单时序图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2" y="1167693"/>
            <a:ext cx="8215745" cy="5545628"/>
          </a:xfrm>
        </p:spPr>
      </p:pic>
    </p:spTree>
    <p:extLst>
      <p:ext uri="{BB962C8B-B14F-4D97-AF65-F5344CB8AC3E}">
        <p14:creationId xmlns:p14="http://schemas.microsoft.com/office/powerpoint/2010/main" val="212015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订单状态图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1" y="1371600"/>
            <a:ext cx="10568499" cy="5233194"/>
          </a:xfrm>
        </p:spPr>
      </p:pic>
    </p:spTree>
    <p:extLst>
      <p:ext uri="{BB962C8B-B14F-4D97-AF65-F5344CB8AC3E}">
        <p14:creationId xmlns:p14="http://schemas.microsoft.com/office/powerpoint/2010/main" val="159280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180</Words>
  <Application>Microsoft Office PowerPoint</Application>
  <PresentationFormat>宽屏</PresentationFormat>
  <Paragraphs>24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黑体</vt:lpstr>
      <vt:lpstr>宋体</vt:lpstr>
      <vt:lpstr>Arial</vt:lpstr>
      <vt:lpstr>Office 主题​​</vt:lpstr>
      <vt:lpstr>通达系统架构设计</vt:lpstr>
      <vt:lpstr>设计目标</vt:lpstr>
      <vt:lpstr>系统用例图</vt:lpstr>
      <vt:lpstr>系统部署图</vt:lpstr>
      <vt:lpstr>下单抢单时序图</vt:lpstr>
      <vt:lpstr>订单状态图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通达系统架构设计</dc:title>
  <dc:creator>李轩</dc:creator>
  <cp:lastModifiedBy>李轩</cp:lastModifiedBy>
  <cp:revision>10</cp:revision>
  <dcterms:created xsi:type="dcterms:W3CDTF">2020-12-27T14:24:09Z</dcterms:created>
  <dcterms:modified xsi:type="dcterms:W3CDTF">2021-01-01T07:25:50Z</dcterms:modified>
</cp:coreProperties>
</file>