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Working – Week </a:t>
            </a:r>
            <a:br>
              <a:rPr lang="en-US" b="1" dirty="0" smtClean="0"/>
            </a:br>
            <a:r>
              <a:rPr lang="en-US" b="1" dirty="0" smtClean="0"/>
              <a:t>(8.1 -&gt; 12.1.2018)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373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important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PRG Lead Achievements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PRG Survey </a:t>
            </a:r>
            <a:r>
              <a:rPr lang="en-US" dirty="0" smtClean="0">
                <a:sym typeface="Wingdings" pitchFamily="2" charset="2"/>
              </a:rPr>
              <a:t> build 1 version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Relocation to creation 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Code Challenges : add questions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4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Working – Week  (8.1 -&gt; 12.1.2018)</vt:lpstr>
      <vt:lpstr>List important tasks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– Week  (8.1 -&gt; 12.1.2018)</dc:title>
  <dc:creator/>
  <cp:lastModifiedBy>Windows User</cp:lastModifiedBy>
  <cp:revision>1</cp:revision>
  <dcterms:created xsi:type="dcterms:W3CDTF">2006-08-16T00:00:00Z</dcterms:created>
  <dcterms:modified xsi:type="dcterms:W3CDTF">2018-01-09T00:30:44Z</dcterms:modified>
</cp:coreProperties>
</file>