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988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492500" y="5308600"/>
            <a:ext cx="4737100" cy="952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(C++/Java/C#/ObjectC)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language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(Python/Lua)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tools (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MSV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3492500" y="2908300"/>
            <a:ext cx="1854200" cy="596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quality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(Design Pattern)</a:t>
            </a:r>
          </a:p>
        </p:txBody>
      </p:sp>
      <p:sp>
        <p:nvSpPr>
          <p:cNvPr id="86" name="Shape 86"/>
          <p:cNvSpPr/>
          <p:nvPr/>
        </p:nvSpPr>
        <p:spPr>
          <a:xfrm>
            <a:off x="7632700" y="2908300"/>
            <a:ext cx="2032000" cy="596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Gameplay system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Physic motion </a:t>
            </a:r>
          </a:p>
        </p:txBody>
      </p:sp>
      <p:sp>
        <p:nvSpPr>
          <p:cNvPr id="87" name="Shape 87"/>
          <p:cNvSpPr/>
          <p:nvPr/>
        </p:nvSpPr>
        <p:spPr>
          <a:xfrm>
            <a:off x="1701800" y="1447800"/>
            <a:ext cx="4267200" cy="812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Gameloft Game Engine 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(Glitch / Jet / GLlib)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Gameloft Unity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(Phantom / Phoenix / GED)</a:t>
            </a:r>
          </a:p>
        </p:txBody>
      </p:sp>
      <p:sp>
        <p:nvSpPr>
          <p:cNvPr id="88" name="Shape 88"/>
          <p:cNvSpPr/>
          <p:nvPr/>
        </p:nvSpPr>
        <p:spPr>
          <a:xfrm>
            <a:off x="5562600" y="2921000"/>
            <a:ext cx="1816100" cy="596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9" name="Shape 89"/>
          <p:cNvSpPr/>
          <p:nvPr/>
        </p:nvSpPr>
        <p:spPr>
          <a:xfrm>
            <a:off x="9880600" y="2921000"/>
            <a:ext cx="2032000" cy="596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&amp; Algorithm</a:t>
            </a:r>
          </a:p>
        </p:txBody>
      </p:sp>
      <p:cxnSp>
        <p:nvCxnSpPr>
          <p:cNvPr id="90" name="Shape 90"/>
          <p:cNvCxnSpPr/>
          <p:nvPr/>
        </p:nvCxnSpPr>
        <p:spPr>
          <a:xfrm rot="10800000">
            <a:off x="5899150" y="4775200"/>
            <a:ext cx="0" cy="52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1" name="Shape 91"/>
          <p:cNvCxnSpPr/>
          <p:nvPr/>
        </p:nvCxnSpPr>
        <p:spPr>
          <a:xfrm>
            <a:off x="1714500" y="3835400"/>
            <a:ext cx="923544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Shape 92"/>
          <p:cNvCxnSpPr/>
          <p:nvPr/>
        </p:nvCxnSpPr>
        <p:spPr>
          <a:xfrm>
            <a:off x="1739900" y="2641600"/>
            <a:ext cx="91897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Shape 93"/>
          <p:cNvCxnSpPr/>
          <p:nvPr/>
        </p:nvCxnSpPr>
        <p:spPr>
          <a:xfrm rot="10800000" flipH="1">
            <a:off x="5905500" y="3822700"/>
            <a:ext cx="6350" cy="53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4" name="Shape 94"/>
          <p:cNvSpPr/>
          <p:nvPr/>
        </p:nvSpPr>
        <p:spPr>
          <a:xfrm>
            <a:off x="3746500" y="4178300"/>
            <a:ext cx="4305300" cy="596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&amp; Feature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(IOS/Android/Windows)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Porting &amp; Basic Optimizations</a:t>
            </a:r>
          </a:p>
        </p:txBody>
      </p:sp>
      <p:cxnSp>
        <p:nvCxnSpPr>
          <p:cNvPr id="95" name="Shape 95"/>
          <p:cNvCxnSpPr/>
          <p:nvPr/>
        </p:nvCxnSpPr>
        <p:spPr>
          <a:xfrm rot="10800000" flipH="1">
            <a:off x="1701800" y="3479800"/>
            <a:ext cx="6350" cy="365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6" name="Shape 96"/>
          <p:cNvCxnSpPr/>
          <p:nvPr/>
        </p:nvCxnSpPr>
        <p:spPr>
          <a:xfrm rot="10800000" flipH="1">
            <a:off x="4343400" y="3479800"/>
            <a:ext cx="6350" cy="365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7" name="Shape 97"/>
          <p:cNvCxnSpPr/>
          <p:nvPr/>
        </p:nvCxnSpPr>
        <p:spPr>
          <a:xfrm rot="10800000" flipH="1">
            <a:off x="6438900" y="3479800"/>
            <a:ext cx="6350" cy="365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 rot="10800000" flipH="1">
            <a:off x="8686800" y="3467100"/>
            <a:ext cx="6350" cy="365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 rot="10800000" flipH="1">
            <a:off x="10934700" y="3479800"/>
            <a:ext cx="6350" cy="365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0" name="Shape 100"/>
          <p:cNvSpPr/>
          <p:nvPr/>
        </p:nvSpPr>
        <p:spPr>
          <a:xfrm>
            <a:off x="6388100" y="1460500"/>
            <a:ext cx="4267200" cy="812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1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popular Game Engine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(Unity / Cocos2d / Unreal Engine)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 flipH="1">
            <a:off x="3848100" y="2260600"/>
            <a:ext cx="6350" cy="365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 rot="10800000" flipH="1">
            <a:off x="8356600" y="2260600"/>
            <a:ext cx="6350" cy="365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 rot="10800000" flipH="1">
            <a:off x="1714500" y="2628900"/>
            <a:ext cx="6350" cy="365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4" name="Shape 104"/>
          <p:cNvSpPr/>
          <p:nvPr/>
        </p:nvSpPr>
        <p:spPr>
          <a:xfrm>
            <a:off x="152400" y="2895600"/>
            <a:ext cx="3136900" cy="596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knowledge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(OpenGL/DirectX/Metal/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Vukan</a:t>
            </a:r>
            <a:endParaRPr lang="en-US"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 rot="10800000" flipH="1">
            <a:off x="4368800" y="2628900"/>
            <a:ext cx="6350" cy="2743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6451600" y="2641600"/>
            <a:ext cx="6350" cy="2743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7" name="Shape 107"/>
          <p:cNvCxnSpPr/>
          <p:nvPr/>
        </p:nvCxnSpPr>
        <p:spPr>
          <a:xfrm rot="10800000" flipH="1">
            <a:off x="8674100" y="2641600"/>
            <a:ext cx="6350" cy="2743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8" name="Shape 108"/>
          <p:cNvCxnSpPr/>
          <p:nvPr/>
        </p:nvCxnSpPr>
        <p:spPr>
          <a:xfrm rot="10800000" flipH="1">
            <a:off x="10909300" y="2628900"/>
            <a:ext cx="6350" cy="2743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2</cp:revision>
  <dcterms:modified xsi:type="dcterms:W3CDTF">2017-12-26T22:27:07Z</dcterms:modified>
</cp:coreProperties>
</file>