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9FE"/>
    <a:srgbClr val="57A8FD"/>
    <a:srgbClr val="BDF893"/>
    <a:srgbClr val="006AFF"/>
    <a:srgbClr val="0432FF"/>
    <a:srgbClr val="00FA00"/>
    <a:srgbClr val="00F99F"/>
    <a:srgbClr val="00E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/>
    <p:restoredTop sz="94622"/>
  </p:normalViewPr>
  <p:slideViewPr>
    <p:cSldViewPr snapToGrid="0" snapToObjects="1">
      <p:cViewPr>
        <p:scale>
          <a:sx n="76" d="100"/>
          <a:sy n="76" d="100"/>
        </p:scale>
        <p:origin x="4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DB02D-2CE6-8343-BE17-62B7013A8CE2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2F17B-2E45-1949-BDD9-CF44977B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5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2F17B-2E45-1949-BDD9-CF44977BB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D304-4785-6547-B99A-691FE6AD0E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5BB0-B49F-2747-9427-3946040C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D304-4785-6547-B99A-691FE6AD0E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5BB0-B49F-2747-9427-3946040C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D304-4785-6547-B99A-691FE6AD0E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5BB0-B49F-2747-9427-3946040C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5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D304-4785-6547-B99A-691FE6AD0E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5BB0-B49F-2747-9427-3946040C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D304-4785-6547-B99A-691FE6AD0E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5BB0-B49F-2747-9427-3946040C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2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D304-4785-6547-B99A-691FE6AD0E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5BB0-B49F-2747-9427-3946040C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6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D304-4785-6547-B99A-691FE6AD0E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5BB0-B49F-2747-9427-3946040C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D304-4785-6547-B99A-691FE6AD0E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5BB0-B49F-2747-9427-3946040C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D304-4785-6547-B99A-691FE6AD0E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5BB0-B49F-2747-9427-3946040C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D304-4785-6547-B99A-691FE6AD0E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5BB0-B49F-2747-9427-3946040C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D304-4785-6547-B99A-691FE6AD0E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5BB0-B49F-2747-9427-3946040C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FD304-4785-6547-B99A-691FE6AD0E41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5BB0-B49F-2747-9427-3946040CB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7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C4C0E9D-6899-F745-B359-3C149AD12281}"/>
              </a:ext>
            </a:extLst>
          </p:cNvPr>
          <p:cNvSpPr/>
          <p:nvPr/>
        </p:nvSpPr>
        <p:spPr>
          <a:xfrm>
            <a:off x="1" y="0"/>
            <a:ext cx="9601200" cy="128015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18936F-B3F5-6446-B9B3-9F770D20549A}"/>
              </a:ext>
            </a:extLst>
          </p:cNvPr>
          <p:cNvSpPr/>
          <p:nvPr/>
        </p:nvSpPr>
        <p:spPr>
          <a:xfrm>
            <a:off x="710236" y="369350"/>
            <a:ext cx="8253646" cy="1091976"/>
          </a:xfrm>
          <a:prstGeom prst="rect">
            <a:avLst/>
          </a:prstGeom>
          <a:solidFill>
            <a:srgbClr val="00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608EE-4D5A-2048-8FBA-DDF15467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4" y="570949"/>
            <a:ext cx="801756" cy="7736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1440C7-48BE-AE4F-82EF-85CA5437257D}"/>
              </a:ext>
            </a:extLst>
          </p:cNvPr>
          <p:cNvSpPr/>
          <p:nvPr/>
        </p:nvSpPr>
        <p:spPr>
          <a:xfrm>
            <a:off x="1663184" y="669343"/>
            <a:ext cx="1314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i="0" u="none" strike="noStrike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石宣明实验室</a:t>
            </a:r>
            <a:r>
              <a:rPr lang="zh-CN" altLang="en-US" sz="1400" i="0" u="none" strike="noStrike" dirty="0">
                <a:solidFill>
                  <a:srgbClr val="0432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1400" dirty="0">
              <a:solidFill>
                <a:srgbClr val="0432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696DBF-A099-7942-89B4-1850A784EDCB}"/>
              </a:ext>
            </a:extLst>
          </p:cNvPr>
          <p:cNvSpPr/>
          <p:nvPr/>
        </p:nvSpPr>
        <p:spPr>
          <a:xfrm>
            <a:off x="1663184" y="93358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i="0" u="none" strike="noStrike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安徽医科大学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A1CC0-3572-4E4A-B532-3D2AA41EF0A1}"/>
              </a:ext>
            </a:extLst>
          </p:cNvPr>
          <p:cNvSpPr/>
          <p:nvPr/>
        </p:nvSpPr>
        <p:spPr>
          <a:xfrm>
            <a:off x="3323075" y="93358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首页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C5F70B-BB81-B041-AB5A-BAA78F6A2F85}"/>
              </a:ext>
            </a:extLst>
          </p:cNvPr>
          <p:cNvSpPr/>
          <p:nvPr/>
        </p:nvSpPr>
        <p:spPr>
          <a:xfrm>
            <a:off x="4032549" y="93358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团队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D1991B-ADCD-7840-A940-B08B9A40987E}"/>
              </a:ext>
            </a:extLst>
          </p:cNvPr>
          <p:cNvSpPr/>
          <p:nvPr/>
        </p:nvSpPr>
        <p:spPr>
          <a:xfrm>
            <a:off x="4742023" y="93358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研究内容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66843B-76FC-1344-9578-463C7F6C444C}"/>
              </a:ext>
            </a:extLst>
          </p:cNvPr>
          <p:cNvSpPr/>
          <p:nvPr/>
        </p:nvSpPr>
        <p:spPr>
          <a:xfrm>
            <a:off x="5810569" y="93358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发表文章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9444B-55BA-7949-8504-2859E5B7FB67}"/>
              </a:ext>
            </a:extLst>
          </p:cNvPr>
          <p:cNvSpPr/>
          <p:nvPr/>
        </p:nvSpPr>
        <p:spPr>
          <a:xfrm>
            <a:off x="6879115" y="93358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联系我们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55D191-0EC8-4144-AE9E-BC3E04887FE5}"/>
              </a:ext>
            </a:extLst>
          </p:cNvPr>
          <p:cNvSpPr/>
          <p:nvPr/>
        </p:nvSpPr>
        <p:spPr>
          <a:xfrm>
            <a:off x="7947660" y="933583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English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D2EE8-F339-4047-BA41-5896735BCBA2}"/>
              </a:ext>
            </a:extLst>
          </p:cNvPr>
          <p:cNvSpPr/>
          <p:nvPr/>
        </p:nvSpPr>
        <p:spPr>
          <a:xfrm>
            <a:off x="1936091" y="975000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432FF"/>
                </a:solidFill>
              </a:rPr>
              <a:t>地址</a:t>
            </a:r>
            <a:endParaRPr lang="en-US" sz="1400" b="1" dirty="0">
              <a:solidFill>
                <a:srgbClr val="0432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FB9736-4A4B-EA4C-87A1-1570B936E842}"/>
              </a:ext>
            </a:extLst>
          </p:cNvPr>
          <p:cNvSpPr/>
          <p:nvPr/>
        </p:nvSpPr>
        <p:spPr>
          <a:xfrm>
            <a:off x="6457493" y="975000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432FF"/>
                </a:solidFill>
              </a:rPr>
              <a:t>联系</a:t>
            </a:r>
            <a:endParaRPr lang="en-US" sz="1400" b="1" dirty="0">
              <a:solidFill>
                <a:srgbClr val="0432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124E01-00A5-B04E-A4F0-49AC7305BEE4}"/>
              </a:ext>
            </a:extLst>
          </p:cNvPr>
          <p:cNvSpPr/>
          <p:nvPr/>
        </p:nvSpPr>
        <p:spPr>
          <a:xfrm>
            <a:off x="1933978" y="10168131"/>
            <a:ext cx="21627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432FF"/>
                </a:solidFill>
              </a:rPr>
              <a:t>安徽省合肥市梅山路</a:t>
            </a:r>
            <a:r>
              <a:rPr lang="en-US" altLang="zh-CN" sz="1400" dirty="0">
                <a:solidFill>
                  <a:srgbClr val="0432FF"/>
                </a:solidFill>
              </a:rPr>
              <a:t>81</a:t>
            </a:r>
            <a:r>
              <a:rPr lang="zh-CN" altLang="en-US" sz="1400" dirty="0">
                <a:solidFill>
                  <a:srgbClr val="0432FF"/>
                </a:solidFill>
              </a:rPr>
              <a:t>号</a:t>
            </a:r>
            <a:endParaRPr lang="en-US" altLang="zh-CN" sz="1400" dirty="0">
              <a:solidFill>
                <a:srgbClr val="0432FF"/>
              </a:solidFill>
            </a:endParaRPr>
          </a:p>
          <a:p>
            <a:r>
              <a:rPr lang="zh-CN" altLang="en-US" sz="1400" dirty="0">
                <a:solidFill>
                  <a:srgbClr val="0432FF"/>
                </a:solidFill>
              </a:rPr>
              <a:t>安徽医科大学基础医学院</a:t>
            </a:r>
            <a:endParaRPr lang="en-US" altLang="zh-CN" sz="1400" dirty="0">
              <a:solidFill>
                <a:srgbClr val="0432FF"/>
              </a:solidFill>
            </a:endParaRPr>
          </a:p>
          <a:p>
            <a:r>
              <a:rPr lang="zh-CN" altLang="en-US" sz="1400" dirty="0">
                <a:solidFill>
                  <a:srgbClr val="0432FF"/>
                </a:solidFill>
              </a:rPr>
              <a:t>生化系南楼</a:t>
            </a:r>
            <a:endParaRPr lang="en-US" altLang="zh-CN" sz="1400" dirty="0">
              <a:solidFill>
                <a:srgbClr val="0432FF"/>
              </a:solidFill>
            </a:endParaRPr>
          </a:p>
          <a:p>
            <a:r>
              <a:rPr lang="zh-CN" altLang="en-US" sz="1400" dirty="0">
                <a:solidFill>
                  <a:srgbClr val="0432FF"/>
                </a:solidFill>
              </a:rPr>
              <a:t>邮编：</a:t>
            </a:r>
            <a:r>
              <a:rPr lang="en-US" altLang="zh-CN" sz="1400" dirty="0">
                <a:solidFill>
                  <a:srgbClr val="0432FF"/>
                </a:solidFill>
              </a:rPr>
              <a:t>230023</a:t>
            </a:r>
            <a:endParaRPr lang="en-US" sz="1400" dirty="0">
              <a:solidFill>
                <a:srgbClr val="0432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79B597-BC73-F848-BA7A-FB5A2F20BAD4}"/>
              </a:ext>
            </a:extLst>
          </p:cNvPr>
          <p:cNvSpPr/>
          <p:nvPr/>
        </p:nvSpPr>
        <p:spPr>
          <a:xfrm>
            <a:off x="6441570" y="10168131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432FF"/>
                </a:solidFill>
              </a:rPr>
              <a:t>办公室：</a:t>
            </a:r>
            <a:endParaRPr lang="en-US" altLang="zh-CN" sz="1400" dirty="0">
              <a:solidFill>
                <a:srgbClr val="0432FF"/>
              </a:solidFill>
            </a:endParaRPr>
          </a:p>
          <a:p>
            <a:r>
              <a:rPr lang="zh-CN" altLang="en-US" sz="1400" dirty="0">
                <a:solidFill>
                  <a:srgbClr val="0432FF"/>
                </a:solidFill>
              </a:rPr>
              <a:t>实验室：</a:t>
            </a:r>
            <a:endParaRPr lang="en-US" altLang="zh-CN" sz="1400" dirty="0">
              <a:solidFill>
                <a:srgbClr val="0432FF"/>
              </a:solidFill>
            </a:endParaRPr>
          </a:p>
          <a:p>
            <a:r>
              <a:rPr lang="en-US" altLang="zh-CN" sz="1400" dirty="0">
                <a:solidFill>
                  <a:srgbClr val="0432FF"/>
                </a:solidFill>
              </a:rPr>
              <a:t>Email:</a:t>
            </a:r>
            <a:r>
              <a:rPr lang="zh-CN" altLang="en-US" sz="1400" dirty="0">
                <a:solidFill>
                  <a:srgbClr val="0432FF"/>
                </a:solidFill>
              </a:rPr>
              <a:t> </a:t>
            </a:r>
            <a:endParaRPr lang="en-US" altLang="zh-CN" sz="1400" dirty="0">
              <a:solidFill>
                <a:srgbClr val="0432FF"/>
              </a:solidFill>
            </a:endParaRPr>
          </a:p>
          <a:p>
            <a:r>
              <a:rPr lang="en-US" altLang="zh-CN" sz="1400" dirty="0">
                <a:solidFill>
                  <a:srgbClr val="0432FF"/>
                </a:solidFill>
              </a:rPr>
              <a:t>Web:</a:t>
            </a:r>
            <a:endParaRPr lang="en-US" sz="1400" dirty="0">
              <a:solidFill>
                <a:srgbClr val="0432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A32AE1-EE75-8941-95D2-85439CAC60A2}"/>
              </a:ext>
            </a:extLst>
          </p:cNvPr>
          <p:cNvSpPr txBox="1"/>
          <p:nvPr/>
        </p:nvSpPr>
        <p:spPr>
          <a:xfrm>
            <a:off x="123867" y="2905617"/>
            <a:ext cx="181011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432FF"/>
                </a:solidFill>
              </a:rPr>
              <a:t>探索生命奥秘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81EC98-ECAE-B04B-A431-E5BC9308E83A}"/>
              </a:ext>
            </a:extLst>
          </p:cNvPr>
          <p:cNvSpPr txBox="1"/>
          <p:nvPr/>
        </p:nvSpPr>
        <p:spPr>
          <a:xfrm>
            <a:off x="123867" y="5519162"/>
            <a:ext cx="181011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432FF"/>
                </a:solidFill>
              </a:rPr>
              <a:t>解码疾病发生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915BDB-15FC-7D4B-A623-10EA18EB86E6}"/>
              </a:ext>
            </a:extLst>
          </p:cNvPr>
          <p:cNvSpPr txBox="1"/>
          <p:nvPr/>
        </p:nvSpPr>
        <p:spPr>
          <a:xfrm>
            <a:off x="123867" y="8134516"/>
            <a:ext cx="181011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432FF"/>
                </a:solidFill>
              </a:rPr>
              <a:t>肿瘤精准医疗</a:t>
            </a:r>
            <a:endParaRPr lang="en-US" dirty="0">
              <a:solidFill>
                <a:srgbClr val="0432FF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97B09BD-67C4-9A4F-A28E-09F229EDA0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26" b="24360"/>
          <a:stretch/>
        </p:blipFill>
        <p:spPr>
          <a:xfrm>
            <a:off x="2041409" y="1738665"/>
            <a:ext cx="7197192" cy="2606142"/>
          </a:xfrm>
          <a:prstGeom prst="rect">
            <a:avLst/>
          </a:prstGeom>
          <a:gradFill>
            <a:gsLst>
              <a:gs pos="6000">
                <a:schemeClr val="accent1">
                  <a:lumMod val="5000"/>
                  <a:lumOff val="95000"/>
                  <a:alpha val="4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066800" dist="88900" dir="5400000" sx="108000" sy="108000" algn="ctr" rotWithShape="0">
              <a:srgbClr val="000000">
                <a:alpha val="32000"/>
              </a:srgb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6381152-5214-1E4D-8E8D-CEAC0B3DB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409" y="4370493"/>
            <a:ext cx="7206095" cy="2606040"/>
          </a:xfrm>
          <a:prstGeom prst="rect">
            <a:avLst/>
          </a:prstGeom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DAC11D9-5973-2B43-B553-8A0EBD9D8E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915"/>
          <a:stretch/>
        </p:blipFill>
        <p:spPr>
          <a:xfrm>
            <a:off x="2041409" y="6998472"/>
            <a:ext cx="7207926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53</Words>
  <Application>Microsoft Macintosh PowerPoint</Application>
  <PresentationFormat>A3 Paper (297x420 mm)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Microsoft YaHei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2020-06-29T13:29:58Z</dcterms:created>
  <dcterms:modified xsi:type="dcterms:W3CDTF">2020-06-29T19:02:58Z</dcterms:modified>
</cp:coreProperties>
</file>