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5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507598"/>
            <a:ext cx="1159676" cy="4039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9D9892D-C44A-D67B-3C63-BE4C706022B3}"/>
              </a:ext>
            </a:extLst>
          </p:cNvPr>
          <p:cNvCxnSpPr>
            <a:cxnSpLocks/>
          </p:cNvCxnSpPr>
          <p:nvPr/>
        </p:nvCxnSpPr>
        <p:spPr>
          <a:xfrm flipV="1">
            <a:off x="4512709" y="4100643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22439" y="2884045"/>
            <a:ext cx="966061" cy="317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514082"/>
            <a:ext cx="821834" cy="257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2011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</p:cNvCxnSpPr>
          <p:nvPr/>
        </p:nvCxnSpPr>
        <p:spPr>
          <a:xfrm flipH="1">
            <a:off x="1091757" y="4431533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2405" y="430397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32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Imm</a:t>
            </a:r>
            <a:endParaRPr kumimoji="0" lang="en-US" altLang="zh-TW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 flipV="1">
            <a:off x="4508941" y="3683812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Comp.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E_ALUSel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CPU Block Diagram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(Data + Control Path)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32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out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DM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wdata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36800" y="1658744"/>
            <a:ext cx="269086" cy="169277"/>
            <a:chOff x="3863460" y="2467190"/>
            <a:chExt cx="279711" cy="191732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863460" y="2467190"/>
              <a:ext cx="279711" cy="1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500" b="1" dirty="0">
                  <a:solidFill>
                    <a:srgbClr val="C00000"/>
                  </a:solidFill>
                  <a:latin typeface="Calibri" panose="020F0502020204030204"/>
                  <a:ea typeface="新細明體" panose="02020500000000000000" pitchFamily="18" charset="-120"/>
                </a:rPr>
                <a:t>15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W_RegWEn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W_WBSel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BrUn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BrEq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BrLT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rs2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rd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</a:t>
            </a: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ld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data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</p:cNvCxnSpPr>
          <p:nvPr/>
        </p:nvCxnSpPr>
        <p:spPr>
          <a:xfrm flipH="1">
            <a:off x="2330019" y="2211492"/>
            <a:ext cx="4505055" cy="1565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698081" y="1997751"/>
            <a:ext cx="5022558" cy="42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094493" y="2878373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pc+4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390231" y="2225047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D_ImmSel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M_opcode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ID_pc</a:t>
            </a: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001966"/>
            <a:ext cx="0" cy="72709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468761" y="1723202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8945"/>
            <a:ext cx="1810986" cy="1207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群組 606">
            <a:extLst>
              <a:ext uri="{FF2B5EF4-FFF2-40B4-BE49-F238E27FC236}">
                <a16:creationId xmlns:a16="http://schemas.microsoft.com/office/drawing/2014/main" id="{DE304CAA-B119-0403-9592-9950DD8ADB5E}"/>
              </a:ext>
            </a:extLst>
          </p:cNvPr>
          <p:cNvGrpSpPr/>
          <p:nvPr/>
        </p:nvGrpSpPr>
        <p:grpSpPr>
          <a:xfrm>
            <a:off x="4150923" y="2432150"/>
            <a:ext cx="406602" cy="3214516"/>
            <a:chOff x="4337679" y="2530991"/>
            <a:chExt cx="422657" cy="3580804"/>
          </a:xfrm>
        </p:grpSpPr>
        <p:grpSp>
          <p:nvGrpSpPr>
            <p:cNvPr id="700" name="群組 699">
              <a:extLst>
                <a:ext uri="{FF2B5EF4-FFF2-40B4-BE49-F238E27FC236}">
                  <a16:creationId xmlns:a16="http://schemas.microsoft.com/office/drawing/2014/main" id="{3C4733D3-5A24-1083-9005-607FB7C71018}"/>
                </a:ext>
              </a:extLst>
            </p:cNvPr>
            <p:cNvGrpSpPr/>
            <p:nvPr/>
          </p:nvGrpSpPr>
          <p:grpSpPr>
            <a:xfrm>
              <a:off x="4337679" y="2530991"/>
              <a:ext cx="417873" cy="3580804"/>
              <a:chOff x="2151668" y="2530991"/>
              <a:chExt cx="417873" cy="3580804"/>
            </a:xfrm>
          </p:grpSpPr>
          <p:grpSp>
            <p:nvGrpSpPr>
              <p:cNvPr id="704" name="群組 703">
                <a:extLst>
                  <a:ext uri="{FF2B5EF4-FFF2-40B4-BE49-F238E27FC236}">
                    <a16:creationId xmlns:a16="http://schemas.microsoft.com/office/drawing/2014/main" id="{B1E7D228-0E0D-B59E-F1F0-9ACBBD205B70}"/>
                  </a:ext>
                </a:extLst>
              </p:cNvPr>
              <p:cNvGrpSpPr/>
              <p:nvPr/>
            </p:nvGrpSpPr>
            <p:grpSpPr>
              <a:xfrm>
                <a:off x="2207932" y="2530991"/>
                <a:ext cx="315890" cy="3580804"/>
                <a:chOff x="587373" y="2723466"/>
                <a:chExt cx="322518" cy="302063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711" name="矩形: 圓角 710">
                  <a:extLst>
                    <a:ext uri="{FF2B5EF4-FFF2-40B4-BE49-F238E27FC236}">
                      <a16:creationId xmlns:a16="http://schemas.microsoft.com/office/drawing/2014/main" id="{B12CEB49-B883-7B90-B65A-DD260C2E0EFE}"/>
                    </a:ext>
                  </a:extLst>
                </p:cNvPr>
                <p:cNvSpPr/>
                <p:nvPr/>
              </p:nvSpPr>
              <p:spPr>
                <a:xfrm>
                  <a:off x="587375" y="2723466"/>
                  <a:ext cx="322516" cy="3020632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12" name="等腰三角形 711">
                  <a:extLst>
                    <a:ext uri="{FF2B5EF4-FFF2-40B4-BE49-F238E27FC236}">
                      <a16:creationId xmlns:a16="http://schemas.microsoft.com/office/drawing/2014/main" id="{603E67B9-1B09-04FD-0331-BAF19E1B8367}"/>
                    </a:ext>
                  </a:extLst>
                </p:cNvPr>
                <p:cNvSpPr/>
                <p:nvPr/>
              </p:nvSpPr>
              <p:spPr>
                <a:xfrm rot="5400000">
                  <a:off x="555624" y="3263900"/>
                  <a:ext cx="165100" cy="101601"/>
                </a:xfrm>
                <a:prstGeom prst="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705" name="文字方塊 704">
                <a:extLst>
                  <a:ext uri="{FF2B5EF4-FFF2-40B4-BE49-F238E27FC236}">
                    <a16:creationId xmlns:a16="http://schemas.microsoft.com/office/drawing/2014/main" id="{9BE96EC4-C6FA-A1D6-5193-DAC39BFCD7FA}"/>
                  </a:ext>
                </a:extLst>
              </p:cNvPr>
              <p:cNvSpPr txBox="1"/>
              <p:nvPr/>
            </p:nvSpPr>
            <p:spPr>
              <a:xfrm>
                <a:off x="2157454" y="5865886"/>
                <a:ext cx="377410" cy="18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flush</a:t>
                </a:r>
              </a:p>
            </p:txBody>
          </p:sp>
          <p:sp>
            <p:nvSpPr>
              <p:cNvPr id="706" name="文字方塊 705">
                <a:extLst>
                  <a:ext uri="{FF2B5EF4-FFF2-40B4-BE49-F238E27FC236}">
                    <a16:creationId xmlns:a16="http://schemas.microsoft.com/office/drawing/2014/main" id="{DE0D6AE2-2482-FE85-6564-5465A746C9C6}"/>
                  </a:ext>
                </a:extLst>
              </p:cNvPr>
              <p:cNvSpPr txBox="1"/>
              <p:nvPr/>
            </p:nvSpPr>
            <p:spPr>
              <a:xfrm>
                <a:off x="2151668" y="3586604"/>
                <a:ext cx="406105" cy="42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rs1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rdata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  <p:sp>
            <p:nvSpPr>
              <p:cNvPr id="707" name="文字方塊 706">
                <a:extLst>
                  <a:ext uri="{FF2B5EF4-FFF2-40B4-BE49-F238E27FC236}">
                    <a16:creationId xmlns:a16="http://schemas.microsoft.com/office/drawing/2014/main" id="{ABBAC049-6610-F346-2FCF-E39E7FB7F8AB}"/>
                  </a:ext>
                </a:extLst>
              </p:cNvPr>
              <p:cNvSpPr txBox="1"/>
              <p:nvPr/>
            </p:nvSpPr>
            <p:spPr>
              <a:xfrm>
                <a:off x="2182611" y="5660270"/>
                <a:ext cx="377410" cy="18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stall</a:t>
                </a:r>
              </a:p>
            </p:txBody>
          </p:sp>
          <p:sp>
            <p:nvSpPr>
              <p:cNvPr id="708" name="文字方塊 707">
                <a:extLst>
                  <a:ext uri="{FF2B5EF4-FFF2-40B4-BE49-F238E27FC236}">
                    <a16:creationId xmlns:a16="http://schemas.microsoft.com/office/drawing/2014/main" id="{52D821BA-BF02-ED3D-0D40-26D7992BE3F5}"/>
                  </a:ext>
                </a:extLst>
              </p:cNvPr>
              <p:cNvSpPr txBox="1"/>
              <p:nvPr/>
            </p:nvSpPr>
            <p:spPr>
              <a:xfrm>
                <a:off x="2163436" y="3229501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(15)</a:t>
                </a:r>
              </a:p>
            </p:txBody>
          </p:sp>
          <p:sp>
            <p:nvSpPr>
              <p:cNvPr id="709" name="局部圓 708">
                <a:extLst>
                  <a:ext uri="{FF2B5EF4-FFF2-40B4-BE49-F238E27FC236}">
                    <a16:creationId xmlns:a16="http://schemas.microsoft.com/office/drawing/2014/main" id="{666CC538-5EB8-488B-31E2-FD487290D644}"/>
                  </a:ext>
                </a:extLst>
              </p:cNvPr>
              <p:cNvSpPr/>
              <p:nvPr/>
            </p:nvSpPr>
            <p:spPr>
              <a:xfrm flipH="1">
                <a:off x="2164631" y="5713235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0" name="局部圓 709">
                <a:extLst>
                  <a:ext uri="{FF2B5EF4-FFF2-40B4-BE49-F238E27FC236}">
                    <a16:creationId xmlns:a16="http://schemas.microsoft.com/office/drawing/2014/main" id="{4FD13CC3-46EC-38B8-C58B-6127DF785C75}"/>
                  </a:ext>
                </a:extLst>
              </p:cNvPr>
              <p:cNvSpPr/>
              <p:nvPr/>
            </p:nvSpPr>
            <p:spPr>
              <a:xfrm flipH="1">
                <a:off x="2164631" y="5844380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01" name="文字方塊 700">
              <a:extLst>
                <a:ext uri="{FF2B5EF4-FFF2-40B4-BE49-F238E27FC236}">
                  <a16:creationId xmlns:a16="http://schemas.microsoft.com/office/drawing/2014/main" id="{DC1617F4-38F0-E708-DDEF-932B6CCE4669}"/>
                </a:ext>
              </a:extLst>
            </p:cNvPr>
            <p:cNvSpPr txBox="1"/>
            <p:nvPr/>
          </p:nvSpPr>
          <p:spPr>
            <a:xfrm>
              <a:off x="4349463" y="5138513"/>
              <a:ext cx="410873" cy="30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imm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  <p:sp>
          <p:nvSpPr>
            <p:cNvPr id="702" name="文字方塊 701">
              <a:extLst>
                <a:ext uri="{FF2B5EF4-FFF2-40B4-BE49-F238E27FC236}">
                  <a16:creationId xmlns:a16="http://schemas.microsoft.com/office/drawing/2014/main" id="{20D72819-A1AC-6874-A980-B32732F37B70}"/>
                </a:ext>
              </a:extLst>
            </p:cNvPr>
            <p:cNvSpPr txBox="1"/>
            <p:nvPr/>
          </p:nvSpPr>
          <p:spPr>
            <a:xfrm>
              <a:off x="4346958" y="4127670"/>
              <a:ext cx="406106" cy="42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rs2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rdata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  <p:sp>
          <p:nvSpPr>
            <p:cNvPr id="703" name="文字方塊 702">
              <a:extLst>
                <a:ext uri="{FF2B5EF4-FFF2-40B4-BE49-F238E27FC236}">
                  <a16:creationId xmlns:a16="http://schemas.microsoft.com/office/drawing/2014/main" id="{60BBCE34-D0DC-F025-DD0D-4EF091B9B137}"/>
                </a:ext>
              </a:extLst>
            </p:cNvPr>
            <p:cNvSpPr txBox="1"/>
            <p:nvPr/>
          </p:nvSpPr>
          <p:spPr>
            <a:xfrm>
              <a:off x="4348715" y="2543848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B058D7-E4AB-0E60-6F51-0F8F9669D4CD}"/>
              </a:ext>
            </a:extLst>
          </p:cNvPr>
          <p:cNvSpPr/>
          <p:nvPr/>
        </p:nvSpPr>
        <p:spPr>
          <a:xfrm>
            <a:off x="1335454" y="4852495"/>
            <a:ext cx="925353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A88BD4D-A13D-1566-BC4F-668CE25B25F1}"/>
              </a:ext>
            </a:extLst>
          </p:cNvPr>
          <p:cNvCxnSpPr>
            <a:cxnSpLocks/>
          </p:cNvCxnSpPr>
          <p:nvPr/>
        </p:nvCxnSpPr>
        <p:spPr>
          <a:xfrm flipV="1">
            <a:off x="2148928" y="4492694"/>
            <a:ext cx="0" cy="4505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B27F91-60C6-9E1A-E4E3-76441484961B}"/>
              </a:ext>
            </a:extLst>
          </p:cNvPr>
          <p:cNvCxnSpPr>
            <a:cxnSpLocks/>
          </p:cNvCxnSpPr>
          <p:nvPr/>
        </p:nvCxnSpPr>
        <p:spPr>
          <a:xfrm>
            <a:off x="1528521" y="4491281"/>
            <a:ext cx="0" cy="438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57D1F28A-46DE-70A1-C83E-E82DF52953BC}"/>
              </a:ext>
            </a:extLst>
          </p:cNvPr>
          <p:cNvCxnSpPr>
            <a:cxnSpLocks/>
          </p:cNvCxnSpPr>
          <p:nvPr/>
        </p:nvCxnSpPr>
        <p:spPr>
          <a:xfrm>
            <a:off x="1131520" y="4984886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單箭頭接點 635">
            <a:extLst>
              <a:ext uri="{FF2B5EF4-FFF2-40B4-BE49-F238E27FC236}">
                <a16:creationId xmlns:a16="http://schemas.microsoft.com/office/drawing/2014/main" id="{DA16E175-97A3-75D8-FA79-81EC05ADE452}"/>
              </a:ext>
            </a:extLst>
          </p:cNvPr>
          <p:cNvCxnSpPr>
            <a:cxnSpLocks/>
          </p:cNvCxnSpPr>
          <p:nvPr/>
        </p:nvCxnSpPr>
        <p:spPr>
          <a:xfrm flipH="1">
            <a:off x="1084072" y="5088231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952BACC3-4321-AB95-190D-1FC37A8792C5}"/>
              </a:ext>
            </a:extLst>
          </p:cNvPr>
          <p:cNvSpPr txBox="1"/>
          <p:nvPr/>
        </p:nvSpPr>
        <p:spPr>
          <a:xfrm>
            <a:off x="614246" y="4867387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698" name="箭號: 向右 697">
            <a:extLst>
              <a:ext uri="{FF2B5EF4-FFF2-40B4-BE49-F238E27FC236}">
                <a16:creationId xmlns:a16="http://schemas.microsoft.com/office/drawing/2014/main" id="{232067BE-1CC0-5A7E-5DDE-EFC3E5DEE1FC}"/>
              </a:ext>
            </a:extLst>
          </p:cNvPr>
          <p:cNvSpPr/>
          <p:nvPr/>
        </p:nvSpPr>
        <p:spPr>
          <a:xfrm rot="5400000">
            <a:off x="1192915" y="544883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箭號: 向右 698">
            <a:extLst>
              <a:ext uri="{FF2B5EF4-FFF2-40B4-BE49-F238E27FC236}">
                <a16:creationId xmlns:a16="http://schemas.microsoft.com/office/drawing/2014/main" id="{DC4A1AD7-D556-3F03-747F-3E552589E890}"/>
              </a:ext>
            </a:extLst>
          </p:cNvPr>
          <p:cNvSpPr/>
          <p:nvPr/>
        </p:nvSpPr>
        <p:spPr>
          <a:xfrm rot="16200000">
            <a:off x="1840336" y="5436963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E9368B5-2682-39A9-6AAF-8D6AF0E47DC9}"/>
              </a:ext>
            </a:extLst>
          </p:cNvPr>
          <p:cNvSpPr/>
          <p:nvPr/>
        </p:nvSpPr>
        <p:spPr>
          <a:xfrm>
            <a:off x="7160200" y="5432324"/>
            <a:ext cx="901120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7BCD99EE-94FB-09E3-D5BB-75DE0E71ABEE}"/>
              </a:ext>
            </a:extLst>
          </p:cNvPr>
          <p:cNvCxnSpPr>
            <a:cxnSpLocks/>
          </p:cNvCxnSpPr>
          <p:nvPr/>
        </p:nvCxnSpPr>
        <p:spPr>
          <a:xfrm flipH="1" flipV="1">
            <a:off x="7892202" y="4054025"/>
            <a:ext cx="8531" cy="14416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單箭頭接點 777">
            <a:extLst>
              <a:ext uri="{FF2B5EF4-FFF2-40B4-BE49-F238E27FC236}">
                <a16:creationId xmlns:a16="http://schemas.microsoft.com/office/drawing/2014/main" id="{7E05339C-C5B4-28E3-8ECE-44D5B65039E3}"/>
              </a:ext>
            </a:extLst>
          </p:cNvPr>
          <p:cNvCxnSpPr>
            <a:cxnSpLocks/>
          </p:cNvCxnSpPr>
          <p:nvPr/>
        </p:nvCxnSpPr>
        <p:spPr>
          <a:xfrm flipH="1">
            <a:off x="7341150" y="4587820"/>
            <a:ext cx="5664" cy="9214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83454B2D-E2EE-9A03-71EC-BA0FBE10C89F}"/>
              </a:ext>
            </a:extLst>
          </p:cNvPr>
          <p:cNvCxnSpPr>
            <a:cxnSpLocks/>
          </p:cNvCxnSpPr>
          <p:nvPr/>
        </p:nvCxnSpPr>
        <p:spPr>
          <a:xfrm>
            <a:off x="6944149" y="5564715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99A954F9-0BB2-F03E-E515-B682CBF57BC9}"/>
              </a:ext>
            </a:extLst>
          </p:cNvPr>
          <p:cNvCxnSpPr>
            <a:cxnSpLocks/>
          </p:cNvCxnSpPr>
          <p:nvPr/>
        </p:nvCxnSpPr>
        <p:spPr>
          <a:xfrm flipH="1">
            <a:off x="6896701" y="5668060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文字方塊 784">
            <a:extLst>
              <a:ext uri="{FF2B5EF4-FFF2-40B4-BE49-F238E27FC236}">
                <a16:creationId xmlns:a16="http://schemas.microsoft.com/office/drawing/2014/main" id="{218EA534-C9A2-23C1-50F5-1D32BD16396B}"/>
              </a:ext>
            </a:extLst>
          </p:cNvPr>
          <p:cNvSpPr txBox="1"/>
          <p:nvPr/>
        </p:nvSpPr>
        <p:spPr>
          <a:xfrm>
            <a:off x="6426875" y="5447216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787" name="箭號: 向右 786">
            <a:extLst>
              <a:ext uri="{FF2B5EF4-FFF2-40B4-BE49-F238E27FC236}">
                <a16:creationId xmlns:a16="http://schemas.microsoft.com/office/drawing/2014/main" id="{22EE2F05-61BC-1FCA-0E20-4559584530AC}"/>
              </a:ext>
            </a:extLst>
          </p:cNvPr>
          <p:cNvSpPr/>
          <p:nvPr/>
        </p:nvSpPr>
        <p:spPr>
          <a:xfrm rot="5400000">
            <a:off x="7005544" y="6028661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箭號: 向右 787">
            <a:extLst>
              <a:ext uri="{FF2B5EF4-FFF2-40B4-BE49-F238E27FC236}">
                <a16:creationId xmlns:a16="http://schemas.microsoft.com/office/drawing/2014/main" id="{DC4E06DF-D42E-87E9-7BC8-361C56C843E2}"/>
              </a:ext>
            </a:extLst>
          </p:cNvPr>
          <p:cNvSpPr/>
          <p:nvPr/>
        </p:nvSpPr>
        <p:spPr>
          <a:xfrm rot="16200000">
            <a:off x="7652965" y="601679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3C7DC400-6474-F5AA-D781-7A3BE4B2588C}"/>
              </a:ext>
            </a:extLst>
          </p:cNvPr>
          <p:cNvCxnSpPr>
            <a:cxnSpLocks/>
          </p:cNvCxnSpPr>
          <p:nvPr/>
        </p:nvCxnSpPr>
        <p:spPr>
          <a:xfrm flipH="1">
            <a:off x="7615620" y="3990636"/>
            <a:ext cx="4213" cy="151862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A6D839B5-7D86-5D22-704B-D636A8B57D8F}"/>
              </a:ext>
            </a:extLst>
          </p:cNvPr>
          <p:cNvCxnSpPr>
            <a:cxnSpLocks/>
          </p:cNvCxnSpPr>
          <p:nvPr/>
        </p:nvCxnSpPr>
        <p:spPr>
          <a:xfrm flipH="1">
            <a:off x="7492178" y="3990636"/>
            <a:ext cx="1364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93617B-DE7A-8B37-2D49-BD7218F3CD4F}"/>
              </a:ext>
            </a:extLst>
          </p:cNvPr>
          <p:cNvSpPr txBox="1"/>
          <p:nvPr/>
        </p:nvSpPr>
        <p:spPr>
          <a:xfrm>
            <a:off x="478517" y="4644063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Reg_IF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1BBE0C-3A03-A2D1-B771-A07E2045E85D}"/>
              </a:ext>
            </a:extLst>
          </p:cNvPr>
          <p:cNvSpPr txBox="1"/>
          <p:nvPr/>
        </p:nvSpPr>
        <p:spPr>
          <a:xfrm>
            <a:off x="2337888" y="5259816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Reg_ID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89184C-2203-7A32-C48B-D51FB56EF3D6}"/>
              </a:ext>
            </a:extLst>
          </p:cNvPr>
          <p:cNvSpPr txBox="1"/>
          <p:nvPr/>
        </p:nvSpPr>
        <p:spPr>
          <a:xfrm>
            <a:off x="4117484" y="5630256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Reg_EXE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BD6C8-0D16-A199-8A27-9552EA7508AD}"/>
              </a:ext>
            </a:extLst>
          </p:cNvPr>
          <p:cNvSpPr txBox="1"/>
          <p:nvPr/>
        </p:nvSpPr>
        <p:spPr>
          <a:xfrm>
            <a:off x="6536992" y="5252501"/>
            <a:ext cx="5866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Reg_MEM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7F6E23-B7F5-639D-75F9-42346B567500}"/>
              </a:ext>
            </a:extLst>
          </p:cNvPr>
          <p:cNvSpPr txBox="1"/>
          <p:nvPr/>
        </p:nvSpPr>
        <p:spPr>
          <a:xfrm>
            <a:off x="8043299" y="5360873"/>
            <a:ext cx="5007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Reg_WB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0BF9E4-F85A-3CD9-1C4B-D84DE4FA90EF}"/>
              </a:ext>
            </a:extLst>
          </p:cNvPr>
          <p:cNvSpPr txBox="1"/>
          <p:nvPr/>
        </p:nvSpPr>
        <p:spPr>
          <a:xfrm>
            <a:off x="3111707" y="5116874"/>
            <a:ext cx="531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Path_ID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571733-2E75-9D53-7F0F-20FA4D321F08}"/>
              </a:ext>
            </a:extLst>
          </p:cNvPr>
          <p:cNvSpPr txBox="1"/>
          <p:nvPr/>
        </p:nvSpPr>
        <p:spPr>
          <a:xfrm>
            <a:off x="1575561" y="5373958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Path_IF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BF3564-CCB2-6CA6-B6D5-5CFCB2612660}"/>
              </a:ext>
            </a:extLst>
          </p:cNvPr>
          <p:cNvSpPr txBox="1"/>
          <p:nvPr/>
        </p:nvSpPr>
        <p:spPr>
          <a:xfrm>
            <a:off x="5372341" y="5061356"/>
            <a:ext cx="5872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Path_EXE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64618F-6CC7-59C5-50B8-339CBE5810C4}"/>
              </a:ext>
            </a:extLst>
          </p:cNvPr>
          <p:cNvSpPr txBox="1"/>
          <p:nvPr/>
        </p:nvSpPr>
        <p:spPr>
          <a:xfrm>
            <a:off x="7308758" y="5903148"/>
            <a:ext cx="610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Path_MEM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CE03C4-24CF-9A69-E867-8F0DF7031E8A}"/>
              </a:ext>
            </a:extLst>
          </p:cNvPr>
          <p:cNvSpPr txBox="1"/>
          <p:nvPr/>
        </p:nvSpPr>
        <p:spPr>
          <a:xfrm>
            <a:off x="8357574" y="4098450"/>
            <a:ext cx="610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Path_WB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1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270</Words>
  <Application>Microsoft Office PowerPoint</Application>
  <PresentationFormat>A4 紙張 (210x297 公釐)</PresentationFormat>
  <Paragraphs>139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 Yeh</dc:creator>
  <cp:lastModifiedBy>yoyo Yeh</cp:lastModifiedBy>
  <cp:revision>7</cp:revision>
  <dcterms:created xsi:type="dcterms:W3CDTF">2022-08-31T06:21:39Z</dcterms:created>
  <dcterms:modified xsi:type="dcterms:W3CDTF">2023-01-20T16:50:13Z</dcterms:modified>
</cp:coreProperties>
</file>