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04CE-7B27-4866-B1BB-0D0FB45D1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625149" cy="1116496"/>
          </a:xfrm>
        </p:spPr>
        <p:txBody>
          <a:bodyPr/>
          <a:lstStyle/>
          <a:p>
            <a:r>
              <a:rPr lang="en-US" sz="4000" dirty="0"/>
              <a:t>DEEP LEARNING TENSORFLOW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5A57E-6C6C-4D67-95E7-2D5D80671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285" y="2663658"/>
            <a:ext cx="8825658" cy="861420"/>
          </a:xfrm>
        </p:spPr>
        <p:txBody>
          <a:bodyPr>
            <a:normAutofit/>
          </a:bodyPr>
          <a:lstStyle/>
          <a:p>
            <a:r>
              <a:rPr lang="en-US" sz="1600" dirty="0"/>
              <a:t>Applied Regression and Neural network to predict the healthcare cost</a:t>
            </a:r>
          </a:p>
          <a:p>
            <a:r>
              <a:rPr lang="en-US" sz="1600" dirty="0"/>
              <a:t>By: </a:t>
            </a:r>
            <a:r>
              <a:rPr lang="en-US" sz="1600" dirty="0" err="1"/>
              <a:t>Phong</a:t>
            </a:r>
            <a:r>
              <a:rPr lang="en-US" sz="1600" dirty="0"/>
              <a:t> Nguyen</a:t>
            </a:r>
          </a:p>
        </p:txBody>
      </p:sp>
    </p:spTree>
    <p:extLst>
      <p:ext uri="{BB962C8B-B14F-4D97-AF65-F5344CB8AC3E}">
        <p14:creationId xmlns:p14="http://schemas.microsoft.com/office/powerpoint/2010/main" val="105669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3173-1436-423C-9EEB-3FFA7CCD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</a:t>
            </a:r>
            <a:r>
              <a:rPr lang="en-US" dirty="0" err="1"/>
              <a:t>Chalenging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5D7F5-0C67-470E-A5B2-A42EDC658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Older age will pay more healthcare cost</a:t>
            </a:r>
          </a:p>
          <a:p>
            <a:r>
              <a:rPr lang="en-US" dirty="0"/>
              <a:t>Deep Learning is difficult technique</a:t>
            </a:r>
          </a:p>
          <a:p>
            <a:r>
              <a:rPr lang="en-US" dirty="0"/>
              <a:t>Deep Learning provided more accuracy results in predicting the data</a:t>
            </a:r>
          </a:p>
          <a:p>
            <a:r>
              <a:rPr lang="en-US" dirty="0"/>
              <a:t>Another hardware challenging, a powerful machine would be helpful. Bigger dataset will take more time for computer to execute the model. Thus a powerful machine with powerful graphic card is </a:t>
            </a:r>
            <a:r>
              <a:rPr lang="en-US"/>
              <a:t>very important.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81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1DB5A-BD8E-4C74-B140-CC4E6D5A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D2666-01E0-44E1-AED7-BEC74EAF1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is very difficult subject. In this project</a:t>
            </a:r>
          </a:p>
          <a:p>
            <a:r>
              <a:rPr lang="en-US" dirty="0"/>
              <a:t>Deep Learning is applied to predict the healthcare insurance price. The technique in Deep Learning is applied TensorFlow.</a:t>
            </a:r>
          </a:p>
          <a:p>
            <a:r>
              <a:rPr lang="en-US" dirty="0"/>
              <a:t> The Methods are Applied Regression and Neural Network. The raw data is downloaded from Kaggle.com [3].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B87EFA-884B-44F4-AFDC-8A7694B4B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50" y="3957747"/>
            <a:ext cx="8830904" cy="275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3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0424-5AD5-4AEF-93BB-2894967F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9C34E-E1EF-4E07-8001-A4A71C47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Explore the raw data</a:t>
            </a:r>
          </a:p>
          <a:p>
            <a:pPr latinLnBrk="1"/>
            <a:r>
              <a:rPr lang="en-US" dirty="0"/>
              <a:t>&gt; </a:t>
            </a:r>
            <a:r>
              <a:rPr lang="en-US" dirty="0" err="1"/>
              <a:t>MFdata</a:t>
            </a:r>
            <a:r>
              <a:rPr lang="en-US" dirty="0"/>
              <a:t>=caret::</a:t>
            </a:r>
            <a:r>
              <a:rPr lang="en-US" dirty="0" err="1"/>
              <a:t>createDataPartition</a:t>
            </a:r>
            <a:r>
              <a:rPr lang="en-US" dirty="0"/>
              <a:t>(y=</a:t>
            </a:r>
            <a:r>
              <a:rPr lang="en-US" dirty="0" err="1"/>
              <a:t>mydata$sex</a:t>
            </a:r>
            <a:r>
              <a:rPr lang="en-US" dirty="0"/>
              <a:t>, p=400/600,list=FALSE)</a:t>
            </a:r>
          </a:p>
          <a:p>
            <a:pPr latinLnBrk="1"/>
            <a:r>
              <a:rPr lang="en-US" dirty="0"/>
              <a:t>&gt; trainset=</a:t>
            </a:r>
            <a:r>
              <a:rPr lang="en-US" dirty="0" err="1"/>
              <a:t>mydata</a:t>
            </a:r>
            <a:r>
              <a:rPr lang="en-US" dirty="0"/>
              <a:t>[</a:t>
            </a:r>
            <a:r>
              <a:rPr lang="en-US" dirty="0" err="1"/>
              <a:t>MFdata</a:t>
            </a:r>
            <a:r>
              <a:rPr lang="en-US" dirty="0"/>
              <a:t>,]</a:t>
            </a:r>
          </a:p>
          <a:p>
            <a:pPr latinLnBrk="1"/>
            <a:r>
              <a:rPr lang="en-US" dirty="0"/>
              <a:t>&gt; </a:t>
            </a:r>
            <a:r>
              <a:rPr lang="en-US" dirty="0" err="1"/>
              <a:t>testset</a:t>
            </a:r>
            <a:r>
              <a:rPr lang="en-US" dirty="0"/>
              <a:t>=</a:t>
            </a:r>
            <a:r>
              <a:rPr lang="en-US" dirty="0" err="1"/>
              <a:t>mydata</a:t>
            </a:r>
            <a:r>
              <a:rPr lang="en-US" dirty="0"/>
              <a:t>[-</a:t>
            </a:r>
            <a:r>
              <a:rPr lang="en-US" dirty="0" err="1"/>
              <a:t>MFdata</a:t>
            </a:r>
            <a:r>
              <a:rPr lang="en-US" dirty="0"/>
              <a:t>,]</a:t>
            </a:r>
          </a:p>
          <a:p>
            <a:pPr latinLnBrk="1"/>
            <a:r>
              <a:rPr lang="en-US" dirty="0"/>
              <a:t>&gt; head(trainset)</a:t>
            </a:r>
          </a:p>
          <a:p>
            <a:pPr latinLnBrk="1"/>
            <a:r>
              <a:rPr lang="en-US" dirty="0"/>
              <a:t>   age    sex   </a:t>
            </a:r>
            <a:r>
              <a:rPr lang="en-US" dirty="0" err="1"/>
              <a:t>bmi</a:t>
            </a:r>
            <a:r>
              <a:rPr lang="en-US" dirty="0"/>
              <a:t> children smoker    region   charges</a:t>
            </a:r>
          </a:p>
          <a:p>
            <a:pPr latinLnBrk="1"/>
            <a:r>
              <a:rPr lang="en-US" dirty="0"/>
              <a:t>1   19 female 27.90        0    yes southwest 16884.924</a:t>
            </a:r>
          </a:p>
          <a:p>
            <a:pPr latinLnBrk="1"/>
            <a:r>
              <a:rPr lang="en-US" dirty="0"/>
              <a:t>3   28   male 33.00        3     no southeast  4449.462</a:t>
            </a:r>
          </a:p>
          <a:p>
            <a:pPr latinLnBrk="1"/>
            <a:r>
              <a:rPr lang="en-US" dirty="0"/>
              <a:t>5   32   male 28.88        0     no northwest  3866.855</a:t>
            </a:r>
          </a:p>
          <a:p>
            <a:pPr latinLnBrk="1"/>
            <a:r>
              <a:rPr lang="en-US" dirty="0"/>
              <a:t>6   31 female 25.74        0     no southeast  3756.622</a:t>
            </a:r>
          </a:p>
          <a:p>
            <a:pPr latinLnBrk="1"/>
            <a:r>
              <a:rPr lang="en-US" dirty="0"/>
              <a:t>7   46 female 33.44        1     no southeast  8240.590</a:t>
            </a:r>
          </a:p>
          <a:p>
            <a:pPr latinLnBrk="1"/>
            <a:r>
              <a:rPr lang="en-US" dirty="0"/>
              <a:t>10  60 female 25.84        0     no northwest 28923.137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98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A1A5-FB42-4937-8860-29D8ADB8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data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EE332-2BF8-4478-B7CE-AF0EDD1BA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29409"/>
            <a:ext cx="8239471" cy="19502849"/>
          </a:xfrm>
        </p:spPr>
        <p:txBody>
          <a:bodyPr/>
          <a:lstStyle/>
          <a:p>
            <a:r>
              <a:rPr lang="en-US" dirty="0"/>
              <a:t>Create two separated datasets.</a:t>
            </a:r>
          </a:p>
          <a:p>
            <a:r>
              <a:rPr lang="en-US" dirty="0"/>
              <a:t>Male dataset</a:t>
            </a:r>
          </a:p>
          <a:p>
            <a:r>
              <a:rPr lang="en-US" dirty="0"/>
              <a:t>Female dataset</a:t>
            </a:r>
          </a:p>
          <a:p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47A7B02-B6D8-40B0-B2A6-DB5B493CC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1" y="4523949"/>
            <a:ext cx="735157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summary(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Mdata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age   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bmi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children     smoker          region       charges      Min.   :18.00   Min.   :15.96   Min.   :0.000   no :517   northeast:163   Min.   : 1122   1st Qu.:26.00   1st Qu.:26.41   1st Qu.:0.000   yes:159   northwest:161   1st Qu.: 4619   Median :39.00   Median :30.69   Median :1.000             southeast:189   Median : 9370   Mean   :38.92   Mean   :30.94   Mean   :1.115             southwest:163   Mean   :13957   3rd Qu.:51.00   3rd Qu.:34.99   3rd Qu.:2.000                             3rd Qu.:18990   Max.   :64.00   Max.   :53.13   Max.   :5.000                             Max.   :62593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98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CE58-3A34-4655-98D5-CE8CBCDE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LMS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069D8-1A54-4247-A24F-95BF64F4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071662" cy="4195481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LMS Male model:</a:t>
            </a:r>
          </a:p>
          <a:p>
            <a:r>
              <a:rPr lang="en-US" dirty="0" err="1"/>
              <a:t>MaleModel</a:t>
            </a:r>
            <a:r>
              <a:rPr lang="en-US" dirty="0"/>
              <a:t>=</a:t>
            </a:r>
            <a:r>
              <a:rPr lang="en-US" dirty="0" err="1"/>
              <a:t>gamlss</a:t>
            </a:r>
            <a:r>
              <a:rPr lang="en-US" dirty="0"/>
              <a:t>(data=</a:t>
            </a:r>
            <a:r>
              <a:rPr lang="en-US" dirty="0" err="1"/>
              <a:t>Mtraindata</a:t>
            </a:r>
            <a:r>
              <a:rPr lang="en-US" dirty="0"/>
              <a:t>,</a:t>
            </a:r>
          </a:p>
          <a:p>
            <a:r>
              <a:rPr lang="en-US" dirty="0"/>
              <a:t>+           charges~1,</a:t>
            </a:r>
          </a:p>
          <a:p>
            <a:r>
              <a:rPr lang="en-US" dirty="0"/>
              <a:t>+           </a:t>
            </a:r>
            <a:r>
              <a:rPr lang="en-US" dirty="0" err="1"/>
              <a:t>sigma.formula</a:t>
            </a:r>
            <a:r>
              <a:rPr lang="en-US" dirty="0"/>
              <a:t> = charges~1,</a:t>
            </a:r>
          </a:p>
          <a:p>
            <a:r>
              <a:rPr lang="en-US" dirty="0"/>
              <a:t>+           </a:t>
            </a:r>
            <a:r>
              <a:rPr lang="en-US" dirty="0" err="1"/>
              <a:t>nu.formula</a:t>
            </a:r>
            <a:r>
              <a:rPr lang="en-US" dirty="0"/>
              <a:t> = charges~1,</a:t>
            </a:r>
          </a:p>
          <a:p>
            <a:r>
              <a:rPr lang="en-US" dirty="0"/>
              <a:t>+           family=BCCG(</a:t>
            </a:r>
            <a:r>
              <a:rPr lang="en-US" dirty="0" err="1"/>
              <a:t>mu.link</a:t>
            </a:r>
            <a:r>
              <a:rPr lang="en-US" dirty="0"/>
              <a:t>="log"),</a:t>
            </a:r>
          </a:p>
          <a:p>
            <a:r>
              <a:rPr lang="en-US" dirty="0"/>
              <a:t>+           trace=FALSE,</a:t>
            </a:r>
          </a:p>
          <a:p>
            <a:r>
              <a:rPr lang="en-US" dirty="0"/>
              <a:t>+           parallel="multicore",</a:t>
            </a:r>
          </a:p>
          <a:p>
            <a:r>
              <a:rPr lang="en-US" dirty="0"/>
              <a:t>+           </a:t>
            </a:r>
            <a:r>
              <a:rPr lang="en-US" dirty="0" err="1"/>
              <a:t>ncpus</a:t>
            </a:r>
            <a:r>
              <a:rPr lang="en-US" dirty="0"/>
              <a:t> = </a:t>
            </a:r>
            <a:r>
              <a:rPr lang="en-US" dirty="0" err="1"/>
              <a:t>numCores</a:t>
            </a:r>
            <a:r>
              <a:rPr lang="en-US" dirty="0"/>
              <a:t>)</a:t>
            </a:r>
          </a:p>
          <a:p>
            <a:r>
              <a:rPr lang="en-US" dirty="0"/>
              <a:t>&gt; MaleModel1=</a:t>
            </a:r>
            <a:r>
              <a:rPr lang="en-US" dirty="0" err="1"/>
              <a:t>stepGAICAll.A</a:t>
            </a:r>
            <a:r>
              <a:rPr lang="en-US" dirty="0"/>
              <a:t>(</a:t>
            </a:r>
            <a:r>
              <a:rPr lang="en-US" dirty="0" err="1"/>
              <a:t>MaleModel</a:t>
            </a:r>
            <a:r>
              <a:rPr lang="en-US" dirty="0"/>
              <a:t>, scope=list(lower=~1, </a:t>
            </a:r>
          </a:p>
          <a:p>
            <a:r>
              <a:rPr lang="en-US" dirty="0"/>
              <a:t>+                                 upper=~poly(age,2)+poly(bmi,3)+pb(age)),</a:t>
            </a:r>
          </a:p>
          <a:p>
            <a:r>
              <a:rPr lang="en-US" dirty="0"/>
              <a:t>+                  </a:t>
            </a:r>
            <a:r>
              <a:rPr lang="en-US" dirty="0" err="1"/>
              <a:t>sigma.scope</a:t>
            </a:r>
            <a:r>
              <a:rPr lang="en-US" dirty="0"/>
              <a:t> = list(lower=~1, </a:t>
            </a:r>
          </a:p>
          <a:p>
            <a:r>
              <a:rPr lang="en-US" dirty="0"/>
              <a:t>+                                     upper=~poly(age,2)+poly(bmi,3)+pb(age)),</a:t>
            </a:r>
          </a:p>
          <a:p>
            <a:r>
              <a:rPr lang="en-US" dirty="0"/>
              <a:t>+                  k=log(length(</a:t>
            </a:r>
            <a:r>
              <a:rPr lang="en-US" dirty="0" err="1"/>
              <a:t>trainM</a:t>
            </a:r>
            <a:r>
              <a:rPr lang="en-US" dirty="0"/>
              <a:t>)),</a:t>
            </a:r>
          </a:p>
          <a:p>
            <a:r>
              <a:rPr lang="en-US" dirty="0"/>
              <a:t>+                  trace=FALSE,</a:t>
            </a:r>
          </a:p>
          <a:p>
            <a:r>
              <a:rPr lang="en-US" dirty="0"/>
              <a:t>+                  parallel="multicore",</a:t>
            </a:r>
          </a:p>
          <a:p>
            <a:r>
              <a:rPr lang="en-US" dirty="0"/>
              <a:t>+                  </a:t>
            </a:r>
            <a:r>
              <a:rPr lang="en-US" dirty="0" err="1"/>
              <a:t>ncpus</a:t>
            </a:r>
            <a:r>
              <a:rPr lang="en-US" dirty="0"/>
              <a:t> = </a:t>
            </a:r>
            <a:r>
              <a:rPr lang="en-US" dirty="0" err="1"/>
              <a:t>numCores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903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BBFE-F803-473C-87EB-F9ADC337A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LMS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4EFA7-C326-4BE8-BAAE-E176B4BC6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Female model</a:t>
            </a:r>
          </a:p>
          <a:p>
            <a:r>
              <a:rPr lang="en-US" dirty="0" err="1"/>
              <a:t>FemaleModel</a:t>
            </a:r>
            <a:r>
              <a:rPr lang="en-US" dirty="0"/>
              <a:t>=</a:t>
            </a:r>
            <a:r>
              <a:rPr lang="en-US" dirty="0" err="1"/>
              <a:t>gamlss</a:t>
            </a:r>
            <a:r>
              <a:rPr lang="en-US" dirty="0"/>
              <a:t>(data=</a:t>
            </a:r>
            <a:r>
              <a:rPr lang="en-US" dirty="0" err="1"/>
              <a:t>Mtraindata</a:t>
            </a:r>
            <a:r>
              <a:rPr lang="en-US" dirty="0"/>
              <a:t>,</a:t>
            </a:r>
          </a:p>
          <a:p>
            <a:r>
              <a:rPr lang="en-US" dirty="0"/>
              <a:t>+                    charges~1,</a:t>
            </a:r>
          </a:p>
          <a:p>
            <a:r>
              <a:rPr lang="en-US" dirty="0"/>
              <a:t>+                    </a:t>
            </a:r>
            <a:r>
              <a:rPr lang="en-US" dirty="0" err="1"/>
              <a:t>sigma.formula</a:t>
            </a:r>
            <a:r>
              <a:rPr lang="en-US" dirty="0"/>
              <a:t> = charges~1,</a:t>
            </a:r>
          </a:p>
          <a:p>
            <a:r>
              <a:rPr lang="en-US" dirty="0"/>
              <a:t>+                    </a:t>
            </a:r>
            <a:r>
              <a:rPr lang="en-US" dirty="0" err="1"/>
              <a:t>nu.formula</a:t>
            </a:r>
            <a:r>
              <a:rPr lang="en-US" dirty="0"/>
              <a:t> = charges~1,</a:t>
            </a:r>
          </a:p>
          <a:p>
            <a:r>
              <a:rPr lang="en-US" dirty="0"/>
              <a:t>+                    family=BCCG(</a:t>
            </a:r>
            <a:r>
              <a:rPr lang="en-US" dirty="0" err="1"/>
              <a:t>mu.link</a:t>
            </a:r>
            <a:r>
              <a:rPr lang="en-US" dirty="0"/>
              <a:t>="log"),</a:t>
            </a:r>
          </a:p>
          <a:p>
            <a:r>
              <a:rPr lang="en-US" dirty="0"/>
              <a:t>+                    trace=FALSE,</a:t>
            </a:r>
          </a:p>
          <a:p>
            <a:r>
              <a:rPr lang="en-US" dirty="0"/>
              <a:t>+                    parallel="multicore",</a:t>
            </a:r>
          </a:p>
          <a:p>
            <a:r>
              <a:rPr lang="en-US" dirty="0"/>
              <a:t>+                    </a:t>
            </a:r>
            <a:r>
              <a:rPr lang="en-US" dirty="0" err="1"/>
              <a:t>ncpus</a:t>
            </a:r>
            <a:r>
              <a:rPr lang="en-US" dirty="0"/>
              <a:t> = </a:t>
            </a:r>
            <a:r>
              <a:rPr lang="en-US" dirty="0" err="1"/>
              <a:t>numCores</a:t>
            </a:r>
            <a:r>
              <a:rPr lang="en-US" dirty="0"/>
              <a:t>)</a:t>
            </a:r>
          </a:p>
          <a:p>
            <a:r>
              <a:rPr lang="en-US" dirty="0"/>
              <a:t>&gt; </a:t>
            </a:r>
          </a:p>
          <a:p>
            <a:r>
              <a:rPr lang="en-US" dirty="0"/>
              <a:t>&gt; FemaleModel1=</a:t>
            </a:r>
            <a:r>
              <a:rPr lang="en-US" dirty="0" err="1"/>
              <a:t>stepGAICAll.A</a:t>
            </a:r>
            <a:r>
              <a:rPr lang="en-US" dirty="0"/>
              <a:t>(</a:t>
            </a:r>
            <a:r>
              <a:rPr lang="en-US" dirty="0" err="1"/>
              <a:t>FemaleModel</a:t>
            </a:r>
            <a:r>
              <a:rPr lang="en-US" dirty="0"/>
              <a:t>, scope=list(lower=~1,upper=~poly(age,2)+poly(bmi,3)+pb(age)),</a:t>
            </a:r>
            <a:r>
              <a:rPr lang="en-US" dirty="0" err="1"/>
              <a:t>sigma.scope</a:t>
            </a:r>
            <a:r>
              <a:rPr lang="en-US" dirty="0"/>
              <a:t> = list(lower=~1,upper=~poly(age,2)+poly(bmi,3)+pb(age)),k=log(length(</a:t>
            </a:r>
            <a:r>
              <a:rPr lang="en-US" dirty="0" err="1"/>
              <a:t>Ftraindata</a:t>
            </a:r>
            <a:r>
              <a:rPr lang="en-US" dirty="0"/>
              <a:t>)),trace=</a:t>
            </a:r>
            <a:r>
              <a:rPr lang="en-US" dirty="0" err="1"/>
              <a:t>FALSE,parallel</a:t>
            </a:r>
            <a:r>
              <a:rPr lang="en-US" dirty="0"/>
              <a:t>="multicore",</a:t>
            </a:r>
            <a:r>
              <a:rPr lang="en-US" dirty="0" err="1"/>
              <a:t>ncpus</a:t>
            </a:r>
            <a:r>
              <a:rPr lang="en-US" dirty="0"/>
              <a:t> = </a:t>
            </a:r>
            <a:r>
              <a:rPr lang="en-US" dirty="0" err="1"/>
              <a:t>numCores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15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F9BA-C87D-453C-BDC9-775CE1B2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Deep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BE28E-8597-41D9-A1F1-6AB970EFF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Male Model</a:t>
            </a:r>
          </a:p>
          <a:p>
            <a:r>
              <a:rPr lang="en-US" dirty="0" err="1"/>
              <a:t>build_model</a:t>
            </a:r>
            <a:r>
              <a:rPr lang="en-US" dirty="0"/>
              <a:t> &lt;- function() {</a:t>
            </a:r>
          </a:p>
          <a:p>
            <a:r>
              <a:rPr lang="en-US" dirty="0"/>
              <a:t>+     model &lt;- </a:t>
            </a:r>
            <a:r>
              <a:rPr lang="en-US" dirty="0" err="1"/>
              <a:t>keras_model_sequential</a:t>
            </a:r>
            <a:r>
              <a:rPr lang="en-US" dirty="0"/>
              <a:t>() %&gt;% </a:t>
            </a:r>
          </a:p>
          <a:p>
            <a:r>
              <a:rPr lang="en-US" dirty="0"/>
              <a:t>+         </a:t>
            </a:r>
            <a:r>
              <a:rPr lang="en-US" dirty="0" err="1"/>
              <a:t>layer_dense</a:t>
            </a:r>
            <a:r>
              <a:rPr lang="en-US" dirty="0"/>
              <a:t>(units = 128, activation = "</a:t>
            </a:r>
            <a:r>
              <a:rPr lang="en-US" dirty="0" err="1"/>
              <a:t>relu</a:t>
            </a:r>
            <a:r>
              <a:rPr lang="en-US" dirty="0"/>
              <a:t>", </a:t>
            </a:r>
          </a:p>
          <a:p>
            <a:r>
              <a:rPr lang="en-US" dirty="0"/>
              <a:t>+                     </a:t>
            </a:r>
            <a:r>
              <a:rPr lang="en-US" dirty="0" err="1"/>
              <a:t>input_shape</a:t>
            </a:r>
            <a:r>
              <a:rPr lang="en-US" dirty="0"/>
              <a:t> = dim(</a:t>
            </a:r>
            <a:r>
              <a:rPr lang="en-US" dirty="0" err="1"/>
              <a:t>male_train_data</a:t>
            </a:r>
            <a:r>
              <a:rPr lang="en-US" dirty="0"/>
              <a:t>)[[2]]) %&gt;% </a:t>
            </a:r>
          </a:p>
          <a:p>
            <a:r>
              <a:rPr lang="en-US" dirty="0"/>
              <a:t>+         </a:t>
            </a:r>
            <a:r>
              <a:rPr lang="en-US" dirty="0" err="1"/>
              <a:t>layer_dense</a:t>
            </a:r>
            <a:r>
              <a:rPr lang="en-US" dirty="0"/>
              <a:t>(units = 128, activation = "</a:t>
            </a:r>
            <a:r>
              <a:rPr lang="en-US" dirty="0" err="1"/>
              <a:t>relu</a:t>
            </a:r>
            <a:r>
              <a:rPr lang="en-US" dirty="0"/>
              <a:t>") %&gt;%</a:t>
            </a:r>
          </a:p>
          <a:p>
            <a:r>
              <a:rPr lang="en-US" dirty="0"/>
              <a:t>+         </a:t>
            </a:r>
            <a:r>
              <a:rPr lang="en-US" dirty="0" err="1"/>
              <a:t>layer_dense</a:t>
            </a:r>
            <a:r>
              <a:rPr lang="en-US" dirty="0"/>
              <a:t>(units = 128, activation = "</a:t>
            </a:r>
            <a:r>
              <a:rPr lang="en-US" dirty="0" err="1"/>
              <a:t>relu</a:t>
            </a:r>
            <a:r>
              <a:rPr lang="en-US" dirty="0"/>
              <a:t>") %&gt;%</a:t>
            </a:r>
          </a:p>
          <a:p>
            <a:r>
              <a:rPr lang="en-US" dirty="0"/>
              <a:t>+         </a:t>
            </a:r>
            <a:r>
              <a:rPr lang="en-US" dirty="0" err="1"/>
              <a:t>layer_dense</a:t>
            </a:r>
            <a:r>
              <a:rPr lang="en-US" dirty="0"/>
              <a:t>(units =128, </a:t>
            </a:r>
            <a:r>
              <a:rPr lang="en-US" dirty="0" err="1"/>
              <a:t>kernel_regularizer</a:t>
            </a:r>
            <a:r>
              <a:rPr lang="en-US" dirty="0"/>
              <a:t> = regularizer_l2(0.001))%&gt;%   </a:t>
            </a:r>
          </a:p>
          <a:p>
            <a:r>
              <a:rPr lang="en-US" dirty="0"/>
              <a:t>+         </a:t>
            </a:r>
            <a:r>
              <a:rPr lang="en-US" dirty="0" err="1"/>
              <a:t>layer_dense</a:t>
            </a:r>
            <a:r>
              <a:rPr lang="en-US" dirty="0"/>
              <a:t>(units = 1)</a:t>
            </a:r>
          </a:p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85892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814A-8A70-441A-A9BC-80EE524E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Deep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36CB4-9344-4B54-A947-FD27A9869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Female model</a:t>
            </a:r>
          </a:p>
          <a:p>
            <a:r>
              <a:rPr lang="en-US" dirty="0" err="1"/>
              <a:t>female_test_targets</a:t>
            </a:r>
            <a:r>
              <a:rPr lang="en-US" dirty="0"/>
              <a:t>&lt;-</a:t>
            </a:r>
            <a:r>
              <a:rPr lang="en-US" dirty="0" err="1"/>
              <a:t>Ftestdata</a:t>
            </a:r>
            <a:r>
              <a:rPr lang="en-US" dirty="0"/>
              <a:t>%&gt;%</a:t>
            </a:r>
          </a:p>
          <a:p>
            <a:r>
              <a:rPr lang="en-US" dirty="0"/>
              <a:t>+ </a:t>
            </a:r>
            <a:r>
              <a:rPr lang="en-US" dirty="0" err="1"/>
              <a:t>dplyr</a:t>
            </a:r>
            <a:r>
              <a:rPr lang="en-US" dirty="0"/>
              <a:t>::select(charges)%&gt;%</a:t>
            </a:r>
          </a:p>
          <a:p>
            <a:r>
              <a:rPr lang="en-US" dirty="0"/>
              <a:t>+ </a:t>
            </a:r>
            <a:r>
              <a:rPr lang="en-US" dirty="0" err="1"/>
              <a:t>as.matrix</a:t>
            </a:r>
            <a:r>
              <a:rPr lang="en-US" dirty="0"/>
              <a:t>()%&gt;%</a:t>
            </a:r>
          </a:p>
          <a:p>
            <a:r>
              <a:rPr lang="en-US" dirty="0"/>
              <a:t>+ </a:t>
            </a:r>
            <a:r>
              <a:rPr lang="en-US" dirty="0" err="1"/>
              <a:t>as.array.default</a:t>
            </a:r>
            <a:r>
              <a:rPr lang="en-US" dirty="0"/>
              <a:t>(</a:t>
            </a:r>
            <a:r>
              <a:rPr lang="en-US" dirty="0" err="1"/>
              <a:t>dimnames</a:t>
            </a:r>
            <a:r>
              <a:rPr lang="en-US" dirty="0"/>
              <a:t>=NULL)</a:t>
            </a:r>
          </a:p>
          <a:p>
            <a:r>
              <a:rPr lang="en-US" dirty="0"/>
              <a:t>&gt; </a:t>
            </a:r>
            <a:r>
              <a:rPr lang="en-US" dirty="0" err="1"/>
              <a:t>build_model_female</a:t>
            </a:r>
            <a:r>
              <a:rPr lang="en-US" dirty="0"/>
              <a:t> &lt;- function() {</a:t>
            </a:r>
          </a:p>
          <a:p>
            <a:r>
              <a:rPr lang="en-US" dirty="0"/>
              <a:t>+     </a:t>
            </a:r>
            <a:r>
              <a:rPr lang="en-US" dirty="0" err="1"/>
              <a:t>model_female</a:t>
            </a:r>
            <a:r>
              <a:rPr lang="en-US" dirty="0"/>
              <a:t> &lt;- </a:t>
            </a:r>
            <a:r>
              <a:rPr lang="en-US" dirty="0" err="1"/>
              <a:t>keras_model_sequential</a:t>
            </a:r>
            <a:r>
              <a:rPr lang="en-US" dirty="0"/>
              <a:t>() %&gt;% </a:t>
            </a:r>
          </a:p>
          <a:p>
            <a:r>
              <a:rPr lang="en-US" dirty="0"/>
              <a:t>+         </a:t>
            </a:r>
            <a:r>
              <a:rPr lang="en-US" dirty="0" err="1"/>
              <a:t>layer_dense</a:t>
            </a:r>
            <a:r>
              <a:rPr lang="en-US" dirty="0"/>
              <a:t>(units = 128, activation = "</a:t>
            </a:r>
            <a:r>
              <a:rPr lang="en-US" dirty="0" err="1"/>
              <a:t>relu</a:t>
            </a:r>
            <a:r>
              <a:rPr lang="en-US" dirty="0"/>
              <a:t>", </a:t>
            </a:r>
          </a:p>
          <a:p>
            <a:r>
              <a:rPr lang="en-US" dirty="0"/>
              <a:t>+                     </a:t>
            </a:r>
            <a:r>
              <a:rPr lang="en-US" dirty="0" err="1"/>
              <a:t>input_shape</a:t>
            </a:r>
            <a:r>
              <a:rPr lang="en-US" dirty="0"/>
              <a:t> = dim(</a:t>
            </a:r>
            <a:r>
              <a:rPr lang="en-US" dirty="0" err="1"/>
              <a:t>female_train_data</a:t>
            </a:r>
            <a:r>
              <a:rPr lang="en-US" dirty="0"/>
              <a:t>)[[2]]) %&gt;% </a:t>
            </a:r>
          </a:p>
          <a:p>
            <a:r>
              <a:rPr lang="en-US" dirty="0"/>
              <a:t>+         </a:t>
            </a:r>
            <a:r>
              <a:rPr lang="en-US" dirty="0" err="1"/>
              <a:t>layer_dense</a:t>
            </a:r>
            <a:r>
              <a:rPr lang="en-US" dirty="0"/>
              <a:t>(units = 128, activation = "</a:t>
            </a:r>
            <a:r>
              <a:rPr lang="en-US" dirty="0" err="1"/>
              <a:t>relu</a:t>
            </a:r>
            <a:r>
              <a:rPr lang="en-US" dirty="0"/>
              <a:t>") %&gt;%</a:t>
            </a:r>
          </a:p>
          <a:p>
            <a:r>
              <a:rPr lang="en-US" dirty="0"/>
              <a:t>+         </a:t>
            </a:r>
            <a:r>
              <a:rPr lang="en-US" dirty="0" err="1"/>
              <a:t>layer_dense</a:t>
            </a:r>
            <a:r>
              <a:rPr lang="en-US" dirty="0"/>
              <a:t>(units = 128, activation = "</a:t>
            </a:r>
            <a:r>
              <a:rPr lang="en-US" dirty="0" err="1"/>
              <a:t>relu</a:t>
            </a:r>
            <a:r>
              <a:rPr lang="en-US" dirty="0"/>
              <a:t>") %&gt;%</a:t>
            </a:r>
          </a:p>
          <a:p>
            <a:r>
              <a:rPr lang="en-US" dirty="0"/>
              <a:t>+         </a:t>
            </a:r>
            <a:r>
              <a:rPr lang="en-US" dirty="0" err="1"/>
              <a:t>layer_dense</a:t>
            </a:r>
            <a:r>
              <a:rPr lang="en-US" dirty="0"/>
              <a:t>(units =128, </a:t>
            </a:r>
            <a:r>
              <a:rPr lang="en-US" dirty="0" err="1"/>
              <a:t>kernel_regularizer</a:t>
            </a:r>
            <a:r>
              <a:rPr lang="en-US" dirty="0"/>
              <a:t> = regularizer_l2(0.001))%&gt;%   </a:t>
            </a:r>
          </a:p>
          <a:p>
            <a:r>
              <a:rPr lang="en-US" dirty="0"/>
              <a:t>+         </a:t>
            </a:r>
            <a:r>
              <a:rPr lang="en-US" dirty="0" err="1"/>
              <a:t>layer_dense</a:t>
            </a:r>
            <a:r>
              <a:rPr lang="en-US" dirty="0"/>
              <a:t>(units = 1)</a:t>
            </a:r>
          </a:p>
          <a:p>
            <a:r>
              <a:rPr lang="en-US" dirty="0"/>
              <a:t>+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6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4B95-E2EF-43C1-90FB-4ABA0C1C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Compare both methods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98688C-4CC2-41C7-B987-7DC384E98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650" y="2283619"/>
            <a:ext cx="6086475" cy="3733800"/>
          </a:xfrm>
        </p:spPr>
      </p:pic>
    </p:spTree>
    <p:extLst>
      <p:ext uri="{BB962C8B-B14F-4D97-AF65-F5344CB8AC3E}">
        <p14:creationId xmlns:p14="http://schemas.microsoft.com/office/powerpoint/2010/main" val="2214048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924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Lucida Console</vt:lpstr>
      <vt:lpstr>Wingdings 3</vt:lpstr>
      <vt:lpstr>Ion</vt:lpstr>
      <vt:lpstr>DEEP LEARNING TENSORFLOW</vt:lpstr>
      <vt:lpstr>Projects Overview</vt:lpstr>
      <vt:lpstr>Explore data</vt:lpstr>
      <vt:lpstr>Explore the data  </vt:lpstr>
      <vt:lpstr>Create LMS Models</vt:lpstr>
      <vt:lpstr>Create LMS Model</vt:lpstr>
      <vt:lpstr>Create Deep Learning Models</vt:lpstr>
      <vt:lpstr>Create Deep Learning Model</vt:lpstr>
      <vt:lpstr>Results – Compare both methods </vt:lpstr>
      <vt:lpstr>Conclusions and Chalenging: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TENSORFLOW</dc:title>
  <dc:creator>My Info Nguyen</dc:creator>
  <cp:lastModifiedBy>My Info Nguyen</cp:lastModifiedBy>
  <cp:revision>17</cp:revision>
  <dcterms:created xsi:type="dcterms:W3CDTF">2018-12-18T09:54:18Z</dcterms:created>
  <dcterms:modified xsi:type="dcterms:W3CDTF">2018-12-18T10:20:44Z</dcterms:modified>
</cp:coreProperties>
</file>