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53" autoAdjust="0"/>
  </p:normalViewPr>
  <p:slideViewPr>
    <p:cSldViewPr snapToGrid="0">
      <p:cViewPr varScale="1">
        <p:scale>
          <a:sx n="87" d="100"/>
          <a:sy n="87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502F-B858-44F4-BFA6-611475C54FD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0FC0B-F0A5-4079-90F6-4954990CE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0FC0B-F0A5-4079-90F6-4954990CE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0FC0B-F0A5-4079-90F6-4954990CE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nguyen14@regi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2454D-FB2F-4F5E-8CB3-3C72E4EB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Applied Predictive Analytics and Machine Learning in predicting stock outcome. 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62ECD-25FC-4674-AFE0-D65E0A3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Author: Phong Nguyen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MSDS692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161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C517E-B3BC-463E-933C-AE4BA56D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D94C-1DE8-4FAD-AD16-31FB6925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Predict SQ stock price</a:t>
            </a:r>
          </a:p>
          <a:p>
            <a:r>
              <a:rPr lang="en-US">
                <a:solidFill>
                  <a:srgbClr val="EBEBEB"/>
                </a:solidFill>
              </a:rPr>
              <a:t>SQ was published IPO in November 19, 2015.</a:t>
            </a:r>
          </a:p>
          <a:p>
            <a:r>
              <a:rPr lang="en-US">
                <a:solidFill>
                  <a:srgbClr val="EBEBEB"/>
                </a:solidFill>
              </a:rPr>
              <a:t>SQ is a financial payment service and Point-of-Sale business.</a:t>
            </a:r>
          </a:p>
          <a:p>
            <a:r>
              <a:rPr lang="en-US">
                <a:solidFill>
                  <a:srgbClr val="EBEBEB"/>
                </a:solidFill>
              </a:rPr>
              <a:t>The dataset is downloaded from:</a:t>
            </a:r>
          </a:p>
          <a:p>
            <a:r>
              <a:rPr lang="en-US">
                <a:solidFill>
                  <a:srgbClr val="EBEBEB"/>
                </a:solidFill>
              </a:rPr>
              <a:t>https://finance.yahoo.com/quote/SQ/history?p=SQ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261F4-858E-4299-9C6F-69C451779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16206" r="18457" b="1"/>
          <a:stretch/>
        </p:blipFill>
        <p:spPr>
          <a:xfrm>
            <a:off x="5445456" y="1510543"/>
            <a:ext cx="6746544" cy="3836911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44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52612-68C1-4DF0-8BED-9870F9A5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6378B0C0-E9D7-49E7-A805-B46840F1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5">
            <a:extLst>
              <a:ext uri="{FF2B5EF4-FFF2-40B4-BE49-F238E27FC236}">
                <a16:creationId xmlns:a16="http://schemas.microsoft.com/office/drawing/2014/main" id="{0F73E998-97DC-40F8-A6DA-FC49F068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1E17-83A5-403C-970E-779D544E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Predictive Analytics is applied to analyze the stock SQ stock and predict.</a:t>
            </a:r>
          </a:p>
          <a:p>
            <a:r>
              <a:rPr lang="en-US">
                <a:solidFill>
                  <a:schemeClr val="bg1"/>
                </a:solidFill>
              </a:rPr>
              <a:t>Regression and Time Series are two Predictive Analytics methods to predict. </a:t>
            </a:r>
          </a:p>
          <a:p>
            <a:r>
              <a:rPr lang="en-US">
                <a:solidFill>
                  <a:schemeClr val="bg1"/>
                </a:solidFill>
              </a:rPr>
              <a:t>Applied Machine Learning to reinforced the results from Linear regression. 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1BAA8AC9-CC65-4F06-9D76-31A253CAB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79" y="2806543"/>
            <a:ext cx="326618" cy="26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7/77/Random-data-plus-trend-r2.png">
            <a:extLst>
              <a:ext uri="{FF2B5EF4-FFF2-40B4-BE49-F238E27FC236}">
                <a16:creationId xmlns:a16="http://schemas.microsoft.com/office/drawing/2014/main" id="{6E8C30C1-605A-4D81-BE5F-935DDCEE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7" y="3402048"/>
            <a:ext cx="2627842" cy="19544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id="{97998BB3-C537-4B5A-9B0A-772E60A9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01" y="3449691"/>
            <a:ext cx="2627842" cy="18591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7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9A9-B6B6-4B11-8234-48280AEF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6B71-DFDA-457D-A68B-890CF360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</a:t>
            </a:r>
          </a:p>
          <a:p>
            <a:r>
              <a:rPr lang="en-US" dirty="0"/>
              <a:t>Test data</a:t>
            </a:r>
          </a:p>
          <a:p>
            <a:r>
              <a:rPr lang="en-US" dirty="0"/>
              <a:t>Build the model and run the model</a:t>
            </a:r>
          </a:p>
          <a:p>
            <a:r>
              <a:rPr lang="en-US" dirty="0"/>
              <a:t>Check the correlations between variables </a:t>
            </a:r>
          </a:p>
          <a:p>
            <a:r>
              <a:rPr lang="en-US" dirty="0"/>
              <a:t>If F-Statistics &gt; 1,which is the correlation is good</a:t>
            </a:r>
          </a:p>
          <a:p>
            <a:r>
              <a:rPr lang="en-US" dirty="0"/>
              <a:t>If R^2 is closer to 1, the model good fit.</a:t>
            </a:r>
          </a:p>
          <a:p>
            <a:r>
              <a:rPr lang="en-US" dirty="0"/>
              <a:t>In this model, F-statistics = 285 and R^2 = 0.9295</a:t>
            </a:r>
          </a:p>
          <a:p>
            <a:r>
              <a:rPr lang="en-US" dirty="0"/>
              <a:t>Model is good so far.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3EEA71-5C70-49C1-BE4B-30D9AA9E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F-statistic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E7B7-923E-43F8-80C5-97EAA5D1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Linear Regression graph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1BBB56-B3B2-4F34-A379-72207F52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/>
              <a:t>Linear Regression generated the outcome.</a:t>
            </a:r>
          </a:p>
          <a:p>
            <a:r>
              <a:rPr lang="en-US"/>
              <a:t>Maximum price is around 95 dollar </a:t>
            </a:r>
          </a:p>
          <a:p>
            <a:r>
              <a:rPr lang="en-US"/>
              <a:t>Linear Regression isn’t enough</a:t>
            </a:r>
          </a:p>
          <a:p>
            <a:pPr marL="0" indent="0">
              <a:buNone/>
            </a:pPr>
            <a:r>
              <a:rPr lang="en-US"/>
              <a:t>Detail information about the future price.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34942B-15C7-4978-84E8-D63DF9BE2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9"/>
          <a:stretch/>
        </p:blipFill>
        <p:spPr>
          <a:xfrm>
            <a:off x="6504829" y="2052213"/>
            <a:ext cx="46258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3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F3107-8233-4554-B2D8-EDAB0B1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Linear Regression for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F3C3-FFEF-44BC-9914-0CFD4EC9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ML Linear Regression is providing the overview SQ stock price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ML Linear regression doesn’t provide the detain and the short term, medium term and long term SQ stock price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Time Series Regression provides at detail level information.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EBEBEB"/>
                </a:solidFill>
              </a:rPr>
              <a:t>Time Series Regression provides the short term, medium term and long term SQ stock price.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2A3D7-1927-4661-89B8-2013F023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2" y="956364"/>
            <a:ext cx="6308748" cy="494526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46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FA5B-88BE-42D1-BAF8-222A5C48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Compared two methods</a:t>
            </a: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ED8A8E7-35BC-4471-B4CF-ACFC3E7F0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B0BF28-EC06-4525-BF31-73A948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C468C-39CE-4478-BE5C-493AAF06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76" y="647699"/>
            <a:ext cx="2957139" cy="268333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CDD73D-E010-4379-9518-47CCE6EA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There aren’t a big different in two methods.</a:t>
            </a:r>
          </a:p>
          <a:p>
            <a:r>
              <a:rPr lang="en-US" dirty="0"/>
              <a:t>ML Linear regression is general predictions</a:t>
            </a:r>
          </a:p>
          <a:p>
            <a:r>
              <a:rPr lang="en-US" dirty="0"/>
              <a:t>Time Series Regression provides detail level from time to time. Time Series Regression could project the SQ price in the near future .</a:t>
            </a:r>
          </a:p>
          <a:p>
            <a:r>
              <a:rPr lang="en-US" dirty="0"/>
              <a:t>It’s good information to the investors. 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0F0A338-7248-4237-93E9-1C50E64C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84" y="3526971"/>
            <a:ext cx="2999123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500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A472D-BF07-40C0-BD50-FADDA94C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72D4-119F-4658-83DC-F3CDEBDF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Which method is better fit ?</a:t>
            </a:r>
          </a:p>
          <a:p>
            <a:r>
              <a:rPr lang="en-US" dirty="0">
                <a:solidFill>
                  <a:srgbClr val="EBEBEB"/>
                </a:solidFill>
              </a:rPr>
              <a:t>It depends on the users.</a:t>
            </a:r>
          </a:p>
          <a:p>
            <a:r>
              <a:rPr lang="en-US" dirty="0">
                <a:solidFill>
                  <a:srgbClr val="EBEBEB"/>
                </a:solidFill>
              </a:rPr>
              <a:t>SQ stock price at the end of trading week. It’s up to dated information.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F82DA-2742-4FF5-8E42-DBD3309E4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5929" b="1"/>
          <a:stretch/>
        </p:blipFill>
        <p:spPr>
          <a:xfrm>
            <a:off x="6093992" y="957117"/>
            <a:ext cx="5449889" cy="4943762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217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7CF5-A628-488F-83C8-52D0C06A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Questions and Answers: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E367-66A8-49A6-B033-98C797FB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questions, please email: </a:t>
            </a:r>
            <a:r>
              <a:rPr lang="en-US" dirty="0">
                <a:hlinkClick r:id="rId2"/>
              </a:rPr>
              <a:t>pnguyen14@regis.edu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Thank you very much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300462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356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Lucida Console</vt:lpstr>
      <vt:lpstr>Wingdings 3</vt:lpstr>
      <vt:lpstr>Ion</vt:lpstr>
      <vt:lpstr>Applied Predictive Analytics and Machine Learning in predicting stock outcome.  </vt:lpstr>
      <vt:lpstr>Project Overview</vt:lpstr>
      <vt:lpstr>Methods</vt:lpstr>
      <vt:lpstr>ML Linear Regression</vt:lpstr>
      <vt:lpstr>Linear Regression graph </vt:lpstr>
      <vt:lpstr>Linear Regression for Time Series</vt:lpstr>
      <vt:lpstr>Compared two methods</vt:lpstr>
      <vt:lpstr>Conclusions</vt:lpstr>
      <vt:lpstr>Questions and Answers: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Predictive Analytics and Machine Learning in predicting stock outcome.  </dc:title>
  <dc:creator>My Info Nguyen</dc:creator>
  <cp:lastModifiedBy>My Info Nguyen</cp:lastModifiedBy>
  <cp:revision>1</cp:revision>
  <dcterms:created xsi:type="dcterms:W3CDTF">2018-10-22T06:03:12Z</dcterms:created>
  <dcterms:modified xsi:type="dcterms:W3CDTF">2018-10-22T06:06:27Z</dcterms:modified>
</cp:coreProperties>
</file>