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56" r:id="rId5"/>
    <p:sldId id="267" r:id="rId6"/>
    <p:sldId id="260" r:id="rId7"/>
    <p:sldId id="266" r:id="rId8"/>
    <p:sldId id="268" r:id="rId9"/>
    <p:sldId id="265" r:id="rId10"/>
  </p:sldIdLst>
  <p:sldSz cx="12601575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10" y="528"/>
      </p:cViewPr>
      <p:guideLst>
        <p:guide orient="horz" pos="2160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1905001"/>
            <a:ext cx="10396299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18" y="4572000"/>
            <a:ext cx="8905113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415302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8" y="5486400"/>
            <a:ext cx="1055600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8" y="3852863"/>
            <a:ext cx="8455744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79" y="1536192"/>
            <a:ext cx="504063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0761" y="1536192"/>
            <a:ext cx="504063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04063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040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0761" y="1535113"/>
            <a:ext cx="504063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0761" y="2174875"/>
            <a:ext cx="5040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54" y="5495544"/>
            <a:ext cx="10711339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52" y="6096000"/>
            <a:ext cx="1071134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0052" y="381000"/>
            <a:ext cx="10711339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52" y="5495278"/>
            <a:ext cx="10711339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656457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52" y="6096000"/>
            <a:ext cx="10711339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05013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600200"/>
            <a:ext cx="1050131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56457" y="0"/>
            <a:ext cx="94511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56457" y="5486400"/>
            <a:ext cx="945118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7870" y="5648960"/>
            <a:ext cx="756095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7A19E6-2711-4327-9B67-33837CDA4483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903275" y="3979609"/>
            <a:ext cx="2367281" cy="504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867716" y="1576769"/>
            <a:ext cx="2438399" cy="504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CA20632-F637-427C-82BB-9A49EFE0499E}" type="datetimeFigureOut">
              <a:rPr lang="vi-VN" smtClean="0"/>
              <a:t>21/11/2017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139" y="2348879"/>
            <a:ext cx="482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Lê Minh Trí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Hoàng Nhật Sơn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Đăng Văn Sơn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Nguyễn Tất Vũ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739" y="2348879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Nguyễn Phúc Toàn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Bùi Xuân Quang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vi-VN" sz="3200" b="1" dirty="0" smtClean="0">
                <a:solidFill>
                  <a:schemeClr val="accent6">
                    <a:lumMod val="50000"/>
                  </a:schemeClr>
                </a:solidFill>
              </a:rPr>
              <a:t>Nguyễn Thành Công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2601698" cy="1367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4140547" y="176063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Arrus-Black" pitchFamily="18" charset="-93"/>
                <a:ea typeface="Arrus-Black" pitchFamily="18" charset="-93"/>
                <a:cs typeface="Arrus-Black" pitchFamily="18" charset="-93"/>
              </a:rPr>
              <a:t>NHÓM 3</a:t>
            </a:r>
            <a:endParaRPr lang="vi-VN" sz="6000" dirty="0">
              <a:solidFill>
                <a:schemeClr val="bg1"/>
              </a:solidFill>
              <a:latin typeface="Arrus-Black" pitchFamily="18" charset="-93"/>
              <a:ea typeface="Arrus-Black" pitchFamily="18" charset="-93"/>
              <a:cs typeface="Arrus-Black" pitchFamily="18" charset="-93"/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856656"/>
            <a:ext cx="1245524" cy="102226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" y="119196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Oval 16"/>
          <p:cNvSpPr/>
          <p:nvPr/>
        </p:nvSpPr>
        <p:spPr>
          <a:xfrm>
            <a:off x="360001" y="119196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Oval 17"/>
          <p:cNvSpPr/>
          <p:nvPr/>
        </p:nvSpPr>
        <p:spPr>
          <a:xfrm>
            <a:off x="10981307" y="119196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Oval 18"/>
          <p:cNvSpPr/>
          <p:nvPr/>
        </p:nvSpPr>
        <p:spPr>
          <a:xfrm>
            <a:off x="11341307" y="119196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07" y="1772815"/>
            <a:ext cx="10058400" cy="46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Flowchart: Connector 4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1521" cy="68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30" y="0"/>
            <a:ext cx="4543425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Flowchart: Connector 4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0"/>
            <a:ext cx="4524375" cy="69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79" y="51767"/>
            <a:ext cx="4505325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  <a:prstGeom prst="rect">
            <a:avLst/>
          </a:prstGeom>
        </p:spPr>
      </p:pic>
      <p:sp>
        <p:nvSpPr>
          <p:cNvPr id="4" name="Flowchart: Connector 3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2"/>
            <a:ext cx="4495800" cy="68961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579984" y="4149080"/>
            <a:ext cx="4504779" cy="19442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68" y="11088"/>
            <a:ext cx="454342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Flowchart: Connector 4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463"/>
            <a:ext cx="4543425" cy="69246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924523" y="836712"/>
            <a:ext cx="23042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95" y="-60463"/>
            <a:ext cx="4562475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Flowchart: Connector 4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803" y="33520"/>
            <a:ext cx="4600575" cy="690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" y="-81930"/>
            <a:ext cx="4562475" cy="6934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52515" y="4653136"/>
            <a:ext cx="2592288" cy="144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Flowchart: Connector 4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888"/>
            <a:ext cx="4495800" cy="6896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556371" y="4293096"/>
            <a:ext cx="3818309" cy="1728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80" y="-36651"/>
            <a:ext cx="4505325" cy="690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7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Flowchart: Connector 4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79" y="31254"/>
            <a:ext cx="4505325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1888"/>
            <a:ext cx="4495800" cy="6896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8499" y="4293096"/>
            <a:ext cx="2666182" cy="1656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71" y="5301208"/>
            <a:ext cx="1245524" cy="1022269"/>
          </a:xfrm>
        </p:spPr>
      </p:pic>
      <p:sp>
        <p:nvSpPr>
          <p:cNvPr id="5" name="TextBox 4"/>
          <p:cNvSpPr txBox="1"/>
          <p:nvPr/>
        </p:nvSpPr>
        <p:spPr>
          <a:xfrm>
            <a:off x="3852515" y="170080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-Heavy" pitchFamily="2" charset="-93"/>
                <a:ea typeface="Bauhaus-Heavy" pitchFamily="2" charset="-93"/>
                <a:cs typeface="Bauhaus-Heavy" pitchFamily="2" charset="-93"/>
              </a:rPr>
              <a:t>THE END</a:t>
            </a:r>
            <a:endParaRPr lang="vi-VN" sz="8800" dirty="0">
              <a:solidFill>
                <a:schemeClr val="tx1">
                  <a:lumMod val="75000"/>
                  <a:lumOff val="25000"/>
                </a:schemeClr>
              </a:solidFill>
              <a:latin typeface="Bauhaus-Heavy" pitchFamily="2" charset="-93"/>
              <a:ea typeface="Bauhaus-Heavy" pitchFamily="2" charset="-93"/>
              <a:cs typeface="Bauhaus-Heavy" pitchFamily="2" charset="-93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155" y="3501008"/>
            <a:ext cx="108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rus-Black" pitchFamily="18" charset="-93"/>
                <a:ea typeface="Arrus-Black" pitchFamily="18" charset="-93"/>
                <a:cs typeface="Arrus-Black" pitchFamily="18" charset="-93"/>
              </a:rPr>
              <a:t>Cảm ơn Thầy và Các bạn</a:t>
            </a:r>
          </a:p>
          <a:p>
            <a:r>
              <a:rPr lang="vi-VN" sz="6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rus-Black" pitchFamily="18" charset="-93"/>
                <a:ea typeface="Arrus-Black" pitchFamily="18" charset="-93"/>
                <a:cs typeface="Arrus-Black" pitchFamily="18" charset="-93"/>
              </a:rPr>
              <a:t>	</a:t>
            </a:r>
            <a:r>
              <a:rPr lang="vi-V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rus-Black" pitchFamily="18" charset="-93"/>
                <a:ea typeface="Arrus-Black" pitchFamily="18" charset="-93"/>
                <a:cs typeface="Arrus-Black" pitchFamily="18" charset="-93"/>
              </a:rPr>
              <a:t>		đã lắng nghe</a:t>
            </a:r>
            <a:endParaRPr lang="vi-VN" sz="6000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rus-Black" pitchFamily="18" charset="-93"/>
              <a:ea typeface="Arrus-Black" pitchFamily="18" charset="-93"/>
              <a:cs typeface="Arrus-Black" pitchFamily="18" charset="-93"/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11461314" y="0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11461314" y="6497782"/>
            <a:ext cx="360040" cy="366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2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308</TotalTime>
  <Words>31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Arrus-Black</vt:lpstr>
      <vt:lpstr>Bauhaus-Heavy</vt:lpstr>
      <vt:lpstr>Calibri</vt:lpstr>
      <vt:lpstr>Cambria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TRILE</dc:creator>
  <cp:lastModifiedBy>ITLAB</cp:lastModifiedBy>
  <cp:revision>39</cp:revision>
  <dcterms:created xsi:type="dcterms:W3CDTF">2017-11-17T13:58:06Z</dcterms:created>
  <dcterms:modified xsi:type="dcterms:W3CDTF">2017-11-21T03:03:57Z</dcterms:modified>
</cp:coreProperties>
</file>