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80" r:id="rId2"/>
    <p:sldId id="722" r:id="rId3"/>
    <p:sldId id="717" r:id="rId4"/>
    <p:sldId id="720" r:id="rId5"/>
    <p:sldId id="718" r:id="rId6"/>
    <p:sldId id="725" r:id="rId7"/>
    <p:sldId id="723" r:id="rId8"/>
    <p:sldId id="719" r:id="rId9"/>
    <p:sldId id="724" r:id="rId10"/>
    <p:sldId id="726" r:id="rId11"/>
    <p:sldId id="727" r:id="rId12"/>
    <p:sldId id="72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7BC76-C901-48DF-9DB5-9947D3619D94}">
          <p14:sldIdLst>
            <p14:sldId id="680"/>
            <p14:sldId id="722"/>
            <p14:sldId id="717"/>
            <p14:sldId id="720"/>
            <p14:sldId id="718"/>
            <p14:sldId id="725"/>
            <p14:sldId id="723"/>
            <p14:sldId id="719"/>
            <p14:sldId id="724"/>
            <p14:sldId id="726"/>
            <p14:sldId id="727"/>
            <p14:sldId id="721"/>
          </p14:sldIdLst>
        </p14:section>
        <p14:section name="Untitled Section" id="{B8F88C67-5B48-4153-906C-FC2E94179F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3B7A"/>
    <a:srgbClr val="092A67"/>
    <a:srgbClr val="FB8F5F"/>
    <a:srgbClr val="63CD8B"/>
    <a:srgbClr val="208CAE"/>
    <a:srgbClr val="F5CE31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567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8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98-1F64-4C29-A39A-6449FC681DFE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2E1C-E738-46FC-BBDC-99DCFE136CD1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A188-72B9-45B7-B36A-D8157BE0E8DA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ClrTx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150000"/>
              </a:lnSpc>
              <a:buClrTx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ClrTx/>
              <a:buFont typeface="Wingdings" pitchFamily="2" charset="2"/>
              <a:buChar char="Ø"/>
              <a:defRPr sz="2000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ClrTx/>
              <a:buFont typeface="Wingdings" pitchFamily="2" charset="2"/>
              <a:buChar char="Ø"/>
              <a:defRPr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853-0418-48B1-B306-CB141E6BA0CD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85083"/>
            <a:ext cx="10515600" cy="105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740400" y="6261100"/>
            <a:ext cx="1803400" cy="431800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773783" y="6230983"/>
            <a:ext cx="1737360" cy="444137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F1-B45B-468D-9371-A8721D15CE93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852160" y="6309360"/>
            <a:ext cx="1698171" cy="300446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228-A19F-449A-8618-7AC28C0B16EF}" type="datetime1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997575" y="6257109"/>
            <a:ext cx="1487442" cy="418011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687-D7EE-4ACC-A6EA-87D5E3449757}" type="datetime1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6C6E-15B7-4614-9655-89A6044AEE4A}" type="datetime1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B438-073B-4A95-8862-ABC64D650870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E809-786C-4D6A-9072-2204776426EE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9017"/>
            <a:ext cx="10515600" cy="42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621-9973-4F4E-8E8C-2C154D9EAEF4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smtClean="0">
                <a:solidFill>
                  <a:srgbClr val="092A67"/>
                </a:solidFill>
              </a:rPr>
              <a:t>THU DUC COLLEGE OF TECHNOLOGY</a:t>
            </a:r>
            <a:endParaRPr lang="en-US" sz="1100" b="1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 userDrawn="1"/>
        </p:nvSpPr>
        <p:spPr>
          <a:xfrm>
            <a:off x="4140727" y="6276807"/>
            <a:ext cx="1156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DD84D0-4EFB-435D-9115-4B796025CADE}" type="datetime1">
              <a:rPr lang="en-US" smtClean="0"/>
              <a:pPr/>
              <a:t>11/16/2017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 userDrawn="1"/>
        </p:nvSpPr>
        <p:spPr>
          <a:xfrm>
            <a:off x="5457703" y="6276807"/>
            <a:ext cx="24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Lập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 Di </a:t>
            </a:r>
            <a:r>
              <a:rPr lang="en-US" baseline="0" err="1" smtClean="0"/>
              <a:t>Động</a:t>
            </a:r>
            <a:r>
              <a:rPr lang="en-US" baseline="0" smtClean="0"/>
              <a:t> 1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 userDrawn="1"/>
        </p:nvSpPr>
        <p:spPr>
          <a:xfrm>
            <a:off x="8050804" y="6290456"/>
            <a:ext cx="697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DEC18C-94C0-4514-A611-7D4EB083F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B7A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onsole.firebase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Ứng dụng cập nhật thị trường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158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832" y="737419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u="sng" dirty="0" smtClean="0">
                <a:latin typeface="+mj-lt"/>
              </a:rPr>
              <a:t>Giao diện chính </a:t>
            </a:r>
            <a:r>
              <a:rPr lang="vi-VN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02" y="0"/>
            <a:ext cx="4399227" cy="59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31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87" y="2476193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vi-VN" sz="4400" dirty="0" smtClean="0"/>
              <a:t>Demo App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38298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110" y="2138515"/>
            <a:ext cx="9999405" cy="120032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CÁM ƠN THẦY VÀ CÁC BẠN ĐÃ LẮNG NGHE</a:t>
            </a:r>
            <a:endParaRPr lang="en-GB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60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Nhóm 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7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70933" y="707805"/>
            <a:ext cx="10857271" cy="645445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Cách tạo một project với firebase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737419" y="1353249"/>
            <a:ext cx="1092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Bước 1 : Ta truy cập </a:t>
            </a:r>
            <a:r>
              <a:rPr lang="vi-VN" dirty="0">
                <a:hlinkClick r:id="rId4"/>
              </a:rPr>
              <a:t>https://console.firebase.google.com</a:t>
            </a:r>
            <a:r>
              <a:rPr lang="vi-VN" dirty="0" smtClean="0">
                <a:hlinkClick r:id="rId4"/>
              </a:rPr>
              <a:t>/</a:t>
            </a:r>
            <a:r>
              <a:rPr lang="vi-VN" dirty="0" smtClean="0"/>
              <a:t>  , nhấn thêm dự án .</a:t>
            </a:r>
          </a:p>
          <a:p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918181"/>
            <a:ext cx="10707329" cy="38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855406"/>
            <a:ext cx="1050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Giao diện bắt đầu 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" y="1224738"/>
            <a:ext cx="10058400" cy="47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142" y="855406"/>
            <a:ext cx="10692581" cy="48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629796"/>
            <a:ext cx="10058400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8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78" y="403299"/>
            <a:ext cx="9571704" cy="53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22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3" y="290074"/>
            <a:ext cx="9704439" cy="55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3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750473"/>
            <a:ext cx="10058400" cy="48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9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0375" y="1135625"/>
            <a:ext cx="1048610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u="sng" dirty="0" smtClean="0">
                <a:latin typeface="+mj-lt"/>
              </a:rPr>
              <a:t>+ Ứng dụng cập nhật thị trường </a:t>
            </a:r>
            <a:r>
              <a:rPr lang="vi-VN" dirty="0" smtClean="0"/>
              <a:t>:</a:t>
            </a:r>
          </a:p>
          <a:p>
            <a:endParaRPr lang="vi-VN" dirty="0"/>
          </a:p>
          <a:p>
            <a:r>
              <a:rPr lang="vi-VN" dirty="0"/>
              <a:t> </a:t>
            </a:r>
            <a:r>
              <a:rPr lang="vi-VN" dirty="0" smtClean="0"/>
              <a:t>     </a:t>
            </a:r>
            <a:r>
              <a:rPr lang="vi-VN" sz="3600" dirty="0" smtClean="0">
                <a:latin typeface="+mj-lt"/>
              </a:rPr>
              <a:t> * Gồm có 2 mục :</a:t>
            </a:r>
          </a:p>
          <a:p>
            <a:pPr marL="742950" lvl="1" indent="-285750">
              <a:buFontTx/>
              <a:buChar char="-"/>
            </a:pPr>
            <a:r>
              <a:rPr lang="vi-VN" sz="3600" dirty="0" smtClean="0">
                <a:latin typeface="+mj-lt"/>
              </a:rPr>
              <a:t>Giá vàng : SJC,9999,24k</a:t>
            </a:r>
          </a:p>
          <a:p>
            <a:pPr marL="742950" lvl="1" indent="-285750">
              <a:buFontTx/>
              <a:buChar char="-"/>
            </a:pPr>
            <a:r>
              <a:rPr lang="vi-VN" sz="3600" dirty="0" smtClean="0">
                <a:latin typeface="+mj-lt"/>
              </a:rPr>
              <a:t>Ngoại tệ : Euro, đô la Singapo, USD.</a:t>
            </a:r>
          </a:p>
          <a:p>
            <a:pPr lvl="1"/>
            <a:r>
              <a:rPr lang="vi-VN" sz="3600" dirty="0" smtClean="0">
                <a:latin typeface="+mj-lt"/>
              </a:rPr>
              <a:t>* Gồm 1 control Switch và 1 Button Lưu thông tin.</a:t>
            </a:r>
          </a:p>
          <a:p>
            <a:pPr lvl="1"/>
            <a:endParaRPr lang="vi-VN" dirty="0" smtClean="0"/>
          </a:p>
          <a:p>
            <a:pPr marL="742950" lvl="1" indent="-285750">
              <a:buFontTx/>
              <a:buChar char="-"/>
            </a:pPr>
            <a:endParaRPr lang="vi-VN" dirty="0" smtClean="0"/>
          </a:p>
          <a:p>
            <a:pPr marL="742950" lvl="1" indent="-285750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770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N HỌC ĐẠI CƯƠNG&amp;quot;&quot;/&gt;&lt;property id=&quot;20307&quot; value=&quot;281&quot;/&gt;&lt;/object&gt;&lt;object type=&quot;3&quot; unique_id=&quot;10007&quot;&gt;&lt;property id=&quot;20148&quot; value=&quot;5&quot;/&gt;&lt;property id=&quot;20300&quot; value=&quot;Slide 4 - &amp;quot;Nội dung&amp;quot;&quot;/&gt;&lt;property id=&quot;20307&quot; value=&quot;283&quot;/&gt;&lt;/object&gt;&lt;object type=&quot;3&quot; unique_id=&quot;10014&quot;&gt;&lt;property id=&quot;20148&quot; value=&quot;5&quot;/&gt;&lt;property id=&quot;20300&quot; value=&quot;Slide 6 - &amp;quot;Chương 1: HỆ THỐNG MÁY TÍNH&amp;quot;&quot;/&gt;&lt;property id=&quot;20307&quot; value=&quot;297&quot;/&gt;&lt;/object&gt;&lt;object type=&quot;3&quot; unique_id=&quot;10015&quot;&gt;&lt;property id=&quot;20148&quot; value=&quot;5&quot;/&gt;&lt;property id=&quot;20300&quot; value=&quot;Slide 7 - &amp;quot;Chương 1: HỆ THỐNG MÁY TÍNH&amp;quot;&quot;/&gt;&lt;property id=&quot;20307&quot; value=&quot;298&quot;/&gt;&lt;/object&gt;&lt;object type=&quot;3&quot; unique_id=&quot;10016&quot;&gt;&lt;property id=&quot;20148&quot; value=&quot;5&quot;/&gt;&lt;property id=&quot;20300&quot; value=&quot;Slide 8 - &amp;quot;Chương 1: HỆ THỐNG MÁY TÍNH&amp;quot;&quot;/&gt;&lt;property id=&quot;20307&quot; value=&quot;287&quot;/&gt;&lt;/object&gt;&lt;object type=&quot;3&quot; unique_id=&quot;10017&quot;&gt;&lt;property id=&quot;20148&quot; value=&quot;5&quot;/&gt;&lt;property id=&quot;20300&quot; value=&quot;Slide 9 - &amp;quot;Chương 1: HỆ THỐNG MÁY TÍNH&amp;quot;&quot;/&gt;&lt;property id=&quot;20307&quot; value=&quot;288&quot;/&gt;&lt;/object&gt;&lt;object type=&quot;3&quot; unique_id=&quot;10018&quot;&gt;&lt;property id=&quot;20148&quot; value=&quot;5&quot;/&gt;&lt;property id=&quot;20300&quot; value=&quot;Slide 10 - &amp;quot;Chương 1: HỆ THỐNG MÁY TÍNH&amp;quot;&quot;/&gt;&lt;property id=&quot;20307&quot; value=&quot;289&quot;/&gt;&lt;/object&gt;&lt;object type=&quot;3&quot; unique_id=&quot;10019&quot;&gt;&lt;property id=&quot;20148&quot; value=&quot;5&quot;/&gt;&lt;property id=&quot;20300&quot; value=&quot;Slide 11 - &amp;quot;Chương 1: HỆ THỐNG MÁY TÍNH&amp;quot;&quot;/&gt;&lt;property id=&quot;20307&quot; value=&quot;299&quot;/&gt;&lt;/object&gt;&lt;object type=&quot;3&quot; unique_id=&quot;10020&quot;&gt;&lt;property id=&quot;20148&quot; value=&quot;5&quot;/&gt;&lt;property id=&quot;20300&quot; value=&quot;Slide 12 - &amp;quot;Chương 1: HỆ THỐNG MÁY TÍNH&amp;quot;&quot;/&gt;&lt;property id=&quot;20307&quot; value=&quot;300&quot;/&gt;&lt;/object&gt;&lt;object type=&quot;3&quot; unique_id=&quot;10021&quot;&gt;&lt;property id=&quot;20148&quot; value=&quot;5&quot;/&gt;&lt;property id=&quot;20300&quot; value=&quot;Slide 13 - &amp;quot;Chương 1: HỆ THỐNG MÁY TÍNH&amp;quot;&quot;/&gt;&lt;property id=&quot;20307&quot; value=&quot;301&quot;/&gt;&lt;/object&gt;&lt;object type=&quot;3&quot; unique_id=&quot;10022&quot;&gt;&lt;property id=&quot;20148&quot; value=&quot;5&quot;/&gt;&lt;property id=&quot;20300&quot; value=&quot;Slide 14 - &amp;quot;Chương 1: HỆ THỐNG MÁY TÍNH&amp;quot;&quot;/&gt;&lt;property id=&quot;20307&quot; value=&quot;302&quot;/&gt;&lt;/object&gt;&lt;object type=&quot;3&quot; unique_id=&quot;10023&quot;&gt;&lt;property id=&quot;20148&quot; value=&quot;5&quot;/&gt;&lt;property id=&quot;20300&quot; value=&quot;Slide 15 - &amp;quot;Chương 1: HỆ THỐNG MÁY TÍNH&amp;quot;&quot;/&gt;&lt;property id=&quot;20307&quot; value=&quot;303&quot;/&gt;&lt;/object&gt;&lt;object type=&quot;3&quot; unique_id=&quot;10024&quot;&gt;&lt;property id=&quot;20148&quot; value=&quot;5&quot;/&gt;&lt;property id=&quot;20300&quot; value=&quot;Slide 16 - &amp;quot;Chương 1: HỆ THỐNG MÁY TÍNH&amp;quot;&quot;/&gt;&lt;property id=&quot;20307&quot; value=&quot;304&quot;/&gt;&lt;/object&gt;&lt;object type=&quot;3&quot; unique_id=&quot;10025&quot;&gt;&lt;property id=&quot;20148&quot; value=&quot;5&quot;/&gt;&lt;property id=&quot;20300&quot; value=&quot;Slide 17 - &amp;quot;Chương 1: HỆ THỐNG MÁY TÍNH&amp;quot;&quot;/&gt;&lt;property id=&quot;20307&quot; value=&quot;305&quot;/&gt;&lt;/object&gt;&lt;object type=&quot;3&quot; unique_id=&quot;10026&quot;&gt;&lt;property id=&quot;20148&quot; value=&quot;5&quot;/&gt;&lt;property id=&quot;20300&quot; value=&quot;Slide 18 - &amp;quot;Chương 1: HỆ THỐNG MÁY TÍNH&amp;quot;&quot;/&gt;&lt;property id=&quot;20307&quot; value=&quot;306&quot;/&gt;&lt;/object&gt;&lt;object type=&quot;3&quot; unique_id=&quot;10027&quot;&gt;&lt;property id=&quot;20148&quot; value=&quot;5&quot;/&gt;&lt;property id=&quot;20300&quot; value=&quot;Slide 19 - &amp;quot;Chương 1: HỆ THỐNG MÁY TÍNH&amp;quot;&quot;/&gt;&lt;property id=&quot;20307&quot; value=&quot;307&quot;/&gt;&lt;/object&gt;&lt;object type=&quot;3&quot; unique_id=&quot;10028&quot;&gt;&lt;property id=&quot;20148&quot; value=&quot;5&quot;/&gt;&lt;property id=&quot;20300&quot; value=&quot;Slide 20 - &amp;quot;Chương 1: HỆ THỐNG MÁY TÍNH&amp;quot;&quot;/&gt;&lt;property id=&quot;20307&quot; value=&quot;308&quot;/&gt;&lt;/object&gt;&lt;object type=&quot;3&quot; unique_id=&quot;10029&quot;&gt;&lt;property id=&quot;20148&quot; value=&quot;5&quot;/&gt;&lt;property id=&quot;20300&quot; value=&quot;Slide 21 - &amp;quot;Chương 1: HỆ THỐNG MÁY TÍNH&amp;quot;&quot;/&gt;&lt;property id=&quot;20307&quot; value=&quot;309&quot;/&gt;&lt;/object&gt;&lt;object type=&quot;3&quot; unique_id=&quot;10030&quot;&gt;&lt;property id=&quot;20148&quot; value=&quot;5&quot;/&gt;&lt;property id=&quot;20300&quot; value=&quot;Slide 22 - &amp;quot;Chương 1: HỆ THỐNG MÁY TÍNH&amp;quot;&quot;/&gt;&lt;property id=&quot;20307&quot; value=&quot;310&quot;/&gt;&lt;/object&gt;&lt;object type=&quot;3&quot; unique_id=&quot;10031&quot;&gt;&lt;property id=&quot;20148&quot; value=&quot;5&quot;/&gt;&lt;property id=&quot;20300&quot; value=&quot;Slide 23 - &amp;quot;Chương 1: HỆ THỐNG MÁY TÍNH&amp;quot;&quot;/&gt;&lt;property id=&quot;20307&quot; value=&quot;311&quot;/&gt;&lt;/object&gt;&lt;object type=&quot;3&quot; unique_id=&quot;10032&quot;&gt;&lt;property id=&quot;20148&quot; value=&quot;5&quot;/&gt;&lt;property id=&quot;20300&quot; value=&quot;Slide 24 - &amp;quot;Chương 1: HỆ THỐNG MÁY TÍNH&amp;quot;&quot;/&gt;&lt;property id=&quot;20307&quot; value=&quot;312&quot;/&gt;&lt;/object&gt;&lt;object type=&quot;3&quot; unique_id=&quot;10033&quot;&gt;&lt;property id=&quot;20148&quot; value=&quot;5&quot;/&gt;&lt;property id=&quot;20300&quot; value=&quot;Slide 25 - &amp;quot;Chương 1: HỆ THỐNG MÁY TÍNH&amp;quot;&quot;/&gt;&lt;property id=&quot;20307&quot; value=&quot;313&quot;/&gt;&lt;/object&gt;&lt;object type=&quot;3&quot; unique_id=&quot;10034&quot;&gt;&lt;property id=&quot;20148&quot; value=&quot;5&quot;/&gt;&lt;property id=&quot;20300&quot; value=&quot;Slide 26 - &amp;quot;Chương 1: HỆ THỐNG MÁY TÍNH&amp;quot;&quot;/&gt;&lt;property id=&quot;20307&quot; value=&quot;314&quot;/&gt;&lt;/object&gt;&lt;object type=&quot;3&quot; unique_id=&quot;10035&quot;&gt;&lt;property id=&quot;20148&quot; value=&quot;5&quot;/&gt;&lt;property id=&quot;20300&quot; value=&quot;Slide 27 - &amp;quot;Chương 1: HỆ THỐNG MÁY TÍNH&amp;quot;&quot;/&gt;&lt;property id=&quot;20307&quot; value=&quot;315&quot;/&gt;&lt;/object&gt;&lt;object type=&quot;3&quot; unique_id=&quot;10036&quot;&gt;&lt;property id=&quot;20148&quot; value=&quot;5&quot;/&gt;&lt;property id=&quot;20300&quot; value=&quot;Slide 28 - &amp;quot;Chương 1: HỆ THỐNG MÁY TÍNH&amp;quot;&quot;/&gt;&lt;property id=&quot;20307&quot; value=&quot;316&quot;/&gt;&lt;/object&gt;&lt;object type=&quot;3&quot; unique_id=&quot;10037&quot;&gt;&lt;property id=&quot;20148&quot; value=&quot;5&quot;/&gt;&lt;property id=&quot;20300&quot; value=&quot;Slide 29 - &amp;quot;Chương 1: HỆ THỐNG MÁY TÍNH&amp;quot;&quot;/&gt;&lt;property id=&quot;20307&quot; value=&quot;317&quot;/&gt;&lt;/object&gt;&lt;object type=&quot;3&quot; unique_id=&quot;10038&quot;&gt;&lt;property id=&quot;20148&quot; value=&quot;5&quot;/&gt;&lt;property id=&quot;20300&quot; value=&quot;Slide 30 - &amp;quot;Chương 1: HỆ THỐNG MÁY TÍNH&amp;quot;&quot;/&gt;&lt;property id=&quot;20307&quot; value=&quot;318&quot;/&gt;&lt;/object&gt;&lt;object type=&quot;3&quot; unique_id=&quot;10039&quot;&gt;&lt;property id=&quot;20148&quot; value=&quot;5&quot;/&gt;&lt;property id=&quot;20300&quot; value=&quot;Slide 31 - &amp;quot;Chương 1: HỆ THỐNG MÁY TÍNH&amp;quot;&quot;/&gt;&lt;property id=&quot;20307&quot; value=&quot;319&quot;/&gt;&lt;/object&gt;&lt;object type=&quot;3&quot; unique_id=&quot;10040&quot;&gt;&lt;property id=&quot;20148&quot; value=&quot;5&quot;/&gt;&lt;property id=&quot;20300&quot; value=&quot;Slide 32 - &amp;quot;Chương 1: HỆ THỐNG MÁY TÍNH&amp;quot;&quot;/&gt;&lt;property id=&quot;20307&quot; value=&quot;320&quot;/&gt;&lt;/object&gt;&lt;object type=&quot;3&quot; unique_id=&quot;10041&quot;&gt;&lt;property id=&quot;20148&quot; value=&quot;5&quot;/&gt;&lt;property id=&quot;20300&quot; value=&quot;Slide 33 - &amp;quot;Chương 1: HỆ THỐNG MÁY TÍNH&amp;quot;&quot;/&gt;&lt;property id=&quot;20307&quot; value=&quot;321&quot;/&gt;&lt;/object&gt;&lt;object type=&quot;3&quot; unique_id=&quot;10042&quot;&gt;&lt;property id=&quot;20148&quot; value=&quot;5&quot;/&gt;&lt;property id=&quot;20300&quot; value=&quot;Slide 34 - &amp;quot;Chương 1: HỆ THỐNG MÁY TÍNH&amp;quot;&quot;/&gt;&lt;property id=&quot;20307&quot; value=&quot;322&quot;/&gt;&lt;/object&gt;&lt;object type=&quot;3&quot; unique_id=&quot;10043&quot;&gt;&lt;property id=&quot;20148&quot; value=&quot;5&quot;/&gt;&lt;property id=&quot;20300&quot; value=&quot;Slide 35 - &amp;quot;Chương 1: HỆ THỐNG MÁY TÍNH&amp;quot;&quot;/&gt;&lt;property id=&quot;20307&quot; value=&quot;323&quot;/&gt;&lt;/object&gt;&lt;object type=&quot;3&quot; unique_id=&quot;10044&quot;&gt;&lt;property id=&quot;20148&quot; value=&quot;5&quot;/&gt;&lt;property id=&quot;20300&quot; value=&quot;Slide 36 - &amp;quot;Chương 1: HỆ THỐNG MÁY TÍNH&amp;quot;&quot;/&gt;&lt;property id=&quot;20307&quot; value=&quot;324&quot;/&gt;&lt;/object&gt;&lt;object type=&quot;3&quot; unique_id=&quot;10045&quot;&gt;&lt;property id=&quot;20148&quot; value=&quot;5&quot;/&gt;&lt;property id=&quot;20300&quot; value=&quot;Slide 37 - &amp;quot;Chương 1: HỆ THỐNG MÁY TÍNH&amp;quot;&quot;/&gt;&lt;property id=&quot;20307&quot; value=&quot;325&quot;/&gt;&lt;/object&gt;&lt;object type=&quot;3&quot; unique_id=&quot;10046&quot;&gt;&lt;property id=&quot;20148&quot; value=&quot;5&quot;/&gt;&lt;property id=&quot;20300&quot; value=&quot;Slide 38 - &amp;quot;Chương 1: HỆ THỐNG MÁY TÍNH&amp;quot;&quot;/&gt;&lt;property id=&quot;20307&quot; value=&quot;326&quot;/&gt;&lt;/object&gt;&lt;object type=&quot;3&quot; unique_id=&quot;10047&quot;&gt;&lt;property id=&quot;20148&quot; value=&quot;5&quot;/&gt;&lt;property id=&quot;20300&quot; value=&quot;Slide 39 - &amp;quot;Chương 1: HỆ THỐNG MÁY TÍNH&amp;quot;&quot;/&gt;&lt;property id=&quot;20307&quot; value=&quot;327&quot;/&gt;&lt;/object&gt;&lt;object type=&quot;3&quot; unique_id=&quot;10048&quot;&gt;&lt;property id=&quot;20148&quot; value=&quot;5&quot;/&gt;&lt;property id=&quot;20300&quot; value=&quot;Slide 40 - &amp;quot;Chương 1: HỆ THỐNG MÁY TÍNH&amp;quot;&quot;/&gt;&lt;property id=&quot;20307&quot; value=&quot;328&quot;/&gt;&lt;/object&gt;&lt;object type=&quot;3&quot; unique_id=&quot;10049&quot;&gt;&lt;property id=&quot;20148&quot; value=&quot;5&quot;/&gt;&lt;property id=&quot;20300&quot; value=&quot;Slide 41 - &amp;quot;Chương 1: HỆ THỐNG MÁY TÍNH&amp;quot;&quot;/&gt;&lt;property id=&quot;20307&quot; value=&quot;329&quot;/&gt;&lt;/object&gt;&lt;object type=&quot;3&quot; unique_id=&quot;10050&quot;&gt;&lt;property id=&quot;20148&quot; value=&quot;5&quot;/&gt;&lt;property id=&quot;20300&quot; value=&quot;Slide 42 - &amp;quot;Chương 1: HỆ THỐNG MÁY TÍNH&amp;quot;&quot;/&gt;&lt;property id=&quot;20307&quot; value=&quot;330&quot;/&gt;&lt;/object&gt;&lt;object type=&quot;3&quot; unique_id=&quot;10051&quot;&gt;&lt;property id=&quot;20148&quot; value=&quot;5&quot;/&gt;&lt;property id=&quot;20300&quot; value=&quot;Slide 43 - &amp;quot;Chương 1: HỆ THỐNG MÁY TÍNH&amp;quot;&quot;/&gt;&lt;property id=&quot;20307&quot; value=&quot;331&quot;/&gt;&lt;/object&gt;&lt;object type=&quot;3&quot; unique_id=&quot;10052&quot;&gt;&lt;property id=&quot;20148&quot; value=&quot;5&quot;/&gt;&lt;property id=&quot;20300&quot; value=&quot;Slide 44 - &amp;quot;Chương 1: HỆ THỐNG MÁY TÍNH&amp;quot;&quot;/&gt;&lt;property id=&quot;20307&quot; value=&quot;332&quot;/&gt;&lt;/object&gt;&lt;object type=&quot;3&quot; unique_id=&quot;10053&quot;&gt;&lt;property id=&quot;20148&quot; value=&quot;5&quot;/&gt;&lt;property id=&quot;20300&quot; value=&quot;Slide 45 - &amp;quot;Chương 1: HỆ THỐNG MÁY TÍNH&amp;quot;&quot;/&gt;&lt;property id=&quot;20307&quot; value=&quot;333&quot;/&gt;&lt;/object&gt;&lt;object type=&quot;3&quot; unique_id=&quot;10054&quot;&gt;&lt;property id=&quot;20148&quot; value=&quot;5&quot;/&gt;&lt;property id=&quot;20300&quot; value=&quot;Slide 46 - &amp;quot;Chương 1: HỆ THỐNG MÁY TÍNH&amp;quot;&quot;/&gt;&lt;property id=&quot;20307&quot; value=&quot;334&quot;/&gt;&lt;/object&gt;&lt;object type=&quot;3&quot; unique_id=&quot;10055&quot;&gt;&lt;property id=&quot;20148&quot; value=&quot;5&quot;/&gt;&lt;property id=&quot;20300&quot; value=&quot;Slide 47 - &amp;quot;Chương 1: HỆ THỐNG MÁY TÍNH&amp;quot;&quot;/&gt;&lt;property id=&quot;20307&quot; value=&quot;335&quot;/&gt;&lt;/object&gt;&lt;object type=&quot;3&quot; unique_id=&quot;10056&quot;&gt;&lt;property id=&quot;20148&quot; value=&quot;5&quot;/&gt;&lt;property id=&quot;20300&quot; value=&quot;Slide 49 - &amp;quot;Chương 2: HỆ ĐIỀU HÀNH&amp;quot;&quot;/&gt;&lt;property id=&quot;20307&quot; value=&quot;336&quot;/&gt;&lt;/object&gt;&lt;object type=&quot;3&quot; unique_id=&quot;10057&quot;&gt;&lt;property id=&quot;20148&quot; value=&quot;5&quot;/&gt;&lt;property id=&quot;20300&quot; value=&quot;Slide 50 - &amp;quot;Chương 2: HỆ ĐIỀU HÀNH&amp;quot;&quot;/&gt;&lt;property id=&quot;20307&quot; value=&quot;337&quot;/&gt;&lt;/object&gt;&lt;object type=&quot;3&quot; unique_id=&quot;10058&quot;&gt;&lt;property id=&quot;20148&quot; value=&quot;5&quot;/&gt;&lt;property id=&quot;20300&quot; value=&quot;Slide 51 - &amp;quot;Chương 2: HỆ ĐIỀU HÀNH&amp;quot;&quot;/&gt;&lt;property id=&quot;20307&quot; value=&quot;338&quot;/&gt;&lt;/object&gt;&lt;object type=&quot;3&quot; unique_id=&quot;10059&quot;&gt;&lt;property id=&quot;20148&quot; value=&quot;5&quot;/&gt;&lt;property id=&quot;20300&quot; value=&quot;Slide 52 - &amp;quot;Chương 2: HỆ ĐIỀU HÀNH&amp;quot;&quot;/&gt;&lt;property id=&quot;20307&quot; value=&quot;339&quot;/&gt;&lt;/object&gt;&lt;object type=&quot;3&quot; unique_id=&quot;10060&quot;&gt;&lt;property id=&quot;20148&quot; value=&quot;5&quot;/&gt;&lt;property id=&quot;20300&quot; value=&quot;Slide 53 - &amp;quot;Chương 2: HỆ ĐIỀU HÀNH&amp;quot;&quot;/&gt;&lt;property id=&quot;20307&quot; value=&quot;340&quot;/&gt;&lt;/object&gt;&lt;object type=&quot;3&quot; unique_id=&quot;10061&quot;&gt;&lt;property id=&quot;20148&quot; value=&quot;5&quot;/&gt;&lt;property id=&quot;20300&quot; value=&quot;Slide 54 - &amp;quot;Chương 2: HỆ ĐIỀU HÀNH&amp;quot;&quot;/&gt;&lt;property id=&quot;20307&quot; value=&quot;341&quot;/&gt;&lt;/object&gt;&lt;object type=&quot;3&quot; unique_id=&quot;10062&quot;&gt;&lt;property id=&quot;20148&quot; value=&quot;5&quot;/&gt;&lt;property id=&quot;20300&quot; value=&quot;Slide 55 - &amp;quot;Chương 2: HỆ ĐIỀU HÀNH&amp;quot;&quot;/&gt;&lt;property id=&quot;20307&quot; value=&quot;342&quot;/&gt;&lt;/object&gt;&lt;object type=&quot;3&quot; unique_id=&quot;10063&quot;&gt;&lt;property id=&quot;20148&quot; value=&quot;5&quot;/&gt;&lt;property id=&quot;20300&quot; value=&quot;Slide 56 - &amp;quot;Chương 2: HỆ ĐIỀU HÀNH&amp;quot;&quot;/&gt;&lt;property id=&quot;20307&quot; value=&quot;343&quot;/&gt;&lt;/object&gt;&lt;object type=&quot;3&quot; unique_id=&quot;10064&quot;&gt;&lt;property id=&quot;20148&quot; value=&quot;5&quot;/&gt;&lt;property id=&quot;20300&quot; value=&quot;Slide 57 - &amp;quot;Chương 2: HỆ ĐIỀU HÀNH&amp;quot;&quot;/&gt;&lt;property id=&quot;20307&quot; value=&quot;344&quot;/&gt;&lt;/object&gt;&lt;object type=&quot;3&quot; unique_id=&quot;10065&quot;&gt;&lt;property id=&quot;20148&quot; value=&quot;5&quot;/&gt;&lt;property id=&quot;20300&quot; value=&quot;Slide 58 - &amp;quot;Chương 2: HỆ ĐIỀU HÀNH&amp;quot;&quot;/&gt;&lt;property id=&quot;20307&quot; value=&quot;345&quot;/&gt;&lt;/object&gt;&lt;object type=&quot;3&quot; unique_id=&quot;10066&quot;&gt;&lt;property id=&quot;20148&quot; value=&quot;5&quot;/&gt;&lt;property id=&quot;20300&quot; value=&quot;Slide 60 - &amp;quot;Chương 3: HỆ ĐIỀU HÀNH WINDOWS &amp;quot;&quot;/&gt;&lt;property id=&quot;20307&quot; value=&quot;346&quot;/&gt;&lt;/object&gt;&lt;object type=&quot;3&quot; unique_id=&quot;10067&quot;&gt;&lt;property id=&quot;20148&quot; value=&quot;5&quot;/&gt;&lt;property id=&quot;20300&quot; value=&quot;Slide 61 - &amp;quot;Chương 3: HỆ ĐIỀU HÀNH WINDOWS&amp;quot;&quot;/&gt;&lt;property id=&quot;20307&quot; value=&quot;347&quot;/&gt;&lt;/object&gt;&lt;object type=&quot;3&quot; unique_id=&quot;10068&quot;&gt;&lt;property id=&quot;20148&quot; value=&quot;5&quot;/&gt;&lt;property id=&quot;20300&quot; value=&quot;Slide 62 - &amp;quot;Chương 3: HỆ ĐIỀU HÀNH WINDOWS&amp;quot;&quot;/&gt;&lt;property id=&quot;20307&quot; value=&quot;348&quot;/&gt;&lt;/object&gt;&lt;object type=&quot;3&quot; unique_id=&quot;10069&quot;&gt;&lt;property id=&quot;20148&quot; value=&quot;5&quot;/&gt;&lt;property id=&quot;20300&quot; value=&quot;Slide 63 - &amp;quot;Chương 3: HỆ ĐIỀU HÀNH WINDOWS&amp;quot;&quot;/&gt;&lt;property id=&quot;20307&quot; value=&quot;349&quot;/&gt;&lt;/object&gt;&lt;object type=&quot;3&quot; unique_id=&quot;10070&quot;&gt;&lt;property id=&quot;20148&quot; value=&quot;5&quot;/&gt;&lt;property id=&quot;20300&quot; value=&quot;Slide 64 - &amp;quot;Chương 3: HỆ ĐIỀU HÀNH WINDOWS&amp;quot;&quot;/&gt;&lt;property id=&quot;20307&quot; value=&quot;350&quot;/&gt;&lt;/object&gt;&lt;object type=&quot;3&quot; unique_id=&quot;10071&quot;&gt;&lt;property id=&quot;20148&quot; value=&quot;5&quot;/&gt;&lt;property id=&quot;20300&quot; value=&quot;Slide 65 - &amp;quot;Chương 3: HỆ ĐIỀU HÀNH WINDOWS&amp;quot;&quot;/&gt;&lt;property id=&quot;20307&quot; value=&quot;351&quot;/&gt;&lt;/object&gt;&lt;object type=&quot;3&quot; unique_id=&quot;10072&quot;&gt;&lt;property id=&quot;20148&quot; value=&quot;5&quot;/&gt;&lt;property id=&quot;20300&quot; value=&quot;Slide 66 - &amp;quot;Chương 3: HỆ ĐIỀU HÀNH WINDOWS&amp;quot;&quot;/&gt;&lt;property id=&quot;20307&quot; value=&quot;352&quot;/&gt;&lt;/object&gt;&lt;object type=&quot;3&quot; unique_id=&quot;10073&quot;&gt;&lt;property id=&quot;20148&quot; value=&quot;5&quot;/&gt;&lt;property id=&quot;20300&quot; value=&quot;Slide 67 - &amp;quot;Chương 3: HỆ ĐIỀU HÀNH WINDOWS&amp;quot;&quot;/&gt;&lt;property id=&quot;20307&quot; value=&quot;353&quot;/&gt;&lt;/object&gt;&lt;object type=&quot;3&quot; unique_id=&quot;10074&quot;&gt;&lt;property id=&quot;20148&quot; value=&quot;5&quot;/&gt;&lt;property id=&quot;20300&quot; value=&quot;Slide 68 - &amp;quot;Chương 3: HỆ ĐIỀU HÀNH WINDOWS&amp;quot;&quot;/&gt;&lt;property id=&quot;20307&quot; value=&quot;354&quot;/&gt;&lt;/object&gt;&lt;object type=&quot;3&quot; unique_id=&quot;10075&quot;&gt;&lt;property id=&quot;20148&quot; value=&quot;5&quot;/&gt;&lt;property id=&quot;20300&quot; value=&quot;Slide 69 - &amp;quot;Chương 3: HỆ ĐIỀU HÀNH WINDOWS&amp;quot;&quot;/&gt;&lt;property id=&quot;20307&quot; value=&quot;355&quot;/&gt;&lt;/object&gt;&lt;object type=&quot;3&quot; unique_id=&quot;10076&quot;&gt;&lt;property id=&quot;20148&quot; value=&quot;5&quot;/&gt;&lt;property id=&quot;20300&quot; value=&quot;Slide 70 - &amp;quot;Chương 3: HỆ ĐIỀU HÀNH WINDOWS&amp;quot;&quot;/&gt;&lt;property id=&quot;20307&quot; value=&quot;356&quot;/&gt;&lt;/object&gt;&lt;object type=&quot;3&quot; unique_id=&quot;10077&quot;&gt;&lt;property id=&quot;20148&quot; value=&quot;5&quot;/&gt;&lt;property id=&quot;20300&quot; value=&quot;Slide 71 - &amp;quot;Chương 3: HỆ ĐIỀU HÀNH WINDOWS&amp;quot;&quot;/&gt;&lt;property id=&quot;20307&quot; value=&quot;357&quot;/&gt;&lt;/object&gt;&lt;object type=&quot;3&quot; unique_id=&quot;10078&quot;&gt;&lt;property id=&quot;20148&quot; value=&quot;5&quot;/&gt;&lt;property id=&quot;20300&quot; value=&quot;Slide 72 - &amp;quot;Chương 3: HỆ ĐIỀU HÀNH WINDOWS&amp;quot;&quot;/&gt;&lt;property id=&quot;20307&quot; value=&quot;358&quot;/&gt;&lt;/object&gt;&lt;object type=&quot;3&quot; unique_id=&quot;10079&quot;&gt;&lt;property id=&quot;20148&quot; value=&quot;5&quot;/&gt;&lt;property id=&quot;20300&quot; value=&quot;Slide 73 - &amp;quot;Chương 3: HỆ ĐIỀU HÀNH WINDOWS&amp;quot;&quot;/&gt;&lt;property id=&quot;20307&quot; value=&quot;359&quot;/&gt;&lt;/object&gt;&lt;object type=&quot;3&quot; unique_id=&quot;10080&quot;&gt;&lt;property id=&quot;20148&quot; value=&quot;5&quot;/&gt;&lt;property id=&quot;20300&quot; value=&quot;Slide 74 - &amp;quot;Chương 3: HỆ ĐIỀU HÀNH WINDOWS&amp;quot;&quot;/&gt;&lt;property id=&quot;20307&quot; value=&quot;360&quot;/&gt;&lt;/object&gt;&lt;object type=&quot;3&quot; unique_id=&quot;10081&quot;&gt;&lt;property id=&quot;20148&quot; value=&quot;5&quot;/&gt;&lt;property id=&quot;20300&quot; value=&quot;Slide 75 - &amp;quot;Chương 3: HỆ ĐIỀU HÀNH WINDOWS&amp;quot;&quot;/&gt;&lt;property id=&quot;20307&quot; value=&quot;361&quot;/&gt;&lt;/object&gt;&lt;object type=&quot;3&quot; unique_id=&quot;10082&quot;&gt;&lt;property id=&quot;20148&quot; value=&quot;5&quot;/&gt;&lt;property id=&quot;20300&quot; value=&quot;Slide 76 - &amp;quot;Chương 3: HỆ ĐIỀU HÀNH WINDOWS&amp;quot;&quot;/&gt;&lt;property id=&quot;20307&quot; value=&quot;362&quot;/&gt;&lt;/object&gt;&lt;object type=&quot;3&quot; unique_id=&quot;10083&quot;&gt;&lt;property id=&quot;20148&quot; value=&quot;5&quot;/&gt;&lt;property id=&quot;20300&quot; value=&quot;Slide 77 - &amp;quot;Chương 3: HỆ ĐIỀU HÀNH WINDOWS&amp;quot;&quot;/&gt;&lt;property id=&quot;20307&quot; value=&quot;363&quot;/&gt;&lt;/object&gt;&lt;object type=&quot;3&quot; unique_id=&quot;10084&quot;&gt;&lt;property id=&quot;20148&quot; value=&quot;5&quot;/&gt;&lt;property id=&quot;20300&quot; value=&quot;Slide 78 - &amp;quot;Chương 3: HỆ ĐIỀU HÀNH WINDOWS&amp;quot;&quot;/&gt;&lt;property id=&quot;20307&quot; value=&quot;364&quot;/&gt;&lt;/object&gt;&lt;object type=&quot;3&quot; unique_id=&quot;10085&quot;&gt;&lt;property id=&quot;20148&quot; value=&quot;5&quot;/&gt;&lt;property id=&quot;20300&quot; value=&quot;Slide 79 - &amp;quot;Chương 3: HỆ ĐIỀU HÀNH WINDOWS&amp;quot;&quot;/&gt;&lt;property id=&quot;20307&quot; value=&quot;365&quot;/&gt;&lt;/object&gt;&lt;object type=&quot;3&quot; unique_id=&quot;10086&quot;&gt;&lt;property id=&quot;20148&quot; value=&quot;5&quot;/&gt;&lt;property id=&quot;20300&quot; value=&quot;Slide 80 - &amp;quot;Chương 3: HỆ ĐIỀU HÀNH WINDOWS&amp;quot;&quot;/&gt;&lt;property id=&quot;20307&quot; value=&quot;366&quot;/&gt;&lt;/object&gt;&lt;object type=&quot;3&quot; unique_id=&quot;10087&quot;&gt;&lt;property id=&quot;20148&quot; value=&quot;5&quot;/&gt;&lt;property id=&quot;20300&quot; value=&quot;Slide 81 - &amp;quot;Chương 3: HỆ ĐIỀU HÀNH WINDOWS&amp;quot;&quot;/&gt;&lt;property id=&quot;20307&quot; value=&quot;367&quot;/&gt;&lt;/object&gt;&lt;object type=&quot;3&quot; unique_id=&quot;10088&quot;&gt;&lt;property id=&quot;20148&quot; value=&quot;5&quot;/&gt;&lt;property id=&quot;20300&quot; value=&quot;Slide 82 - &amp;quot;Chương 3: HỆ ĐIỀU HÀNH WINDOWS&amp;quot;&quot;/&gt;&lt;property id=&quot;20307&quot; value=&quot;368&quot;/&gt;&lt;/object&gt;&lt;object type=&quot;3&quot; unique_id=&quot;10089&quot;&gt;&lt;property id=&quot;20148&quot; value=&quot;5&quot;/&gt;&lt;property id=&quot;20300&quot; value=&quot;Slide 83 - &amp;quot;Chương 3: HỆ ĐIỀU HÀNH WINDOWS&amp;quot;&quot;/&gt;&lt;property id=&quot;20307&quot; value=&quot;369&quot;/&gt;&lt;/object&gt;&lt;object type=&quot;3&quot; unique_id=&quot;10090&quot;&gt;&lt;property id=&quot;20148&quot; value=&quot;5&quot;/&gt;&lt;property id=&quot;20300&quot; value=&quot;Slide 84 - &amp;quot;Chương 3: HỆ ĐIỀU HÀNH WINDOWS&amp;quot;&quot;/&gt;&lt;property id=&quot;20307&quot; value=&quot;370&quot;/&gt;&lt;/object&gt;&lt;object type=&quot;3&quot; unique_id=&quot;10091&quot;&gt;&lt;property id=&quot;20148&quot; value=&quot;5&quot;/&gt;&lt;property id=&quot;20300&quot; value=&quot;Slide 85 - &amp;quot;Chương 3: HỆ ĐIỀU HÀNH WINDOWS&amp;quot;&quot;/&gt;&lt;property id=&quot;20307&quot; value=&quot;371&quot;/&gt;&lt;/object&gt;&lt;object type=&quot;3&quot; unique_id=&quot;10092&quot;&gt;&lt;property id=&quot;20148&quot; value=&quot;5&quot;/&gt;&lt;property id=&quot;20300&quot; value=&quot;Slide 86 - &amp;quot;Chương 3: HỆ ĐIỀU HÀNH WINDOWS&amp;quot;&quot;/&gt;&lt;property id=&quot;20307&quot; value=&quot;372&quot;/&gt;&lt;/object&gt;&lt;object type=&quot;3&quot; unique_id=&quot;10093&quot;&gt;&lt;property id=&quot;20148&quot; value=&quot;5&quot;/&gt;&lt;property id=&quot;20300&quot; value=&quot;Slide 87 - &amp;quot;Chương 3: HỆ ĐIỀU HÀNH WINDOWS&amp;quot;&quot;/&gt;&lt;property id=&quot;20307&quot; value=&quot;373&quot;/&gt;&lt;/object&gt;&lt;object type=&quot;3&quot; unique_id=&quot;10094&quot;&gt;&lt;property id=&quot;20148&quot; value=&quot;5&quot;/&gt;&lt;property id=&quot;20300&quot; value=&quot;Slide 88 - &amp;quot;Chương 3: HỆ ĐIỀU HÀNH WINDOWS&amp;quot;&quot;/&gt;&lt;property id=&quot;20307&quot; value=&quot;374&quot;/&gt;&lt;/object&gt;&lt;object type=&quot;3&quot; unique_id=&quot;10095&quot;&gt;&lt;property id=&quot;20148&quot; value=&quot;5&quot;/&gt;&lt;property id=&quot;20300&quot; value=&quot;Slide 89 - &amp;quot;Chương 3: HỆ ĐIỀU HÀNH WINDOWS&amp;quot;&quot;/&gt;&lt;property id=&quot;20307&quot; value=&quot;375&quot;/&gt;&lt;/object&gt;&lt;object type=&quot;3&quot; unique_id=&quot;10096&quot;&gt;&lt;property id=&quot;20148&quot; value=&quot;5&quot;/&gt;&lt;property id=&quot;20300&quot; value=&quot;Slide 90 - &amp;quot;Chương 3: HỆ ĐIỀU HÀNH WINDOWS&amp;quot;&quot;/&gt;&lt;property id=&quot;20307&quot; value=&quot;376&quot;/&gt;&lt;/object&gt;&lt;object type=&quot;3&quot; unique_id=&quot;10097&quot;&gt;&lt;property id=&quot;20148&quot; value=&quot;5&quot;/&gt;&lt;property id=&quot;20300&quot; value=&quot;Slide 91 - &amp;quot;Chương 3: HỆ ĐIỀU HÀNH WINDOWS&amp;quot;&quot;/&gt;&lt;property id=&quot;20307&quot; value=&quot;377&quot;/&gt;&lt;/object&gt;&lt;object type=&quot;3&quot; unique_id=&quot;10098&quot;&gt;&lt;property id=&quot;20148&quot; value=&quot;5&quot;/&gt;&lt;property id=&quot;20300&quot; value=&quot;Slide 92 - &amp;quot;Chương 3: HỆ ĐIỀU HÀNH WINDOWS&amp;quot;&quot;/&gt;&lt;property id=&quot;20307&quot; value=&quot;378&quot;/&gt;&lt;/object&gt;&lt;object type=&quot;3&quot; unique_id=&quot;10099&quot;&gt;&lt;property id=&quot;20148&quot; value=&quot;5&quot;/&gt;&lt;property id=&quot;20300&quot; value=&quot;Slide 93 - &amp;quot;Chương 3: HỆ ĐIỀU HÀNH WINDOWS&amp;quot;&quot;/&gt;&lt;property id=&quot;20307&quot; value=&quot;379&quot;/&gt;&lt;/object&gt;&lt;object type=&quot;3&quot; unique_id=&quot;10100&quot;&gt;&lt;property id=&quot;20148&quot; value=&quot;5&quot;/&gt;&lt;property id=&quot;20300&quot; value=&quot;Slide 94 - &amp;quot;Chương 3: HỆ ĐIỀU HÀNH WINDOWS&amp;quot;&quot;/&gt;&lt;property id=&quot;20307&quot; value=&quot;380&quot;/&gt;&lt;/object&gt;&lt;object type=&quot;3&quot; unique_id=&quot;10101&quot;&gt;&lt;property id=&quot;20148&quot; value=&quot;5&quot;/&gt;&lt;property id=&quot;20300&quot; value=&quot;Slide 95 - &amp;quot;Chương 3: HỆ ĐIỀU HÀNH WINDOWS&amp;quot;&quot;/&gt;&lt;property id=&quot;20307&quot; value=&quot;381&quot;/&gt;&lt;/object&gt;&lt;object type=&quot;3&quot; unique_id=&quot;10102&quot;&gt;&lt;property id=&quot;20148&quot; value=&quot;5&quot;/&gt;&lt;property id=&quot;20300&quot; value=&quot;Slide 96 - &amp;quot;Chương 3: HỆ ĐIỀU HÀNH WINDOWS&amp;quot;&quot;/&gt;&lt;property id=&quot;20307&quot; value=&quot;382&quot;/&gt;&lt;/object&gt;&lt;object type=&quot;3&quot; unique_id=&quot;10103&quot;&gt;&lt;property id=&quot;20148&quot; value=&quot;5&quot;/&gt;&lt;property id=&quot;20300&quot; value=&quot;Slide 97 - &amp;quot;Chương 3: HỆ ĐIỀU HÀNH WINDOWS&amp;quot;&quot;/&gt;&lt;property id=&quot;20307&quot; value=&quot;383&quot;/&gt;&lt;/object&gt;&lt;object type=&quot;3&quot; unique_id=&quot;10104&quot;&gt;&lt;property id=&quot;20148&quot; value=&quot;5&quot;/&gt;&lt;property id=&quot;20300&quot; value=&quot;Slide 98 - &amp;quot;Chương 3: HỆ ĐIỀU HÀNH WINDOWS&amp;quot;&quot;/&gt;&lt;property id=&quot;20307&quot; value=&quot;384&quot;/&gt;&lt;/object&gt;&lt;object type=&quot;3&quot; unique_id=&quot;10105&quot;&gt;&lt;property id=&quot;20148&quot; value=&quot;5&quot;/&gt;&lt;property id=&quot;20300&quot; value=&quot;Slide 99 - &amp;quot;Chương 3: HỆ ĐIỀU HÀNH WINDOWS&amp;quot;&quot;/&gt;&lt;property id=&quot;20307&quot; value=&quot;385&quot;/&gt;&lt;/object&gt;&lt;object type=&quot;3&quot; unique_id=&quot;10106&quot;&gt;&lt;property id=&quot;20148&quot; value=&quot;5&quot;/&gt;&lt;property id=&quot;20300&quot; value=&quot;Slide 100 - &amp;quot;Chương 3: HỆ ĐIỀU HÀNH WINDOWS&amp;quot;&quot;/&gt;&lt;property id=&quot;20307&quot; value=&quot;386&quot;/&gt;&lt;/object&gt;&lt;object type=&quot;3&quot; unique_id=&quot;10107&quot;&gt;&lt;property id=&quot;20148&quot; value=&quot;5&quot;/&gt;&lt;property id=&quot;20300&quot; value=&quot;Slide 101 - &amp;quot;Chương 3: HỆ ĐIỀU HÀNH WINDOWS&amp;quot;&quot;/&gt;&lt;property id=&quot;20307&quot; value=&quot;387&quot;/&gt;&lt;/object&gt;&lt;object type=&quot;3&quot; unique_id=&quot;10108&quot;&gt;&lt;property id=&quot;20148&quot; value=&quot;5&quot;/&gt;&lt;property id=&quot;20300&quot; value=&quot;Slide 102 - &amp;quot;Chương 3: HỆ ĐIỀU HÀNH WINDOWS&amp;quot;&quot;/&gt;&lt;property id=&quot;20307&quot; value=&quot;388&quot;/&gt;&lt;/object&gt;&lt;object type=&quot;3&quot; unique_id=&quot;10109&quot;&gt;&lt;property id=&quot;20148&quot; value=&quot;5&quot;/&gt;&lt;property id=&quot;20300&quot; value=&quot;Slide 103 - &amp;quot;Chương 3: HỆ ĐIỀU HÀNH WINDOWS&amp;quot;&quot;/&gt;&lt;property id=&quot;20307&quot; value=&quot;389&quot;/&gt;&lt;/object&gt;&lt;object type=&quot;3&quot; unique_id=&quot;10110&quot;&gt;&lt;property id=&quot;20148&quot; value=&quot;5&quot;/&gt;&lt;property id=&quot;20300&quot; value=&quot;Slide 104 - &amp;quot;Chương 3: HỆ ĐIỀU HÀNH WINDOWS&amp;quot;&quot;/&gt;&lt;property id=&quot;20307&quot; value=&quot;390&quot;/&gt;&lt;/object&gt;&lt;object type=&quot;3&quot; unique_id=&quot;10111&quot;&gt;&lt;property id=&quot;20148&quot; value=&quot;5&quot;/&gt;&lt;property id=&quot;20300&quot; value=&quot;Slide 105 - &amp;quot;Chương 3: HỆ ĐIỀU HÀNH WINDOWS&amp;quot;&quot;/&gt;&lt;property id=&quot;20307&quot; value=&quot;391&quot;/&gt;&lt;/object&gt;&lt;object type=&quot;3&quot; unique_id=&quot;10112&quot;&gt;&lt;property id=&quot;20148&quot; value=&quot;5&quot;/&gt;&lt;property id=&quot;20300&quot; value=&quot;Slide 106 - &amp;quot;Chương 3: HỆ ĐIỀU HÀNH WINDOWS&amp;quot;&quot;/&gt;&lt;property id=&quot;20307&quot; value=&quot;392&quot;/&gt;&lt;/object&gt;&lt;object type=&quot;3&quot; unique_id=&quot;10113&quot;&gt;&lt;property id=&quot;20148&quot; value=&quot;5&quot;/&gt;&lt;property id=&quot;20300&quot; value=&quot;Slide 107 - &amp;quot;Chương 3: HỆ ĐIỀU HÀNH WINDOWS&amp;quot;&quot;/&gt;&lt;property id=&quot;20307&quot; value=&quot;393&quot;/&gt;&lt;/object&gt;&lt;object type=&quot;3&quot; unique_id=&quot;10114&quot;&gt;&lt;property id=&quot;20148&quot; value=&quot;5&quot;/&gt;&lt;property id=&quot;20300&quot; value=&quot;Slide 108 - &amp;quot;Chương 3: HỆ ĐIỀU HÀNH WINDOWS&amp;quot;&quot;/&gt;&lt;property id=&quot;20307&quot; value=&quot;394&quot;/&gt;&lt;/object&gt;&lt;object type=&quot;3&quot; unique_id=&quot;10115&quot;&gt;&lt;property id=&quot;20148&quot; value=&quot;5&quot;/&gt;&lt;property id=&quot;20300&quot; value=&quot;Slide 109 - &amp;quot;Chương 3: HỆ ĐIỀU HÀNH WINDOWS&amp;quot;&quot;/&gt;&lt;property id=&quot;20307&quot; value=&quot;395&quot;/&gt;&lt;/object&gt;&lt;object type=&quot;3&quot; unique_id=&quot;10116&quot;&gt;&lt;property id=&quot;20148&quot; value=&quot;5&quot;/&gt;&lt;property id=&quot;20300&quot; value=&quot;Slide 110 - &amp;quot;Chương 3: HỆ ĐIỀU HÀNH WINDOWS&amp;quot;&quot;/&gt;&lt;property id=&quot;20307&quot; value=&quot;396&quot;/&gt;&lt;/object&gt;&lt;object type=&quot;3&quot; unique_id=&quot;10117&quot;&gt;&lt;property id=&quot;20148&quot; value=&quot;5&quot;/&gt;&lt;property id=&quot;20300&quot; value=&quot;Slide 111 - &amp;quot;Chương 3: HỆ ĐIỀU HÀNH WINDOWS&amp;quot;&quot;/&gt;&lt;property id=&quot;20307&quot; value=&quot;397&quot;/&gt;&lt;/object&gt;&lt;object type=&quot;3&quot; unique_id=&quot;10118&quot;&gt;&lt;property id=&quot;20148&quot; value=&quot;5&quot;/&gt;&lt;property id=&quot;20300&quot; value=&quot;Slide 112 - &amp;quot;Chương 3: HỆ ĐIỀU HÀNH WINDOWS&amp;quot;&quot;/&gt;&lt;property id=&quot;20307&quot; value=&quot;398&quot;/&gt;&lt;/object&gt;&lt;object type=&quot;3&quot; unique_id=&quot;10119&quot;&gt;&lt;property id=&quot;20148&quot; value=&quot;5&quot;/&gt;&lt;property id=&quot;20300&quot; value=&quot;Slide 113 - &amp;quot;Chương 3: HỆ ĐIỀU HÀNH WINDOWS&amp;quot;&quot;/&gt;&lt;property id=&quot;20307&quot; value=&quot;399&quot;/&gt;&lt;/object&gt;&lt;object type=&quot;3&quot; unique_id=&quot;10120&quot;&gt;&lt;property id=&quot;20148&quot; value=&quot;5&quot;/&gt;&lt;property id=&quot;20300&quot; value=&quot;Slide 114 - &amp;quot;Chương 3: HỆ ĐIỀU HÀNH WINDOWS&amp;quot;&quot;/&gt;&lt;property id=&quot;20307&quot; value=&quot;400&quot;/&gt;&lt;/object&gt;&lt;object type=&quot;3&quot; unique_id=&quot;10121&quot;&gt;&lt;property id=&quot;20148&quot; value=&quot;5&quot;/&gt;&lt;property id=&quot;20300&quot; value=&quot;Slide 115 - &amp;quot;Chương 3: HỆ ĐIỀU HÀNH WINDOWS&amp;quot;&quot;/&gt;&lt;property id=&quot;20307&quot; value=&quot;401&quot;/&gt;&lt;/object&gt;&lt;object type=&quot;3&quot; unique_id=&quot;10122&quot;&gt;&lt;property id=&quot;20148&quot; value=&quot;5&quot;/&gt;&lt;property id=&quot;20300&quot; value=&quot;Slide 116 - &amp;quot;Thanks for your listening!&amp;quot;&quot;/&gt;&lt;property id=&quot;20307&quot; value=&quot;280&quot;/&gt;&lt;/object&gt;&lt;object type=&quot;3&quot; unique_id=&quot;10970&quot;&gt;&lt;property id=&quot;20148&quot; value=&quot;5&quot;/&gt;&lt;property id=&quot;20300&quot; value=&quot;Slide 5 - &amp;quot;Chương 1: HỆ THỐNG MÁY TÍNH&amp;quot;&quot;/&gt;&lt;property id=&quot;20307&quot; value=&quot;403&quot;/&gt;&lt;/object&gt;&lt;object type=&quot;3&quot; unique_id=&quot;10971&quot;&gt;&lt;property id=&quot;20148&quot; value=&quot;5&quot;/&gt;&lt;property id=&quot;20300&quot; value=&quot;Slide 48 - &amp;quot;Chương 2: HỆ ĐIỀU HÀNH&amp;quot;&quot;/&gt;&lt;property id=&quot;20307&quot; value=&quot;404&quot;/&gt;&lt;/object&gt;&lt;object type=&quot;3&quot; unique_id=&quot;10972&quot;&gt;&lt;property id=&quot;20148&quot; value=&quot;5&quot;/&gt;&lt;property id=&quot;20300&quot; value=&quot;Slide 59 - &amp;quot;Chương 3: HỆ ĐIỀU HÀNH WINDOWS&amp;quot;&quot;/&gt;&lt;property id=&quot;20307&quot; value=&quot;402&quot;/&gt;&lt;/object&gt;&lt;object type=&quot;3&quot; unique_id=&quot;11089&quot;&gt;&lt;property id=&quot;20148&quot; value=&quot;5&quot;/&gt;&lt;property id=&quot;20300&quot; value=&quot;Slide 3 - &amp;quot;Mục tiêu&amp;quot;&quot;/&gt;&lt;property id=&quot;20307&quot; value=&quot;405&quot;/&gt;&lt;/object&gt;&lt;object type=&quot;3&quot; unique_id=&quot;11324&quot;&gt;&lt;property id=&quot;20148&quot; value=&quot;5&quot;/&gt;&lt;property id=&quot;20300&quot; value=&quot;Slide 117 - &amp;quot;Thành lập nhóm (10 phút)&amp;quot;&quot;/&gt;&lt;property id=&quot;20307&quot; value=&quot;407&quot;/&gt;&lt;/object&gt;&lt;object type=&quot;3&quot; unique_id=&quot;11325&quot;&gt;&lt;property id=&quot;20148&quot; value=&quot;5&quot;/&gt;&lt;property id=&quot;20300&quot; value=&quot;Slide 118 - &amp;quot;Chuẩn bị bài cho tuần 2:&amp;quot;&quot;/&gt;&lt;property id=&quot;20307&quot; value=&quot;406&quot;/&gt;&lt;/object&gt;&lt;object type=&quot;3&quot; unique_id=&quot;12040&quot;&gt;&lt;property id=&quot;20148&quot; value=&quot;5&quot;/&gt;&lt;property id=&quot;20300&quot; value=&quot;Slide 1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39047</TotalTime>
  <Words>94</Words>
  <Application>Microsoft Office PowerPoint</Application>
  <PresentationFormat>Widescreen</PresentationFormat>
  <Paragraphs>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Ứng dụng cập nhật thị trường</vt:lpstr>
      <vt:lpstr>Nhóm 3 </vt:lpstr>
      <vt:lpstr>Cách tạo một project với firebase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SHNZZ</cp:lastModifiedBy>
  <cp:revision>484</cp:revision>
  <dcterms:created xsi:type="dcterms:W3CDTF">2014-12-29T13:34:32Z</dcterms:created>
  <dcterms:modified xsi:type="dcterms:W3CDTF">2017-11-16T01:12:56Z</dcterms:modified>
</cp:coreProperties>
</file>