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6" r:id="rId11"/>
    <p:sldId id="268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0078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57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50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326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397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1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9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799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1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225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91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1A20C5-B67E-4008-878E-39D19E0872D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1564" y="1690008"/>
            <a:ext cx="555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Xamarin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289957" y="4678136"/>
            <a:ext cx="4122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Nhóm</a:t>
            </a:r>
            <a:r>
              <a:rPr lang="en-US" dirty="0" smtClean="0"/>
              <a:t> 3:</a:t>
            </a:r>
          </a:p>
          <a:p>
            <a:endParaRPr lang="en-US" dirty="0" smtClean="0"/>
          </a:p>
          <a:p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Quang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33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95" y="659493"/>
            <a:ext cx="5688732" cy="4051300"/>
          </a:xfrm>
        </p:spPr>
      </p:pic>
      <p:sp>
        <p:nvSpPr>
          <p:cNvPr id="5" name="TextBox 4"/>
          <p:cNvSpPr txBox="1"/>
          <p:nvPr/>
        </p:nvSpPr>
        <p:spPr>
          <a:xfrm>
            <a:off x="3420836" y="4947557"/>
            <a:ext cx="490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	Build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(</a:t>
            </a:r>
            <a:r>
              <a:rPr lang="en-US" dirty="0" err="1" smtClean="0"/>
              <a:t>Xamarin</a:t>
            </a:r>
            <a:r>
              <a:rPr lang="en-US" dirty="0" smtClean="0"/>
              <a:t> forms)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544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8" y="689440"/>
            <a:ext cx="10058400" cy="5134633"/>
          </a:xfrm>
        </p:spPr>
      </p:pic>
      <p:sp>
        <p:nvSpPr>
          <p:cNvPr id="5" name="TextBox 4"/>
          <p:cNvSpPr txBox="1"/>
          <p:nvPr/>
        </p:nvSpPr>
        <p:spPr>
          <a:xfrm>
            <a:off x="1861457" y="5959929"/>
            <a:ext cx="825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android (</a:t>
            </a:r>
            <a:r>
              <a:rPr lang="en-US" dirty="0" err="1" smtClean="0"/>
              <a:t>Xamarin</a:t>
            </a:r>
            <a:r>
              <a:rPr lang="en-US" dirty="0" smtClean="0"/>
              <a:t> native)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308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61257"/>
            <a:ext cx="10058400" cy="5910943"/>
          </a:xfrm>
        </p:spPr>
        <p:txBody>
          <a:bodyPr anchor="ctr">
            <a:normAutofit/>
          </a:bodyPr>
          <a:lstStyle/>
          <a:p>
            <a:pPr marL="274320" lvl="1" indent="0" algn="ctr">
              <a:buNone/>
            </a:pP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19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Demo</a:t>
            </a:r>
          </a:p>
        </p:txBody>
      </p:sp>
    </p:spTree>
    <p:extLst>
      <p:ext uri="{BB962C8B-B14F-4D97-AF65-F5344CB8AC3E}">
        <p14:creationId xmlns:p14="http://schemas.microsoft.com/office/powerpoint/2010/main" val="376262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Lịch</a:t>
            </a:r>
            <a:r>
              <a:rPr lang="en-US" sz="3000" dirty="0" smtClean="0"/>
              <a:t> </a:t>
            </a:r>
            <a:r>
              <a:rPr lang="en-US" sz="3000" dirty="0" err="1" smtClean="0"/>
              <a:t>sử</a:t>
            </a:r>
            <a:r>
              <a:rPr lang="en-US" sz="3000" dirty="0" smtClean="0"/>
              <a:t> </a:t>
            </a:r>
            <a:r>
              <a:rPr lang="en-US" sz="3000" dirty="0" err="1" smtClean="0"/>
              <a:t>phát</a:t>
            </a:r>
            <a:r>
              <a:rPr lang="en-US" sz="3000" dirty="0" smtClean="0"/>
              <a:t> </a:t>
            </a:r>
            <a:r>
              <a:rPr lang="en-US" sz="3000" dirty="0" err="1" smtClean="0"/>
              <a:t>triển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/>
              <a:t>X</a:t>
            </a:r>
            <a:r>
              <a:rPr lang="en-US" sz="3000" dirty="0" err="1" smtClean="0"/>
              <a:t>amarin</a:t>
            </a:r>
            <a:r>
              <a:rPr lang="en-US" sz="3000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	</a:t>
            </a:r>
            <a:r>
              <a:rPr lang="vi-VN" dirty="0" smtClean="0"/>
              <a:t>Xamarin </a:t>
            </a:r>
            <a:r>
              <a:rPr lang="vi-VN" dirty="0"/>
              <a:t>được thành lập từ tháng 5/ 2011 từ dự án Mono Open source – một Platform cho phép chạy .Net trên tất cả các nền tảng: Linux, Android, iOS, … do Miguel de Icaza và Nat Friedman sáng lập với cộng đồng khoảng 1.3 triệu lập trình viên, độc quyền sử dụng công cụ của hãng, tạo nên các ứng dụng </a:t>
            </a:r>
            <a:r>
              <a:rPr lang="vi-VN" dirty="0" smtClean="0"/>
              <a:t>di</a:t>
            </a:r>
            <a:r>
              <a:rPr lang="en-US" dirty="0" smtClean="0"/>
              <a:t> </a:t>
            </a:r>
            <a:r>
              <a:rPr lang="vi-VN" dirty="0" smtClean="0"/>
              <a:t>động </a:t>
            </a:r>
            <a:r>
              <a:rPr lang="vi-VN" dirty="0"/>
              <a:t>bằng C#, cho phép chạy cross-platform (xuyên nền tảng) dành cho iOS, Android và Windows</a:t>
            </a:r>
            <a:r>
              <a:rPr lang="vi-VN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03/2016, Miguel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Microsoft.</a:t>
            </a:r>
          </a:p>
        </p:txBody>
      </p:sp>
    </p:spTree>
    <p:extLst>
      <p:ext uri="{BB962C8B-B14F-4D97-AF65-F5344CB8AC3E}">
        <p14:creationId xmlns:p14="http://schemas.microsoft.com/office/powerpoint/2010/main" val="2321434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465364"/>
            <a:ext cx="10507762" cy="5706836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Đặc</a:t>
            </a:r>
            <a:r>
              <a:rPr lang="en-US" sz="2500" dirty="0" smtClean="0"/>
              <a:t> </a:t>
            </a:r>
            <a:r>
              <a:rPr lang="en-US" sz="2500" dirty="0" err="1" smtClean="0"/>
              <a:t>điểm</a:t>
            </a:r>
            <a:r>
              <a:rPr lang="en-US" sz="2500" dirty="0" smtClean="0"/>
              <a:t> </a:t>
            </a:r>
            <a:r>
              <a:rPr lang="en-US" sz="2500" dirty="0" err="1" smtClean="0"/>
              <a:t>của</a:t>
            </a:r>
            <a:r>
              <a:rPr lang="en-US" sz="2500" dirty="0" smtClean="0"/>
              <a:t> </a:t>
            </a:r>
            <a:r>
              <a:rPr lang="en-US" sz="2500" dirty="0" err="1" smtClean="0"/>
              <a:t>Xamarin</a:t>
            </a:r>
            <a:r>
              <a:rPr lang="en-US" sz="2500" dirty="0" smtClean="0"/>
              <a:t> :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vi-VN" dirty="0" smtClean="0"/>
              <a:t>Xamarin </a:t>
            </a:r>
            <a:r>
              <a:rPr lang="vi-VN" dirty="0"/>
              <a:t>hỗ trợ truy cập hoàn toàn tới SDK gốc cũng từng nền tảng và thêm một số tiện ích mới như sau</a:t>
            </a:r>
            <a:r>
              <a:rPr lang="vi-VN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Binding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</a:t>
            </a:r>
            <a:r>
              <a:rPr lang="vi-VN" dirty="0">
                <a:cs typeface="Times New Roman" panose="02020603050405020304" pitchFamily="18" charset="0"/>
              </a:rPr>
              <a:t>Tương thích với Objective – C, Java, C và C</a:t>
            </a:r>
            <a:r>
              <a:rPr lang="vi-VN" dirty="0" smtClean="0">
                <a:cs typeface="Times New Roman" panose="02020603050405020304" pitchFamily="18" charset="0"/>
              </a:rPr>
              <a:t>++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</a:t>
            </a:r>
            <a:r>
              <a:rPr lang="vi-VN" dirty="0">
                <a:cs typeface="Times New Roman" panose="02020603050405020304" pitchFamily="18" charset="0"/>
              </a:rPr>
              <a:t>Môi trường phát triển mới (Modern Integrated Development Environment - IDE</a:t>
            </a:r>
            <a:r>
              <a:rPr lang="vi-VN" dirty="0" smtClean="0">
                <a:cs typeface="Times New Roman" panose="02020603050405020304" pitchFamily="18" charset="0"/>
              </a:rPr>
              <a:t>)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</a:t>
            </a:r>
            <a:r>
              <a:rPr lang="vi-VN" dirty="0">
                <a:cs typeface="Times New Roman" panose="02020603050405020304" pitchFamily="18" charset="0"/>
              </a:rPr>
              <a:t>Các lớp thư viện cơ bản (base class library - BCL</a:t>
            </a:r>
            <a:r>
              <a:rPr lang="vi-VN" dirty="0" smtClean="0">
                <a:cs typeface="Times New Roman" panose="02020603050405020304" pitchFamily="18" charset="0"/>
              </a:rPr>
              <a:t>)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cross-platforms.</a:t>
            </a:r>
          </a:p>
          <a:p>
            <a:pPr marL="0" indent="0">
              <a:buNone/>
            </a:pPr>
            <a:r>
              <a:rPr lang="en-US" sz="2500" dirty="0" smtClean="0"/>
              <a:t>		</a:t>
            </a:r>
            <a:r>
              <a:rPr lang="en-US" sz="2500" dirty="0"/>
              <a:t>	</a:t>
            </a:r>
            <a:r>
              <a:rPr lang="en-US" sz="2500" dirty="0" smtClean="0"/>
              <a:t>	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76183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native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C#.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100% API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iOS.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&amp;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cross platform,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9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22514" y="293914"/>
            <a:ext cx="10924141" cy="5968093"/>
          </a:xfrm>
        </p:spPr>
        <p:txBody>
          <a:bodyPr/>
          <a:lstStyle/>
          <a:p>
            <a:r>
              <a:rPr lang="en-US" sz="2500" dirty="0" err="1" smtClean="0"/>
              <a:t>Xamarin</a:t>
            </a:r>
            <a:r>
              <a:rPr lang="en-US" sz="2500" dirty="0" smtClean="0"/>
              <a:t> native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Xamarin.Forms</a:t>
            </a:r>
            <a:endParaRPr lang="en-US" sz="25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4" y="1306778"/>
            <a:ext cx="10058400" cy="37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0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43" y="367393"/>
            <a:ext cx="10360805" cy="5804807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layout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Xamarin</a:t>
            </a:r>
            <a:r>
              <a:rPr lang="en-US" dirty="0"/>
              <a:t> </a:t>
            </a:r>
            <a:r>
              <a:rPr lang="en-US" dirty="0" smtClean="0"/>
              <a:t>forms.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880329"/>
            <a:ext cx="9299121" cy="35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131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12" y="0"/>
            <a:ext cx="10058400" cy="1609344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9" y="1208315"/>
            <a:ext cx="9960428" cy="4857750"/>
          </a:xfrm>
        </p:spPr>
      </p:pic>
      <p:sp>
        <p:nvSpPr>
          <p:cNvPr id="6" name="TextBox 5"/>
          <p:cNvSpPr txBox="1"/>
          <p:nvPr/>
        </p:nvSpPr>
        <p:spPr>
          <a:xfrm>
            <a:off x="2383971" y="6286500"/>
            <a:ext cx="81071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(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forms)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3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2" y="1167493"/>
            <a:ext cx="9813471" cy="4857750"/>
          </a:xfrm>
        </p:spPr>
      </p:pic>
      <p:sp>
        <p:nvSpPr>
          <p:cNvPr id="5" name="TextBox 4"/>
          <p:cNvSpPr txBox="1"/>
          <p:nvPr/>
        </p:nvSpPr>
        <p:spPr>
          <a:xfrm>
            <a:off x="1906359" y="6229350"/>
            <a:ext cx="81071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iOS (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forms)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50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142</TotalTime>
  <Words>138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Rockwell</vt:lpstr>
      <vt:lpstr>Rockwell Condensed</vt:lpstr>
      <vt:lpstr>Times New Roman</vt:lpstr>
      <vt:lpstr>Wingdings</vt:lpstr>
      <vt:lpstr>Wood Type</vt:lpstr>
      <vt:lpstr>PowerPoint Presentation</vt:lpstr>
      <vt:lpstr>Nội dung </vt:lpstr>
      <vt:lpstr>1 Giới thiệu về XaMARIN.</vt:lpstr>
      <vt:lpstr>PowerPoint Presentation</vt:lpstr>
      <vt:lpstr>Ưu và nhược điểm của Xamarin. </vt:lpstr>
      <vt:lpstr>PowerPoint Presentation</vt:lpstr>
      <vt:lpstr>PowerPoint Presentation</vt:lpstr>
      <vt:lpstr>2. Một số hình ảnh</vt:lpstr>
      <vt:lpstr>PowerPoint Presentation</vt:lpstr>
      <vt:lpstr>PowerPoint Presentation</vt:lpstr>
      <vt:lpstr>PowerPoint Presentation</vt:lpstr>
      <vt:lpstr>3.Demo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quang</dc:creator>
  <cp:lastModifiedBy>bui quang</cp:lastModifiedBy>
  <cp:revision>38</cp:revision>
  <dcterms:created xsi:type="dcterms:W3CDTF">2017-11-25T06:33:26Z</dcterms:created>
  <dcterms:modified xsi:type="dcterms:W3CDTF">2017-11-25T16:34:13Z</dcterms:modified>
</cp:coreProperties>
</file>