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680" r:id="rId2"/>
    <p:sldId id="722" r:id="rId3"/>
    <p:sldId id="717" r:id="rId4"/>
    <p:sldId id="720" r:id="rId5"/>
    <p:sldId id="724" r:id="rId6"/>
    <p:sldId id="721" r:id="rId7"/>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67BC76-C901-48DF-9DB5-9947D3619D94}">
          <p14:sldIdLst>
            <p14:sldId id="680"/>
            <p14:sldId id="722"/>
            <p14:sldId id="717"/>
            <p14:sldId id="720"/>
            <p14:sldId id="724"/>
            <p14:sldId id="721"/>
          </p14:sldIdLst>
        </p14:section>
        <p14:section name="Untitled Section" id="{B8F88C67-5B48-4153-906C-FC2E94179F71}">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 initials="V"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003B7A"/>
    <a:srgbClr val="092A67"/>
    <a:srgbClr val="FB8F5F"/>
    <a:srgbClr val="63CD8B"/>
    <a:srgbClr val="208CAE"/>
    <a:srgbClr val="F5CE31"/>
    <a:srgbClr val="026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7567" autoAdjust="0"/>
  </p:normalViewPr>
  <p:slideViewPr>
    <p:cSldViewPr snapToGrid="0">
      <p:cViewPr varScale="1">
        <p:scale>
          <a:sx n="69" d="100"/>
          <a:sy n="69" d="100"/>
        </p:scale>
        <p:origin x="-56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6" d="100"/>
          <a:sy n="56" d="100"/>
        </p:scale>
        <p:origin x="87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22400B-6D96-4241-83FB-DD491C386881}" type="datetimeFigureOut">
              <a:rPr lang="en-US" smtClean="0"/>
              <a:t>11/30/2017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9B19BD-DFF1-4F1B-A508-7EDD94541E45}" type="slidenum">
              <a:rPr lang="en-US" smtClean="0"/>
              <a:t>‹#›</a:t>
            </a:fld>
            <a:endParaRPr lang="en-US"/>
          </a:p>
        </p:txBody>
      </p:sp>
    </p:spTree>
    <p:extLst>
      <p:ext uri="{BB962C8B-B14F-4D97-AF65-F5344CB8AC3E}">
        <p14:creationId xmlns:p14="http://schemas.microsoft.com/office/powerpoint/2010/main" val="4205906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0E59F-BCDF-B547-B5F0-80FB1F5C3587}" type="datetimeFigureOut">
              <a:rPr lang="en-US" smtClean="0"/>
              <a:t>11/30/2017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0A576A-462E-B247-814C-32E8FA05C3D5}" type="slidenum">
              <a:rPr lang="en-US" smtClean="0"/>
              <a:t>‹#›</a:t>
            </a:fld>
            <a:endParaRPr lang="en-US"/>
          </a:p>
        </p:txBody>
      </p:sp>
    </p:spTree>
    <p:extLst>
      <p:ext uri="{BB962C8B-B14F-4D97-AF65-F5344CB8AC3E}">
        <p14:creationId xmlns:p14="http://schemas.microsoft.com/office/powerpoint/2010/main" val="38815539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710A576A-462E-B247-814C-32E8FA05C3D5}" type="slidenum">
              <a:rPr lang="en-US" smtClean="0"/>
              <a:t>3</a:t>
            </a:fld>
            <a:endParaRPr lang="en-US"/>
          </a:p>
        </p:txBody>
      </p:sp>
    </p:spTree>
    <p:extLst>
      <p:ext uri="{BB962C8B-B14F-4D97-AF65-F5344CB8AC3E}">
        <p14:creationId xmlns:p14="http://schemas.microsoft.com/office/powerpoint/2010/main" val="670991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0A576A-462E-B247-814C-32E8FA05C3D5}" type="slidenum">
              <a:rPr lang="en-US" smtClean="0"/>
              <a:t>4</a:t>
            </a:fld>
            <a:endParaRPr lang="en-US"/>
          </a:p>
        </p:txBody>
      </p:sp>
    </p:spTree>
    <p:extLst>
      <p:ext uri="{BB962C8B-B14F-4D97-AF65-F5344CB8AC3E}">
        <p14:creationId xmlns:p14="http://schemas.microsoft.com/office/powerpoint/2010/main" val="2820353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57263"/>
            <a:ext cx="9144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402198-1F64-4C29-A39A-6449FC681DFE}" type="datetime1">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cxnSp>
        <p:nvCxnSpPr>
          <p:cNvPr id="14" name="Straight Connector 13"/>
          <p:cNvCxnSpPr/>
          <p:nvPr userDrawn="1"/>
        </p:nvCxnSpPr>
        <p:spPr>
          <a:xfrm flipH="1">
            <a:off x="1524000" y="3475566"/>
            <a:ext cx="9139767"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92E1C-E738-46FC-BBDC-99DCFE136CD1}" type="datetime1">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cxnSp>
        <p:nvCxnSpPr>
          <p:cNvPr id="8" name="Straight Connector 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69A188-72B9-45B7-B36A-D8157BE0E8DA}" type="datetime1">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28600" indent="-228600">
              <a:lnSpc>
                <a:spcPct val="150000"/>
              </a:lnSpc>
              <a:buClrTx/>
              <a:buFont typeface="Wingdings" pitchFamily="2" charset="2"/>
              <a:buChar char="Ø"/>
              <a:defRPr sz="3200">
                <a:solidFill>
                  <a:schemeClr val="tx1"/>
                </a:solidFill>
                <a:latin typeface="Times New Roman" pitchFamily="18" charset="0"/>
                <a:ea typeface="Times New Roman" pitchFamily="18" charset="0"/>
                <a:cs typeface="Times New Roman" pitchFamily="18" charset="0"/>
              </a:defRPr>
            </a:lvl1pPr>
            <a:lvl2pPr marL="685800" indent="-228600">
              <a:lnSpc>
                <a:spcPct val="150000"/>
              </a:lnSpc>
              <a:buClrTx/>
              <a:buFont typeface="Wingdings" pitchFamily="2" charset="2"/>
              <a:buChar char="§"/>
              <a:defRPr sz="2800">
                <a:solidFill>
                  <a:schemeClr val="tx1"/>
                </a:solidFill>
                <a:latin typeface="Times New Roman" pitchFamily="18" charset="0"/>
                <a:ea typeface="Times New Roman" pitchFamily="18" charset="0"/>
                <a:cs typeface="Times New Roman" pitchFamily="18" charset="0"/>
              </a:defRPr>
            </a:lvl2pPr>
            <a:lvl3pPr marL="1143000" indent="-228600">
              <a:lnSpc>
                <a:spcPct val="150000"/>
              </a:lnSpc>
              <a:buClrTx/>
              <a:buFont typeface="Arial" pitchFamily="34" charset="0"/>
              <a:buChar char="•"/>
              <a:defRPr sz="2400">
                <a:solidFill>
                  <a:schemeClr val="tx1"/>
                </a:solidFill>
                <a:latin typeface="Times New Roman" pitchFamily="18" charset="0"/>
                <a:ea typeface="Times New Roman" pitchFamily="18" charset="0"/>
                <a:cs typeface="Times New Roman" pitchFamily="18" charset="0"/>
              </a:defRPr>
            </a:lvl3pPr>
            <a:lvl4pPr marL="1600200" indent="-228600">
              <a:lnSpc>
                <a:spcPct val="150000"/>
              </a:lnSpc>
              <a:buClrTx/>
              <a:buFont typeface="Wingdings" pitchFamily="2" charset="2"/>
              <a:buChar char="Ø"/>
              <a:defRPr sz="2000">
                <a:latin typeface="Times New Roman" pitchFamily="18" charset="0"/>
                <a:ea typeface="Times New Roman" pitchFamily="18" charset="0"/>
                <a:cs typeface="Times New Roman" pitchFamily="18" charset="0"/>
              </a:defRPr>
            </a:lvl4pPr>
            <a:lvl5pPr marL="2057400" indent="-228600">
              <a:lnSpc>
                <a:spcPct val="150000"/>
              </a:lnSpc>
              <a:buClrTx/>
              <a:buFont typeface="Wingdings" pitchFamily="2" charset="2"/>
              <a:buChar char="Ø"/>
              <a:defRPr>
                <a:latin typeface="Times New Roman" pitchFamily="18" charset="0"/>
                <a:ea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7D00853-0418-48B1-B306-CB141E6BA0CD}" type="datetime1">
              <a:rPr lang="en-US" smtClean="0"/>
              <a:t>11/30/2017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EC18C-94C0-4514-A611-7D4EB083F4DD}" type="slidenum">
              <a:rPr lang="en-US" smtClean="0"/>
              <a:t>‹#›</a:t>
            </a:fld>
            <a:endParaRPr lang="en-US"/>
          </a:p>
        </p:txBody>
      </p:sp>
      <p:sp>
        <p:nvSpPr>
          <p:cNvPr id="11" name="Title 10"/>
          <p:cNvSpPr>
            <a:spLocks noGrp="1"/>
          </p:cNvSpPr>
          <p:nvPr>
            <p:ph type="title"/>
          </p:nvPr>
        </p:nvSpPr>
        <p:spPr>
          <a:xfrm>
            <a:off x="838200" y="385083"/>
            <a:ext cx="10515600" cy="1057275"/>
          </a:xfrm>
        </p:spPr>
        <p:txBody>
          <a:bodyPr/>
          <a:lstStyle/>
          <a:p>
            <a:r>
              <a:rPr lang="en-US" smtClean="0"/>
              <a:t>Click to edit Master title style</a:t>
            </a:r>
            <a:endParaRPr lang="en-US"/>
          </a:p>
        </p:txBody>
      </p:sp>
      <p:cxnSp>
        <p:nvCxnSpPr>
          <p:cNvPr id="14" name="Straight Connector 13"/>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
        <p:nvSpPr>
          <p:cNvPr id="2" name="Rectangle 1"/>
          <p:cNvSpPr/>
          <p:nvPr userDrawn="1"/>
        </p:nvSpPr>
        <p:spPr>
          <a:xfrm>
            <a:off x="5740400" y="6261100"/>
            <a:ext cx="1803400" cy="431800"/>
          </a:xfrm>
          <a:prstGeom prst="rect">
            <a:avLst/>
          </a:prstGeom>
          <a:solidFill>
            <a:srgbClr val="003B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err="1" smtClean="0"/>
              <a:t>Lập</a:t>
            </a:r>
            <a:r>
              <a:rPr lang="en-US" sz="1200" baseline="0" smtClean="0"/>
              <a:t> </a:t>
            </a:r>
            <a:r>
              <a:rPr lang="en-US" sz="1200" baseline="0" err="1" smtClean="0"/>
              <a:t>Trình</a:t>
            </a:r>
            <a:r>
              <a:rPr lang="en-US" sz="1200" baseline="0" smtClean="0"/>
              <a:t>  Di </a:t>
            </a:r>
            <a:r>
              <a:rPr lang="en-US" sz="1200" baseline="0" err="1" smtClean="0"/>
              <a:t>Động</a:t>
            </a:r>
            <a:r>
              <a:rPr lang="en-US" sz="1200" baseline="0" smtClean="0"/>
              <a:t> 1</a:t>
            </a:r>
            <a:endParaRPr lang="en-US" sz="1200"/>
          </a:p>
        </p:txBody>
      </p:sp>
    </p:spTree>
    <p:extLst>
      <p:ext uri="{BB962C8B-B14F-4D97-AF65-F5344CB8AC3E}">
        <p14:creationId xmlns:p14="http://schemas.microsoft.com/office/powerpoint/2010/main" val="2932714335"/>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873500"/>
            <a:ext cx="10515600" cy="1781175"/>
          </a:xfrm>
        </p:spPr>
        <p:txBody>
          <a:bodyPr anchor="ctr">
            <a:normAutofit/>
          </a:bodyPr>
          <a:lstStyle>
            <a:lvl1pPr>
              <a:defRPr sz="4000" b="1"/>
            </a:lvl1pPr>
          </a:lstStyle>
          <a:p>
            <a:r>
              <a:rPr lang="en-US" dirty="0" smtClean="0"/>
              <a:t>Click to edit Master title style</a:t>
            </a:r>
            <a:endParaRPr lang="en-US" dirty="0"/>
          </a:p>
        </p:txBody>
      </p:sp>
      <p:sp>
        <p:nvSpPr>
          <p:cNvPr id="9" name="Rectangle 8"/>
          <p:cNvSpPr/>
          <p:nvPr userDrawn="1"/>
        </p:nvSpPr>
        <p:spPr>
          <a:xfrm>
            <a:off x="0" y="0"/>
            <a:ext cx="12192000" cy="3657600"/>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userDrawn="1"/>
        </p:nvPicPr>
        <p:blipFill>
          <a:blip r:embed="rId2">
            <a:alphaModFix amt="19000"/>
            <a:extLst>
              <a:ext uri="{28A0092B-C50C-407E-A947-70E740481C1C}">
                <a14:useLocalDpi xmlns:a14="http://schemas.microsoft.com/office/drawing/2010/main" val="0"/>
              </a:ext>
            </a:extLst>
          </a:blip>
          <a:stretch>
            <a:fillRect/>
          </a:stretch>
        </p:blipFill>
        <p:spPr>
          <a:xfrm rot="20167559">
            <a:off x="8083530" y="-224663"/>
            <a:ext cx="4698853" cy="4698853"/>
          </a:xfrm>
          <a:prstGeom prst="rect">
            <a:avLst/>
          </a:prstGeom>
        </p:spPr>
      </p:pic>
      <p:sp>
        <p:nvSpPr>
          <p:cNvPr id="4" name="Rectangle 3"/>
          <p:cNvSpPr/>
          <p:nvPr userDrawn="1"/>
        </p:nvSpPr>
        <p:spPr>
          <a:xfrm>
            <a:off x="5773783" y="6230983"/>
            <a:ext cx="1737360" cy="444137"/>
          </a:xfrm>
          <a:prstGeom prst="rect">
            <a:avLst/>
          </a:prstGeom>
          <a:solidFill>
            <a:srgbClr val="003B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err="1" smtClean="0"/>
              <a:t>Lập</a:t>
            </a:r>
            <a:r>
              <a:rPr lang="en-US" sz="1200" baseline="0" smtClean="0"/>
              <a:t> </a:t>
            </a:r>
            <a:r>
              <a:rPr lang="en-US" sz="1200" baseline="0" err="1" smtClean="0"/>
              <a:t>Trình</a:t>
            </a:r>
            <a:r>
              <a:rPr lang="en-US" sz="1200" baseline="0" smtClean="0"/>
              <a:t>  Di </a:t>
            </a:r>
            <a:r>
              <a:rPr lang="en-US" sz="1200" baseline="0" err="1" smtClean="0"/>
              <a:t>Động</a:t>
            </a:r>
            <a:r>
              <a:rPr lang="en-US" sz="1200" baseline="0" smtClean="0"/>
              <a:t> 1</a:t>
            </a:r>
            <a:endParaRPr lang="en-US" sz="1200"/>
          </a:p>
        </p:txBody>
      </p:sp>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93825"/>
            <a:ext cx="51816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393825"/>
            <a:ext cx="51816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E3A7F1-B45B-468D-9371-A8721D15CE93}" type="datetime1">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5852160" y="6309360"/>
            <a:ext cx="1698171" cy="300446"/>
          </a:xfrm>
          <a:prstGeom prst="rect">
            <a:avLst/>
          </a:prstGeom>
          <a:solidFill>
            <a:srgbClr val="003B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err="1" smtClean="0"/>
              <a:t>Lập</a:t>
            </a:r>
            <a:r>
              <a:rPr lang="en-US" sz="1200" baseline="0" smtClean="0"/>
              <a:t> </a:t>
            </a:r>
            <a:r>
              <a:rPr lang="en-US" sz="1200" baseline="0" err="1" smtClean="0"/>
              <a:t>Trình</a:t>
            </a:r>
            <a:r>
              <a:rPr lang="en-US" sz="1200" baseline="0" smtClean="0"/>
              <a:t>  Di </a:t>
            </a:r>
            <a:r>
              <a:rPr lang="en-US" sz="1200" baseline="0" err="1" smtClean="0"/>
              <a:t>Động</a:t>
            </a:r>
            <a:r>
              <a:rPr lang="en-US" sz="1200" baseline="0" smtClean="0"/>
              <a:t> 1</a:t>
            </a:r>
            <a:endParaRPr lang="en-US" sz="1200"/>
          </a:p>
        </p:txBody>
      </p:sp>
    </p:spTree>
    <p:extLst>
      <p:ext uri="{BB962C8B-B14F-4D97-AF65-F5344CB8AC3E}">
        <p14:creationId xmlns:p14="http://schemas.microsoft.com/office/powerpoint/2010/main" val="4184055895"/>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890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212975"/>
            <a:ext cx="5157787"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3890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212975"/>
            <a:ext cx="5183188"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A62228-A19F-449A-8618-7AC28C0B16EF}" type="datetime1">
              <a:rPr lang="en-US" smtClean="0"/>
              <a:t>11/30/2017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DEC18C-94C0-4514-A611-7D4EB083F4DD}"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
        <p:nvSpPr>
          <p:cNvPr id="2" name="Rectangle 1"/>
          <p:cNvSpPr/>
          <p:nvPr userDrawn="1"/>
        </p:nvSpPr>
        <p:spPr>
          <a:xfrm>
            <a:off x="5997575" y="6257109"/>
            <a:ext cx="1487442" cy="418011"/>
          </a:xfrm>
          <a:prstGeom prst="rect">
            <a:avLst/>
          </a:prstGeom>
          <a:solidFill>
            <a:srgbClr val="003B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err="1" smtClean="0"/>
              <a:t>Lập</a:t>
            </a:r>
            <a:r>
              <a:rPr lang="en-US" sz="1200" baseline="0" smtClean="0"/>
              <a:t> </a:t>
            </a:r>
            <a:r>
              <a:rPr lang="en-US" sz="1200" baseline="0" err="1" smtClean="0"/>
              <a:t>Trình</a:t>
            </a:r>
            <a:r>
              <a:rPr lang="en-US" sz="1200" baseline="0" smtClean="0"/>
              <a:t>  Di </a:t>
            </a:r>
            <a:r>
              <a:rPr lang="en-US" sz="1200" baseline="0" err="1" smtClean="0"/>
              <a:t>Động</a:t>
            </a:r>
            <a:r>
              <a:rPr lang="en-US" sz="1200" baseline="0" smtClean="0"/>
              <a:t> 1</a:t>
            </a:r>
            <a:endParaRPr lang="en-US" sz="1200"/>
          </a:p>
        </p:txBody>
      </p: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F6D687-D7EE-4ACC-A6EA-87D5E3449757}" type="datetime1">
              <a:rPr lang="en-US" smtClean="0"/>
              <a:t>11/30/2017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DEC18C-94C0-4514-A611-7D4EB083F4DD}" type="slidenum">
              <a:rPr lang="en-US" smtClean="0"/>
              <a:t>‹#›</a:t>
            </a:fld>
            <a:endParaRPr lang="en-US"/>
          </a:p>
        </p:txBody>
      </p:sp>
      <p:cxnSp>
        <p:nvCxnSpPr>
          <p:cNvPr id="7" name="Straight Connector 6"/>
          <p:cNvCxnSpPr/>
          <p:nvPr userDrawn="1"/>
        </p:nvCxnSpPr>
        <p:spPr>
          <a:xfrm>
            <a:off x="58420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86C6E-15B7-4614-9655-89A6044AEE4A}" type="datetime1">
              <a:rPr lang="en-US" smtClean="0"/>
              <a:t>11/30/2017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A0B438-073B-4A95-8862-ABC64D650870}" type="datetime1">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4E809-786C-4D6A-9072-2204776426EE}" type="datetime1">
              <a:rPr lang="en-US" smtClean="0"/>
              <a:t>11/30/2017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EC18C-94C0-4514-A611-7D4EB083F4DD}" type="slidenum">
              <a:rPr lang="en-US" smtClean="0"/>
              <a:t>‹#›</a:t>
            </a:fld>
            <a:endParaRPr 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userDrawn="1"/>
        </p:nvSpPr>
        <p:spPr>
          <a:xfrm rot="16200000" flipV="1">
            <a:off x="3065112" y="5890753"/>
            <a:ext cx="939496" cy="994996"/>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52425"/>
            <a:ext cx="105156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299017"/>
            <a:ext cx="10515600" cy="42418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54546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D1621-9973-4F4E-8E8C-2C154D9EAEF4}" type="datetime1">
              <a:rPr lang="en-US" smtClean="0"/>
              <a:t>11/30/2017</a:t>
            </a:fld>
            <a:endParaRPr lang="en-US"/>
          </a:p>
        </p:txBody>
      </p:sp>
      <p:sp>
        <p:nvSpPr>
          <p:cNvPr id="5" name="Footer Placeholder 4"/>
          <p:cNvSpPr>
            <a:spLocks noGrp="1"/>
          </p:cNvSpPr>
          <p:nvPr>
            <p:ph type="ftr" sz="quarter" idx="3"/>
          </p:nvPr>
        </p:nvSpPr>
        <p:spPr>
          <a:xfrm>
            <a:off x="4038600" y="54546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54546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EC18C-94C0-4514-A611-7D4EB083F4DD}" type="slidenum">
              <a:rPr lang="en-US" smtClean="0"/>
              <a:t>‹#›</a:t>
            </a:fld>
            <a:endParaRPr lang="en-US"/>
          </a:p>
        </p:txBody>
      </p:sp>
      <p:sp>
        <p:nvSpPr>
          <p:cNvPr id="7" name="Rectangle 6"/>
          <p:cNvSpPr/>
          <p:nvPr userDrawn="1"/>
        </p:nvSpPr>
        <p:spPr>
          <a:xfrm>
            <a:off x="-9820" y="6070600"/>
            <a:ext cx="12201820"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userDrawn="1"/>
        </p:nvSpPr>
        <p:spPr>
          <a:xfrm rot="16200000" flipV="1">
            <a:off x="1538162" y="4380338"/>
            <a:ext cx="939494" cy="4015822"/>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8422" y="6106293"/>
            <a:ext cx="2419350" cy="590550"/>
          </a:xfrm>
          <a:prstGeom prst="rect">
            <a:avLst/>
          </a:prstGeom>
        </p:spPr>
      </p:pic>
      <p:sp>
        <p:nvSpPr>
          <p:cNvPr id="10" name="Rectangle 9"/>
          <p:cNvSpPr/>
          <p:nvPr userDrawn="1"/>
        </p:nvSpPr>
        <p:spPr>
          <a:xfrm>
            <a:off x="1009681" y="6190526"/>
            <a:ext cx="1969901"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1" name="TextBox 10"/>
          <p:cNvSpPr txBox="1"/>
          <p:nvPr userDrawn="1"/>
        </p:nvSpPr>
        <p:spPr>
          <a:xfrm>
            <a:off x="918694" y="6177296"/>
            <a:ext cx="2799333" cy="430887"/>
          </a:xfrm>
          <a:prstGeom prst="rect">
            <a:avLst/>
          </a:prstGeom>
          <a:noFill/>
        </p:spPr>
        <p:txBody>
          <a:bodyPr wrap="square" rtlCol="0">
            <a:spAutoFit/>
          </a:bodyPr>
          <a:lstStyle/>
          <a:p>
            <a:r>
              <a:rPr lang="en-US" sz="1100" b="1" smtClean="0">
                <a:solidFill>
                  <a:srgbClr val="092A67"/>
                </a:solidFill>
              </a:rPr>
              <a:t>FACULTY OF INFORMATION TECHNOLOGY</a:t>
            </a:r>
          </a:p>
          <a:p>
            <a:r>
              <a:rPr lang="en-US" sz="1100" b="1" smtClean="0">
                <a:solidFill>
                  <a:srgbClr val="092A67"/>
                </a:solidFill>
              </a:rPr>
              <a:t>THU DUC COLLEGE OF TECHNOLOGY</a:t>
            </a:r>
            <a:endParaRPr lang="en-US" sz="1100" b="1">
              <a:solidFill>
                <a:srgbClr val="092A67"/>
              </a:solidFill>
            </a:endParaRPr>
          </a:p>
        </p:txBody>
      </p:sp>
      <p:pic>
        <p:nvPicPr>
          <p:cNvPr id="15" name="Picture 14" descr="cdiologo_white.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77500" y="6175629"/>
            <a:ext cx="901700" cy="568071"/>
          </a:xfrm>
          <a:prstGeom prst="rect">
            <a:avLst/>
          </a:prstGeom>
        </p:spPr>
      </p:pic>
      <p:pic>
        <p:nvPicPr>
          <p:cNvPr id="17" name="Picture 16" descr="tdc_logo_white.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478264" y="6172200"/>
            <a:ext cx="583926" cy="584200"/>
          </a:xfrm>
          <a:prstGeom prst="rect">
            <a:avLst/>
          </a:prstGeom>
        </p:spPr>
      </p:pic>
      <p:sp>
        <p:nvSpPr>
          <p:cNvPr id="16" name="Date Placeholder 3"/>
          <p:cNvSpPr>
            <a:spLocks noGrp="1"/>
          </p:cNvSpPr>
          <p:nvPr userDrawn="1"/>
        </p:nvSpPr>
        <p:spPr>
          <a:xfrm>
            <a:off x="4140727" y="6276807"/>
            <a:ext cx="115643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4DD84D0-4EFB-435D-9115-4B796025CADE}" type="datetime1">
              <a:rPr lang="en-US" smtClean="0"/>
              <a:pPr/>
              <a:t>11/30/2017</a:t>
            </a:fld>
            <a:endParaRPr lang="en-US"/>
          </a:p>
        </p:txBody>
      </p:sp>
      <p:sp>
        <p:nvSpPr>
          <p:cNvPr id="18" name="Footer Placeholder 4"/>
          <p:cNvSpPr>
            <a:spLocks noGrp="1"/>
          </p:cNvSpPr>
          <p:nvPr userDrawn="1"/>
        </p:nvSpPr>
        <p:spPr>
          <a:xfrm>
            <a:off x="5457703" y="6276807"/>
            <a:ext cx="240314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err="1" smtClean="0"/>
              <a:t>Lập</a:t>
            </a:r>
            <a:r>
              <a:rPr lang="en-US" baseline="0" smtClean="0"/>
              <a:t> </a:t>
            </a:r>
            <a:r>
              <a:rPr lang="en-US" baseline="0" err="1" smtClean="0"/>
              <a:t>Trình</a:t>
            </a:r>
            <a:r>
              <a:rPr lang="en-US" baseline="0" smtClean="0"/>
              <a:t>  Di </a:t>
            </a:r>
            <a:r>
              <a:rPr lang="en-US" baseline="0" err="1" smtClean="0"/>
              <a:t>Động</a:t>
            </a:r>
            <a:r>
              <a:rPr lang="en-US" baseline="0" smtClean="0"/>
              <a:t> 1</a:t>
            </a:r>
            <a:endParaRPr lang="en-US"/>
          </a:p>
        </p:txBody>
      </p:sp>
      <p:sp>
        <p:nvSpPr>
          <p:cNvPr id="19" name="Slide Number Placeholder 5"/>
          <p:cNvSpPr>
            <a:spLocks noGrp="1"/>
          </p:cNvSpPr>
          <p:nvPr userDrawn="1"/>
        </p:nvSpPr>
        <p:spPr>
          <a:xfrm>
            <a:off x="8050804" y="6290456"/>
            <a:ext cx="69717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DEC18C-94C0-4514-A611-7D4EB083F4DD}" type="slidenum">
              <a:rPr lang="en-US" smtClean="0"/>
              <a:pPr/>
              <a:t>‹#›</a:t>
            </a:fld>
            <a:endParaRPr lang="en-US"/>
          </a:p>
        </p:txBody>
      </p:sp>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3600" b="1" kern="1200">
          <a:solidFill>
            <a:srgbClr val="003B7A"/>
          </a:solidFill>
          <a:latin typeface="Times New Roman" pitchFamily="18" charset="0"/>
          <a:ea typeface="+mj-ea"/>
          <a:cs typeface="Times New Roman" pitchFamily="18" charset="0"/>
        </a:defRPr>
      </a:lvl1pPr>
    </p:titleStyle>
    <p:bodyStyle>
      <a:lvl1pPr marL="228600" indent="-228600" algn="l" defTabSz="914400" rtl="0" eaLnBrk="1" latinLnBrk="0" hangingPunct="1">
        <a:lnSpc>
          <a:spcPct val="90000"/>
        </a:lnSpc>
        <a:spcBef>
          <a:spcPts val="1000"/>
        </a:spcBef>
        <a:buFont typeface="Wingdings" pitchFamily="2" charset="2"/>
        <a:buChar char="Ø"/>
        <a:defRPr sz="3200" kern="1200">
          <a:solidFill>
            <a:schemeClr val="tx1"/>
          </a:solidFill>
          <a:latin typeface="Times New Roman" pitchFamily="18" charset="0"/>
          <a:ea typeface="+mn-ea"/>
          <a:cs typeface="Times New Roman" pitchFamily="18" charset="0"/>
        </a:defRPr>
      </a:lvl1pPr>
      <a:lvl2pPr marL="685800" indent="-228600" algn="l" defTabSz="914400" rtl="0" eaLnBrk="1" latinLnBrk="0" hangingPunct="1">
        <a:lnSpc>
          <a:spcPct val="90000"/>
        </a:lnSpc>
        <a:spcBef>
          <a:spcPts val="500"/>
        </a:spcBef>
        <a:buFont typeface="Wingdings" pitchFamily="2" charset="2"/>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BLUETOOTH</a:t>
            </a:r>
            <a:endParaRPr lang="vi-V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420" y="6096000"/>
            <a:ext cx="3419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58916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t>Lập trình : </a:t>
            </a:r>
            <a:r>
              <a:rPr lang="en-US" dirty="0" err="1" smtClean="0"/>
              <a:t>Nguyễn</a:t>
            </a:r>
            <a:r>
              <a:rPr lang="en-US" dirty="0" smtClean="0"/>
              <a:t> </a:t>
            </a:r>
            <a:r>
              <a:rPr lang="en-US" dirty="0" err="1" smtClean="0"/>
              <a:t>Thành</a:t>
            </a:r>
            <a:r>
              <a:rPr lang="en-US" dirty="0" smtClean="0"/>
              <a:t> </a:t>
            </a:r>
            <a:r>
              <a:rPr lang="en-US" dirty="0" err="1" smtClean="0"/>
              <a:t>Công</a:t>
            </a:r>
            <a:r>
              <a:rPr lang="en-US" dirty="0" smtClean="0"/>
              <a:t/>
            </a:r>
            <a:br>
              <a:rPr lang="en-US" dirty="0" smtClean="0"/>
            </a:br>
            <a:r>
              <a:rPr lang="en-US" dirty="0" smtClean="0"/>
              <a:t>	</a:t>
            </a:r>
            <a:r>
              <a:rPr lang="en-US" dirty="0" err="1" smtClean="0"/>
              <a:t>Lê</a:t>
            </a:r>
            <a:r>
              <a:rPr lang="en-US" dirty="0" smtClean="0"/>
              <a:t> Minh </a:t>
            </a:r>
            <a:r>
              <a:rPr lang="en-US" dirty="0" err="1" smtClean="0"/>
              <a:t>Trí</a:t>
            </a:r>
            <a:endParaRPr lang="en-GB"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420" y="6096000"/>
            <a:ext cx="3419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73505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420" y="6096000"/>
            <a:ext cx="3419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0"/>
          <p:cNvSpPr>
            <a:spLocks noGrp="1"/>
          </p:cNvSpPr>
          <p:nvPr>
            <p:ph type="title"/>
          </p:nvPr>
        </p:nvSpPr>
        <p:spPr>
          <a:xfrm>
            <a:off x="838199" y="385083"/>
            <a:ext cx="10857271" cy="1057275"/>
          </a:xfrm>
        </p:spPr>
        <p:txBody>
          <a:bodyPr>
            <a:normAutofit fontScale="90000"/>
          </a:bodyPr>
          <a:lstStyle/>
          <a:p>
            <a:r>
              <a:rPr lang="en-GB" cap="all" dirty="0" smtClean="0"/>
              <a:t>Bluetooth TRONG </a:t>
            </a:r>
            <a:r>
              <a:rPr lang="en-GB" cap="all" dirty="0"/>
              <a:t>LẬP TRÌNH </a:t>
            </a:r>
            <a:r>
              <a:rPr lang="en-GB" cap="all" dirty="0" smtClean="0"/>
              <a:t>ANDROID</a:t>
            </a:r>
            <a:r>
              <a:rPr lang="vi-VN" cap="all" dirty="0" smtClean="0"/>
              <a:t> LÀ GÌ ?</a:t>
            </a:r>
            <a:endParaRPr lang="vi-VN" dirty="0"/>
          </a:p>
        </p:txBody>
      </p:sp>
      <p:sp>
        <p:nvSpPr>
          <p:cNvPr id="12" name="Content Placeholder 11"/>
          <p:cNvSpPr>
            <a:spLocks noGrp="1"/>
          </p:cNvSpPr>
          <p:nvPr>
            <p:ph idx="1"/>
          </p:nvPr>
        </p:nvSpPr>
        <p:spPr>
          <a:xfrm>
            <a:off x="1031420" y="1412377"/>
            <a:ext cx="10316134" cy="4118993"/>
          </a:xfrm>
        </p:spPr>
        <p:txBody>
          <a:bodyPr>
            <a:noAutofit/>
          </a:bodyPr>
          <a:lstStyle/>
          <a:p>
            <a:pPr lvl="2"/>
            <a:endParaRPr lang="en-US" sz="1200" dirty="0" smtClean="0"/>
          </a:p>
          <a:p>
            <a:pPr lvl="2"/>
            <a:r>
              <a:rPr lang="vi-VN" sz="2500" dirty="0"/>
              <a:t>Bluetooth Đã trở thành một công nghệ rất phổ biến, đặc biệt là trên các thiết bị di động. Đó là một công nghệ để khám phá và chuyển dữ liệu giữa các thiết bị gần đó. Hầu hết các thiết bị di động hiện đại đều có tính năng Bluetooth . Nếu bạn muốn thực hiện một giao diện ứng dụng với một thiết bị Bluetooth được kích hoạt , ví dụ điện thoại với loa, tai nghe , hoặc các thiết bị điện tử có sẵn kết nối bluetooth </a:t>
            </a:r>
            <a:endParaRPr lang="en-US" sz="2500" dirty="0" smtClean="0"/>
          </a:p>
        </p:txBody>
      </p:sp>
    </p:spTree>
    <p:extLst>
      <p:ext uri="{BB962C8B-B14F-4D97-AF65-F5344CB8AC3E}">
        <p14:creationId xmlns:p14="http://schemas.microsoft.com/office/powerpoint/2010/main" val="406027481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959370" y="2270526"/>
            <a:ext cx="10358203" cy="1015663"/>
          </a:xfrm>
          <a:prstGeom prst="rect">
            <a:avLst/>
          </a:prstGeom>
          <a:noFill/>
        </p:spPr>
        <p:txBody>
          <a:bodyPr wrap="square" rtlCol="0">
            <a:spAutoFit/>
          </a:bodyPr>
          <a:lstStyle/>
          <a:p>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bluetooth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phổ</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biến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hiện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này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là</a:t>
            </a:r>
            <a:r>
              <a:rPr lang="en-US" sz="3000" dirty="0" smtClean="0">
                <a:latin typeface="Times New Roman" panose="02020603050405020304" pitchFamily="18" charset="0"/>
                <a:cs typeface="Times New Roman" panose="02020603050405020304" pitchFamily="18" charset="0"/>
              </a:rPr>
              <a:t> Bluetooth 4.0,</a:t>
            </a:r>
            <a:r>
              <a:rPr lang="en-US" sz="3000" dirty="0">
                <a:latin typeface="Times New Roman" panose="02020603050405020304" pitchFamily="18" charset="0"/>
                <a:cs typeface="Times New Roman" panose="02020603050405020304" pitchFamily="18" charset="0"/>
              </a:rPr>
              <a:t> Bluetooth </a:t>
            </a:r>
            <a:r>
              <a:rPr lang="en-US" sz="3000" dirty="0" smtClean="0">
                <a:latin typeface="Times New Roman" panose="02020603050405020304" pitchFamily="18" charset="0"/>
                <a:cs typeface="Times New Roman" panose="02020603050405020304" pitchFamily="18" charset="0"/>
              </a:rPr>
              <a:t>4.1, </a:t>
            </a:r>
            <a:r>
              <a:rPr lang="en-US" sz="3000" dirty="0">
                <a:latin typeface="Times New Roman" panose="02020603050405020304" pitchFamily="18" charset="0"/>
                <a:cs typeface="Times New Roman" panose="02020603050405020304" pitchFamily="18" charset="0"/>
              </a:rPr>
              <a:t>Bluetooth </a:t>
            </a:r>
            <a:r>
              <a:rPr lang="en-US" sz="3000" dirty="0" smtClean="0">
                <a:latin typeface="Times New Roman" panose="02020603050405020304" pitchFamily="18" charset="0"/>
                <a:cs typeface="Times New Roman" panose="02020603050405020304" pitchFamily="18" charset="0"/>
              </a:rPr>
              <a:t>4.2,…..</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285160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922" y="2417199"/>
            <a:ext cx="10515600" cy="1057275"/>
          </a:xfrm>
        </p:spPr>
        <p:txBody>
          <a:bodyPr>
            <a:normAutofit/>
          </a:bodyPr>
          <a:lstStyle/>
          <a:p>
            <a:pPr algn="ctr"/>
            <a:r>
              <a:rPr lang="vi-VN" sz="4800" dirty="0"/>
              <a:t>D</a:t>
            </a:r>
            <a:r>
              <a:rPr lang="vi-VN" sz="4800" dirty="0" smtClean="0"/>
              <a:t>EMO ứng dụng </a:t>
            </a:r>
            <a:endParaRPr lang="en-GB" sz="4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420" y="6096000"/>
            <a:ext cx="3419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770603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3110" y="2138515"/>
            <a:ext cx="9999405" cy="1200329"/>
          </a:xfrm>
          <a:prstGeom prst="rect">
            <a:avLst/>
          </a:prstGeom>
          <a:noFill/>
          <a:effectLst>
            <a:outerShdw blurRad="76200" dir="13500000" sy="23000" kx="1200000" algn="br" rotWithShape="0">
              <a:prstClr val="black">
                <a:alpha val="20000"/>
              </a:prstClr>
            </a:outerShdw>
            <a:reflection blurRad="6350" stA="50000" endA="300" endPos="90000" dir="5400000" sy="-100000" algn="bl" rotWithShape="0"/>
          </a:effectLst>
        </p:spPr>
        <p:txBody>
          <a:bodyPr wrap="square" rtlCol="0">
            <a:spAutoFit/>
          </a:bodyPr>
          <a:lstStyle/>
          <a:p>
            <a:pPr algn="ctr"/>
            <a:r>
              <a:rPr lang="vi-VN" sz="3600" b="1" dirty="0" smtClean="0">
                <a:solidFill>
                  <a:schemeClr val="accent6">
                    <a:lumMod val="75000"/>
                  </a:schemeClr>
                </a:solidFill>
                <a:latin typeface="+mj-lt"/>
              </a:rPr>
              <a:t>CÁM ƠN THẦY VÀ CÁC BẠN ĐÃ LẮNG NGHE</a:t>
            </a:r>
            <a:endParaRPr lang="en-GB" sz="3600" b="1" dirty="0">
              <a:solidFill>
                <a:schemeClr val="accent6">
                  <a:lumMod val="75000"/>
                </a:schemeClr>
              </a:solidFill>
              <a:latin typeface="+mj-l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420" y="6096000"/>
            <a:ext cx="3419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608731"/>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 - &amp;quot;TIN HỌC ĐẠI CƯƠNG&amp;quot;&quot;/&gt;&lt;property id=&quot;20307&quot; value=&quot;281&quot;/&gt;&lt;/object&gt;&lt;object type=&quot;3&quot; unique_id=&quot;10007&quot;&gt;&lt;property id=&quot;20148&quot; value=&quot;5&quot;/&gt;&lt;property id=&quot;20300&quot; value=&quot;Slide 4 - &amp;quot;Nội dung&amp;quot;&quot;/&gt;&lt;property id=&quot;20307&quot; value=&quot;283&quot;/&gt;&lt;/object&gt;&lt;object type=&quot;3&quot; unique_id=&quot;10014&quot;&gt;&lt;property id=&quot;20148&quot; value=&quot;5&quot;/&gt;&lt;property id=&quot;20300&quot; value=&quot;Slide 6 - &amp;quot;Chương 1: HỆ THỐNG MÁY TÍNH&amp;quot;&quot;/&gt;&lt;property id=&quot;20307&quot; value=&quot;297&quot;/&gt;&lt;/object&gt;&lt;object type=&quot;3&quot; unique_id=&quot;10015&quot;&gt;&lt;property id=&quot;20148&quot; value=&quot;5&quot;/&gt;&lt;property id=&quot;20300&quot; value=&quot;Slide 7 - &amp;quot;Chương 1: HỆ THỐNG MÁY TÍNH&amp;quot;&quot;/&gt;&lt;property id=&quot;20307&quot; value=&quot;298&quot;/&gt;&lt;/object&gt;&lt;object type=&quot;3&quot; unique_id=&quot;10016&quot;&gt;&lt;property id=&quot;20148&quot; value=&quot;5&quot;/&gt;&lt;property id=&quot;20300&quot; value=&quot;Slide 8 - &amp;quot;Chương 1: HỆ THỐNG MÁY TÍNH&amp;quot;&quot;/&gt;&lt;property id=&quot;20307&quot; value=&quot;287&quot;/&gt;&lt;/object&gt;&lt;object type=&quot;3&quot; unique_id=&quot;10017&quot;&gt;&lt;property id=&quot;20148&quot; value=&quot;5&quot;/&gt;&lt;property id=&quot;20300&quot; value=&quot;Slide 9 - &amp;quot;Chương 1: HỆ THỐNG MÁY TÍNH&amp;quot;&quot;/&gt;&lt;property id=&quot;20307&quot; value=&quot;288&quot;/&gt;&lt;/object&gt;&lt;object type=&quot;3&quot; unique_id=&quot;10018&quot;&gt;&lt;property id=&quot;20148&quot; value=&quot;5&quot;/&gt;&lt;property id=&quot;20300&quot; value=&quot;Slide 10 - &amp;quot;Chương 1: HỆ THỐNG MÁY TÍNH&amp;quot;&quot;/&gt;&lt;property id=&quot;20307&quot; value=&quot;289&quot;/&gt;&lt;/object&gt;&lt;object type=&quot;3&quot; unique_id=&quot;10019&quot;&gt;&lt;property id=&quot;20148&quot; value=&quot;5&quot;/&gt;&lt;property id=&quot;20300&quot; value=&quot;Slide 11 - &amp;quot;Chương 1: HỆ THỐNG MÁY TÍNH&amp;quot;&quot;/&gt;&lt;property id=&quot;20307&quot; value=&quot;299&quot;/&gt;&lt;/object&gt;&lt;object type=&quot;3&quot; unique_id=&quot;10020&quot;&gt;&lt;property id=&quot;20148&quot; value=&quot;5&quot;/&gt;&lt;property id=&quot;20300&quot; value=&quot;Slide 12 - &amp;quot;Chương 1: HỆ THỐNG MÁY TÍNH&amp;quot;&quot;/&gt;&lt;property id=&quot;20307&quot; value=&quot;300&quot;/&gt;&lt;/object&gt;&lt;object type=&quot;3&quot; unique_id=&quot;10021&quot;&gt;&lt;property id=&quot;20148&quot; value=&quot;5&quot;/&gt;&lt;property id=&quot;20300&quot; value=&quot;Slide 13 - &amp;quot;Chương 1: HỆ THỐNG MÁY TÍNH&amp;quot;&quot;/&gt;&lt;property id=&quot;20307&quot; value=&quot;301&quot;/&gt;&lt;/object&gt;&lt;object type=&quot;3&quot; unique_id=&quot;10022&quot;&gt;&lt;property id=&quot;20148&quot; value=&quot;5&quot;/&gt;&lt;property id=&quot;20300&quot; value=&quot;Slide 14 - &amp;quot;Chương 1: HỆ THỐNG MÁY TÍNH&amp;quot;&quot;/&gt;&lt;property id=&quot;20307&quot; value=&quot;302&quot;/&gt;&lt;/object&gt;&lt;object type=&quot;3&quot; unique_id=&quot;10023&quot;&gt;&lt;property id=&quot;20148&quot; value=&quot;5&quot;/&gt;&lt;property id=&quot;20300&quot; value=&quot;Slide 15 - &amp;quot;Chương 1: HỆ THỐNG MÁY TÍNH&amp;quot;&quot;/&gt;&lt;property id=&quot;20307&quot; value=&quot;303&quot;/&gt;&lt;/object&gt;&lt;object type=&quot;3&quot; unique_id=&quot;10024&quot;&gt;&lt;property id=&quot;20148&quot; value=&quot;5&quot;/&gt;&lt;property id=&quot;20300&quot; value=&quot;Slide 16 - &amp;quot;Chương 1: HỆ THỐNG MÁY TÍNH&amp;quot;&quot;/&gt;&lt;property id=&quot;20307&quot; value=&quot;304&quot;/&gt;&lt;/object&gt;&lt;object type=&quot;3&quot; unique_id=&quot;10025&quot;&gt;&lt;property id=&quot;20148&quot; value=&quot;5&quot;/&gt;&lt;property id=&quot;20300&quot; value=&quot;Slide 17 - &amp;quot;Chương 1: HỆ THỐNG MÁY TÍNH&amp;quot;&quot;/&gt;&lt;property id=&quot;20307&quot; value=&quot;305&quot;/&gt;&lt;/object&gt;&lt;object type=&quot;3&quot; unique_id=&quot;10026&quot;&gt;&lt;property id=&quot;20148&quot; value=&quot;5&quot;/&gt;&lt;property id=&quot;20300&quot; value=&quot;Slide 18 - &amp;quot;Chương 1: HỆ THỐNG MÁY TÍNH&amp;quot;&quot;/&gt;&lt;property id=&quot;20307&quot; value=&quot;306&quot;/&gt;&lt;/object&gt;&lt;object type=&quot;3&quot; unique_id=&quot;10027&quot;&gt;&lt;property id=&quot;20148&quot; value=&quot;5&quot;/&gt;&lt;property id=&quot;20300&quot; value=&quot;Slide 19 - &amp;quot;Chương 1: HỆ THỐNG MÁY TÍNH&amp;quot;&quot;/&gt;&lt;property id=&quot;20307&quot; value=&quot;307&quot;/&gt;&lt;/object&gt;&lt;object type=&quot;3&quot; unique_id=&quot;10028&quot;&gt;&lt;property id=&quot;20148&quot; value=&quot;5&quot;/&gt;&lt;property id=&quot;20300&quot; value=&quot;Slide 20 - &amp;quot;Chương 1: HỆ THỐNG MÁY TÍNH&amp;quot;&quot;/&gt;&lt;property id=&quot;20307&quot; value=&quot;308&quot;/&gt;&lt;/object&gt;&lt;object type=&quot;3&quot; unique_id=&quot;10029&quot;&gt;&lt;property id=&quot;20148&quot; value=&quot;5&quot;/&gt;&lt;property id=&quot;20300&quot; value=&quot;Slide 21 - &amp;quot;Chương 1: HỆ THỐNG MÁY TÍNH&amp;quot;&quot;/&gt;&lt;property id=&quot;20307&quot; value=&quot;309&quot;/&gt;&lt;/object&gt;&lt;object type=&quot;3&quot; unique_id=&quot;10030&quot;&gt;&lt;property id=&quot;20148&quot; value=&quot;5&quot;/&gt;&lt;property id=&quot;20300&quot; value=&quot;Slide 22 - &amp;quot;Chương 1: HỆ THỐNG MÁY TÍNH&amp;quot;&quot;/&gt;&lt;property id=&quot;20307&quot; value=&quot;310&quot;/&gt;&lt;/object&gt;&lt;object type=&quot;3&quot; unique_id=&quot;10031&quot;&gt;&lt;property id=&quot;20148&quot; value=&quot;5&quot;/&gt;&lt;property id=&quot;20300&quot; value=&quot;Slide 23 - &amp;quot;Chương 1: HỆ THỐNG MÁY TÍNH&amp;quot;&quot;/&gt;&lt;property id=&quot;20307&quot; value=&quot;311&quot;/&gt;&lt;/object&gt;&lt;object type=&quot;3&quot; unique_id=&quot;10032&quot;&gt;&lt;property id=&quot;20148&quot; value=&quot;5&quot;/&gt;&lt;property id=&quot;20300&quot; value=&quot;Slide 24 - &amp;quot;Chương 1: HỆ THỐNG MÁY TÍNH&amp;quot;&quot;/&gt;&lt;property id=&quot;20307&quot; value=&quot;312&quot;/&gt;&lt;/object&gt;&lt;object type=&quot;3&quot; unique_id=&quot;10033&quot;&gt;&lt;property id=&quot;20148&quot; value=&quot;5&quot;/&gt;&lt;property id=&quot;20300&quot; value=&quot;Slide 25 - &amp;quot;Chương 1: HỆ THỐNG MÁY TÍNH&amp;quot;&quot;/&gt;&lt;property id=&quot;20307&quot; value=&quot;313&quot;/&gt;&lt;/object&gt;&lt;object type=&quot;3&quot; unique_id=&quot;10034&quot;&gt;&lt;property id=&quot;20148&quot; value=&quot;5&quot;/&gt;&lt;property id=&quot;20300&quot; value=&quot;Slide 26 - &amp;quot;Chương 1: HỆ THỐNG MÁY TÍNH&amp;quot;&quot;/&gt;&lt;property id=&quot;20307&quot; value=&quot;314&quot;/&gt;&lt;/object&gt;&lt;object type=&quot;3&quot; unique_id=&quot;10035&quot;&gt;&lt;property id=&quot;20148&quot; value=&quot;5&quot;/&gt;&lt;property id=&quot;20300&quot; value=&quot;Slide 27 - &amp;quot;Chương 1: HỆ THỐNG MÁY TÍNH&amp;quot;&quot;/&gt;&lt;property id=&quot;20307&quot; value=&quot;315&quot;/&gt;&lt;/object&gt;&lt;object type=&quot;3&quot; unique_id=&quot;10036&quot;&gt;&lt;property id=&quot;20148&quot; value=&quot;5&quot;/&gt;&lt;property id=&quot;20300&quot; value=&quot;Slide 28 - &amp;quot;Chương 1: HỆ THỐNG MÁY TÍNH&amp;quot;&quot;/&gt;&lt;property id=&quot;20307&quot; value=&quot;316&quot;/&gt;&lt;/object&gt;&lt;object type=&quot;3&quot; unique_id=&quot;10037&quot;&gt;&lt;property id=&quot;20148&quot; value=&quot;5&quot;/&gt;&lt;property id=&quot;20300&quot; value=&quot;Slide 29 - &amp;quot;Chương 1: HỆ THỐNG MÁY TÍNH&amp;quot;&quot;/&gt;&lt;property id=&quot;20307&quot; value=&quot;317&quot;/&gt;&lt;/object&gt;&lt;object type=&quot;3&quot; unique_id=&quot;10038&quot;&gt;&lt;property id=&quot;20148&quot; value=&quot;5&quot;/&gt;&lt;property id=&quot;20300&quot; value=&quot;Slide 30 - &amp;quot;Chương 1: HỆ THỐNG MÁY TÍNH&amp;quot;&quot;/&gt;&lt;property id=&quot;20307&quot; value=&quot;318&quot;/&gt;&lt;/object&gt;&lt;object type=&quot;3&quot; unique_id=&quot;10039&quot;&gt;&lt;property id=&quot;20148&quot; value=&quot;5&quot;/&gt;&lt;property id=&quot;20300&quot; value=&quot;Slide 31 - &amp;quot;Chương 1: HỆ THỐNG MÁY TÍNH&amp;quot;&quot;/&gt;&lt;property id=&quot;20307&quot; value=&quot;319&quot;/&gt;&lt;/object&gt;&lt;object type=&quot;3&quot; unique_id=&quot;10040&quot;&gt;&lt;property id=&quot;20148&quot; value=&quot;5&quot;/&gt;&lt;property id=&quot;20300&quot; value=&quot;Slide 32 - &amp;quot;Chương 1: HỆ THỐNG MÁY TÍNH&amp;quot;&quot;/&gt;&lt;property id=&quot;20307&quot; value=&quot;320&quot;/&gt;&lt;/object&gt;&lt;object type=&quot;3&quot; unique_id=&quot;10041&quot;&gt;&lt;property id=&quot;20148&quot; value=&quot;5&quot;/&gt;&lt;property id=&quot;20300&quot; value=&quot;Slide 33 - &amp;quot;Chương 1: HỆ THỐNG MÁY TÍNH&amp;quot;&quot;/&gt;&lt;property id=&quot;20307&quot; value=&quot;321&quot;/&gt;&lt;/object&gt;&lt;object type=&quot;3&quot; unique_id=&quot;10042&quot;&gt;&lt;property id=&quot;20148&quot; value=&quot;5&quot;/&gt;&lt;property id=&quot;20300&quot; value=&quot;Slide 34 - &amp;quot;Chương 1: HỆ THỐNG MÁY TÍNH&amp;quot;&quot;/&gt;&lt;property id=&quot;20307&quot; value=&quot;322&quot;/&gt;&lt;/object&gt;&lt;object type=&quot;3&quot; unique_id=&quot;10043&quot;&gt;&lt;property id=&quot;20148&quot; value=&quot;5&quot;/&gt;&lt;property id=&quot;20300&quot; value=&quot;Slide 35 - &amp;quot;Chương 1: HỆ THỐNG MÁY TÍNH&amp;quot;&quot;/&gt;&lt;property id=&quot;20307&quot; value=&quot;323&quot;/&gt;&lt;/object&gt;&lt;object type=&quot;3&quot; unique_id=&quot;10044&quot;&gt;&lt;property id=&quot;20148&quot; value=&quot;5&quot;/&gt;&lt;property id=&quot;20300&quot; value=&quot;Slide 36 - &amp;quot;Chương 1: HỆ THỐNG MÁY TÍNH&amp;quot;&quot;/&gt;&lt;property id=&quot;20307&quot; value=&quot;324&quot;/&gt;&lt;/object&gt;&lt;object type=&quot;3&quot; unique_id=&quot;10045&quot;&gt;&lt;property id=&quot;20148&quot; value=&quot;5&quot;/&gt;&lt;property id=&quot;20300&quot; value=&quot;Slide 37 - &amp;quot;Chương 1: HỆ THỐNG MÁY TÍNH&amp;quot;&quot;/&gt;&lt;property id=&quot;20307&quot; value=&quot;325&quot;/&gt;&lt;/object&gt;&lt;object type=&quot;3&quot; unique_id=&quot;10046&quot;&gt;&lt;property id=&quot;20148&quot; value=&quot;5&quot;/&gt;&lt;property id=&quot;20300&quot; value=&quot;Slide 38 - &amp;quot;Chương 1: HỆ THỐNG MÁY TÍNH&amp;quot;&quot;/&gt;&lt;property id=&quot;20307&quot; value=&quot;326&quot;/&gt;&lt;/object&gt;&lt;object type=&quot;3&quot; unique_id=&quot;10047&quot;&gt;&lt;property id=&quot;20148&quot; value=&quot;5&quot;/&gt;&lt;property id=&quot;20300&quot; value=&quot;Slide 39 - &amp;quot;Chương 1: HỆ THỐNG MÁY TÍNH&amp;quot;&quot;/&gt;&lt;property id=&quot;20307&quot; value=&quot;327&quot;/&gt;&lt;/object&gt;&lt;object type=&quot;3&quot; unique_id=&quot;10048&quot;&gt;&lt;property id=&quot;20148&quot; value=&quot;5&quot;/&gt;&lt;property id=&quot;20300&quot; value=&quot;Slide 40 - &amp;quot;Chương 1: HỆ THỐNG MÁY TÍNH&amp;quot;&quot;/&gt;&lt;property id=&quot;20307&quot; value=&quot;328&quot;/&gt;&lt;/object&gt;&lt;object type=&quot;3&quot; unique_id=&quot;10049&quot;&gt;&lt;property id=&quot;20148&quot; value=&quot;5&quot;/&gt;&lt;property id=&quot;20300&quot; value=&quot;Slide 41 - &amp;quot;Chương 1: HỆ THỐNG MÁY TÍNH&amp;quot;&quot;/&gt;&lt;property id=&quot;20307&quot; value=&quot;329&quot;/&gt;&lt;/object&gt;&lt;object type=&quot;3&quot; unique_id=&quot;10050&quot;&gt;&lt;property id=&quot;20148&quot; value=&quot;5&quot;/&gt;&lt;property id=&quot;20300&quot; value=&quot;Slide 42 - &amp;quot;Chương 1: HỆ THỐNG MÁY TÍNH&amp;quot;&quot;/&gt;&lt;property id=&quot;20307&quot; value=&quot;330&quot;/&gt;&lt;/object&gt;&lt;object type=&quot;3&quot; unique_id=&quot;10051&quot;&gt;&lt;property id=&quot;20148&quot; value=&quot;5&quot;/&gt;&lt;property id=&quot;20300&quot; value=&quot;Slide 43 - &amp;quot;Chương 1: HỆ THỐNG MÁY TÍNH&amp;quot;&quot;/&gt;&lt;property id=&quot;20307&quot; value=&quot;331&quot;/&gt;&lt;/object&gt;&lt;object type=&quot;3&quot; unique_id=&quot;10052&quot;&gt;&lt;property id=&quot;20148&quot; value=&quot;5&quot;/&gt;&lt;property id=&quot;20300&quot; value=&quot;Slide 44 - &amp;quot;Chương 1: HỆ THỐNG MÁY TÍNH&amp;quot;&quot;/&gt;&lt;property id=&quot;20307&quot; value=&quot;332&quot;/&gt;&lt;/object&gt;&lt;object type=&quot;3&quot; unique_id=&quot;10053&quot;&gt;&lt;property id=&quot;20148&quot; value=&quot;5&quot;/&gt;&lt;property id=&quot;20300&quot; value=&quot;Slide 45 - &amp;quot;Chương 1: HỆ THỐNG MÁY TÍNH&amp;quot;&quot;/&gt;&lt;property id=&quot;20307&quot; value=&quot;333&quot;/&gt;&lt;/object&gt;&lt;object type=&quot;3&quot; unique_id=&quot;10054&quot;&gt;&lt;property id=&quot;20148&quot; value=&quot;5&quot;/&gt;&lt;property id=&quot;20300&quot; value=&quot;Slide 46 - &amp;quot;Chương 1: HỆ THỐNG MÁY TÍNH&amp;quot;&quot;/&gt;&lt;property id=&quot;20307&quot; value=&quot;334&quot;/&gt;&lt;/object&gt;&lt;object type=&quot;3&quot; unique_id=&quot;10055&quot;&gt;&lt;property id=&quot;20148&quot; value=&quot;5&quot;/&gt;&lt;property id=&quot;20300&quot; value=&quot;Slide 47 - &amp;quot;Chương 1: HỆ THỐNG MÁY TÍNH&amp;quot;&quot;/&gt;&lt;property id=&quot;20307&quot; value=&quot;335&quot;/&gt;&lt;/object&gt;&lt;object type=&quot;3&quot; unique_id=&quot;10056&quot;&gt;&lt;property id=&quot;20148&quot; value=&quot;5&quot;/&gt;&lt;property id=&quot;20300&quot; value=&quot;Slide 49 - &amp;quot;Chương 2: HỆ ĐIỀU HÀNH&amp;quot;&quot;/&gt;&lt;property id=&quot;20307&quot; value=&quot;336&quot;/&gt;&lt;/object&gt;&lt;object type=&quot;3&quot; unique_id=&quot;10057&quot;&gt;&lt;property id=&quot;20148&quot; value=&quot;5&quot;/&gt;&lt;property id=&quot;20300&quot; value=&quot;Slide 50 - &amp;quot;Chương 2: HỆ ĐIỀU HÀNH&amp;quot;&quot;/&gt;&lt;property id=&quot;20307&quot; value=&quot;337&quot;/&gt;&lt;/object&gt;&lt;object type=&quot;3&quot; unique_id=&quot;10058&quot;&gt;&lt;property id=&quot;20148&quot; value=&quot;5&quot;/&gt;&lt;property id=&quot;20300&quot; value=&quot;Slide 51 - &amp;quot;Chương 2: HỆ ĐIỀU HÀNH&amp;quot;&quot;/&gt;&lt;property id=&quot;20307&quot; value=&quot;338&quot;/&gt;&lt;/object&gt;&lt;object type=&quot;3&quot; unique_id=&quot;10059&quot;&gt;&lt;property id=&quot;20148&quot; value=&quot;5&quot;/&gt;&lt;property id=&quot;20300&quot; value=&quot;Slide 52 - &amp;quot;Chương 2: HỆ ĐIỀU HÀNH&amp;quot;&quot;/&gt;&lt;property id=&quot;20307&quot; value=&quot;339&quot;/&gt;&lt;/object&gt;&lt;object type=&quot;3&quot; unique_id=&quot;10060&quot;&gt;&lt;property id=&quot;20148&quot; value=&quot;5&quot;/&gt;&lt;property id=&quot;20300&quot; value=&quot;Slide 53 - &amp;quot;Chương 2: HỆ ĐIỀU HÀNH&amp;quot;&quot;/&gt;&lt;property id=&quot;20307&quot; value=&quot;340&quot;/&gt;&lt;/object&gt;&lt;object type=&quot;3&quot; unique_id=&quot;10061&quot;&gt;&lt;property id=&quot;20148&quot; value=&quot;5&quot;/&gt;&lt;property id=&quot;20300&quot; value=&quot;Slide 54 - &amp;quot;Chương 2: HỆ ĐIỀU HÀNH&amp;quot;&quot;/&gt;&lt;property id=&quot;20307&quot; value=&quot;341&quot;/&gt;&lt;/object&gt;&lt;object type=&quot;3&quot; unique_id=&quot;10062&quot;&gt;&lt;property id=&quot;20148&quot; value=&quot;5&quot;/&gt;&lt;property id=&quot;20300&quot; value=&quot;Slide 55 - &amp;quot;Chương 2: HỆ ĐIỀU HÀNH&amp;quot;&quot;/&gt;&lt;property id=&quot;20307&quot; value=&quot;342&quot;/&gt;&lt;/object&gt;&lt;object type=&quot;3&quot; unique_id=&quot;10063&quot;&gt;&lt;property id=&quot;20148&quot; value=&quot;5&quot;/&gt;&lt;property id=&quot;20300&quot; value=&quot;Slide 56 - &amp;quot;Chương 2: HỆ ĐIỀU HÀNH&amp;quot;&quot;/&gt;&lt;property id=&quot;20307&quot; value=&quot;343&quot;/&gt;&lt;/object&gt;&lt;object type=&quot;3&quot; unique_id=&quot;10064&quot;&gt;&lt;property id=&quot;20148&quot; value=&quot;5&quot;/&gt;&lt;property id=&quot;20300&quot; value=&quot;Slide 57 - &amp;quot;Chương 2: HỆ ĐIỀU HÀNH&amp;quot;&quot;/&gt;&lt;property id=&quot;20307&quot; value=&quot;344&quot;/&gt;&lt;/object&gt;&lt;object type=&quot;3&quot; unique_id=&quot;10065&quot;&gt;&lt;property id=&quot;20148&quot; value=&quot;5&quot;/&gt;&lt;property id=&quot;20300&quot; value=&quot;Slide 58 - &amp;quot;Chương 2: HỆ ĐIỀU HÀNH&amp;quot;&quot;/&gt;&lt;property id=&quot;20307&quot; value=&quot;345&quot;/&gt;&lt;/object&gt;&lt;object type=&quot;3&quot; unique_id=&quot;10066&quot;&gt;&lt;property id=&quot;20148&quot; value=&quot;5&quot;/&gt;&lt;property id=&quot;20300&quot; value=&quot;Slide 60 - &amp;quot;Chương 3: HỆ ĐIỀU HÀNH WINDOWS &amp;quot;&quot;/&gt;&lt;property id=&quot;20307&quot; value=&quot;346&quot;/&gt;&lt;/object&gt;&lt;object type=&quot;3&quot; unique_id=&quot;10067&quot;&gt;&lt;property id=&quot;20148&quot; value=&quot;5&quot;/&gt;&lt;property id=&quot;20300&quot; value=&quot;Slide 61 - &amp;quot;Chương 3: HỆ ĐIỀU HÀNH WINDOWS&amp;quot;&quot;/&gt;&lt;property id=&quot;20307&quot; value=&quot;347&quot;/&gt;&lt;/object&gt;&lt;object type=&quot;3&quot; unique_id=&quot;10068&quot;&gt;&lt;property id=&quot;20148&quot; value=&quot;5&quot;/&gt;&lt;property id=&quot;20300&quot; value=&quot;Slide 62 - &amp;quot;Chương 3: HỆ ĐIỀU HÀNH WINDOWS&amp;quot;&quot;/&gt;&lt;property id=&quot;20307&quot; value=&quot;348&quot;/&gt;&lt;/object&gt;&lt;object type=&quot;3&quot; unique_id=&quot;10069&quot;&gt;&lt;property id=&quot;20148&quot; value=&quot;5&quot;/&gt;&lt;property id=&quot;20300&quot; value=&quot;Slide 63 - &amp;quot;Chương 3: HỆ ĐIỀU HÀNH WINDOWS&amp;quot;&quot;/&gt;&lt;property id=&quot;20307&quot; value=&quot;349&quot;/&gt;&lt;/object&gt;&lt;object type=&quot;3&quot; unique_id=&quot;10070&quot;&gt;&lt;property id=&quot;20148&quot; value=&quot;5&quot;/&gt;&lt;property id=&quot;20300&quot; value=&quot;Slide 64 - &amp;quot;Chương 3: HỆ ĐIỀU HÀNH WINDOWS&amp;quot;&quot;/&gt;&lt;property id=&quot;20307&quot; value=&quot;350&quot;/&gt;&lt;/object&gt;&lt;object type=&quot;3&quot; unique_id=&quot;10071&quot;&gt;&lt;property id=&quot;20148&quot; value=&quot;5&quot;/&gt;&lt;property id=&quot;20300&quot; value=&quot;Slide 65 - &amp;quot;Chương 3: HỆ ĐIỀU HÀNH WINDOWS&amp;quot;&quot;/&gt;&lt;property id=&quot;20307&quot; value=&quot;351&quot;/&gt;&lt;/object&gt;&lt;object type=&quot;3&quot; unique_id=&quot;10072&quot;&gt;&lt;property id=&quot;20148&quot; value=&quot;5&quot;/&gt;&lt;property id=&quot;20300&quot; value=&quot;Slide 66 - &amp;quot;Chương 3: HỆ ĐIỀU HÀNH WINDOWS&amp;quot;&quot;/&gt;&lt;property id=&quot;20307&quot; value=&quot;352&quot;/&gt;&lt;/object&gt;&lt;object type=&quot;3&quot; unique_id=&quot;10073&quot;&gt;&lt;property id=&quot;20148&quot; value=&quot;5&quot;/&gt;&lt;property id=&quot;20300&quot; value=&quot;Slide 67 - &amp;quot;Chương 3: HỆ ĐIỀU HÀNH WINDOWS&amp;quot;&quot;/&gt;&lt;property id=&quot;20307&quot; value=&quot;353&quot;/&gt;&lt;/object&gt;&lt;object type=&quot;3&quot; unique_id=&quot;10074&quot;&gt;&lt;property id=&quot;20148&quot; value=&quot;5&quot;/&gt;&lt;property id=&quot;20300&quot; value=&quot;Slide 68 - &amp;quot;Chương 3: HỆ ĐIỀU HÀNH WINDOWS&amp;quot;&quot;/&gt;&lt;property id=&quot;20307&quot; value=&quot;354&quot;/&gt;&lt;/object&gt;&lt;object type=&quot;3&quot; unique_id=&quot;10075&quot;&gt;&lt;property id=&quot;20148&quot; value=&quot;5&quot;/&gt;&lt;property id=&quot;20300&quot; value=&quot;Slide 69 - &amp;quot;Chương 3: HỆ ĐIỀU HÀNH WINDOWS&amp;quot;&quot;/&gt;&lt;property id=&quot;20307&quot; value=&quot;355&quot;/&gt;&lt;/object&gt;&lt;object type=&quot;3&quot; unique_id=&quot;10076&quot;&gt;&lt;property id=&quot;20148&quot; value=&quot;5&quot;/&gt;&lt;property id=&quot;20300&quot; value=&quot;Slide 70 - &amp;quot;Chương 3: HỆ ĐIỀU HÀNH WINDOWS&amp;quot;&quot;/&gt;&lt;property id=&quot;20307&quot; value=&quot;356&quot;/&gt;&lt;/object&gt;&lt;object type=&quot;3&quot; unique_id=&quot;10077&quot;&gt;&lt;property id=&quot;20148&quot; value=&quot;5&quot;/&gt;&lt;property id=&quot;20300&quot; value=&quot;Slide 71 - &amp;quot;Chương 3: HỆ ĐIỀU HÀNH WINDOWS&amp;quot;&quot;/&gt;&lt;property id=&quot;20307&quot; value=&quot;357&quot;/&gt;&lt;/object&gt;&lt;object type=&quot;3&quot; unique_id=&quot;10078&quot;&gt;&lt;property id=&quot;20148&quot; value=&quot;5&quot;/&gt;&lt;property id=&quot;20300&quot; value=&quot;Slide 72 - &amp;quot;Chương 3: HỆ ĐIỀU HÀNH WINDOWS&amp;quot;&quot;/&gt;&lt;property id=&quot;20307&quot; value=&quot;358&quot;/&gt;&lt;/object&gt;&lt;object type=&quot;3&quot; unique_id=&quot;10079&quot;&gt;&lt;property id=&quot;20148&quot; value=&quot;5&quot;/&gt;&lt;property id=&quot;20300&quot; value=&quot;Slide 73 - &amp;quot;Chương 3: HỆ ĐIỀU HÀNH WINDOWS&amp;quot;&quot;/&gt;&lt;property id=&quot;20307&quot; value=&quot;359&quot;/&gt;&lt;/object&gt;&lt;object type=&quot;3&quot; unique_id=&quot;10080&quot;&gt;&lt;property id=&quot;20148&quot; value=&quot;5&quot;/&gt;&lt;property id=&quot;20300&quot; value=&quot;Slide 74 - &amp;quot;Chương 3: HỆ ĐIỀU HÀNH WINDOWS&amp;quot;&quot;/&gt;&lt;property id=&quot;20307&quot; value=&quot;360&quot;/&gt;&lt;/object&gt;&lt;object type=&quot;3&quot; unique_id=&quot;10081&quot;&gt;&lt;property id=&quot;20148&quot; value=&quot;5&quot;/&gt;&lt;property id=&quot;20300&quot; value=&quot;Slide 75 - &amp;quot;Chương 3: HỆ ĐIỀU HÀNH WINDOWS&amp;quot;&quot;/&gt;&lt;property id=&quot;20307&quot; value=&quot;361&quot;/&gt;&lt;/object&gt;&lt;object type=&quot;3&quot; unique_id=&quot;10082&quot;&gt;&lt;property id=&quot;20148&quot; value=&quot;5&quot;/&gt;&lt;property id=&quot;20300&quot; value=&quot;Slide 76 - &amp;quot;Chương 3: HỆ ĐIỀU HÀNH WINDOWS&amp;quot;&quot;/&gt;&lt;property id=&quot;20307&quot; value=&quot;362&quot;/&gt;&lt;/object&gt;&lt;object type=&quot;3&quot; unique_id=&quot;10083&quot;&gt;&lt;property id=&quot;20148&quot; value=&quot;5&quot;/&gt;&lt;property id=&quot;20300&quot; value=&quot;Slide 77 - &amp;quot;Chương 3: HỆ ĐIỀU HÀNH WINDOWS&amp;quot;&quot;/&gt;&lt;property id=&quot;20307&quot; value=&quot;363&quot;/&gt;&lt;/object&gt;&lt;object type=&quot;3&quot; unique_id=&quot;10084&quot;&gt;&lt;property id=&quot;20148&quot; value=&quot;5&quot;/&gt;&lt;property id=&quot;20300&quot; value=&quot;Slide 78 - &amp;quot;Chương 3: HỆ ĐIỀU HÀNH WINDOWS&amp;quot;&quot;/&gt;&lt;property id=&quot;20307&quot; value=&quot;364&quot;/&gt;&lt;/object&gt;&lt;object type=&quot;3&quot; unique_id=&quot;10085&quot;&gt;&lt;property id=&quot;20148&quot; value=&quot;5&quot;/&gt;&lt;property id=&quot;20300&quot; value=&quot;Slide 79 - &amp;quot;Chương 3: HỆ ĐIỀU HÀNH WINDOWS&amp;quot;&quot;/&gt;&lt;property id=&quot;20307&quot; value=&quot;365&quot;/&gt;&lt;/object&gt;&lt;object type=&quot;3&quot; unique_id=&quot;10086&quot;&gt;&lt;property id=&quot;20148&quot; value=&quot;5&quot;/&gt;&lt;property id=&quot;20300&quot; value=&quot;Slide 80 - &amp;quot;Chương 3: HỆ ĐIỀU HÀNH WINDOWS&amp;quot;&quot;/&gt;&lt;property id=&quot;20307&quot; value=&quot;366&quot;/&gt;&lt;/object&gt;&lt;object type=&quot;3&quot; unique_id=&quot;10087&quot;&gt;&lt;property id=&quot;20148&quot; value=&quot;5&quot;/&gt;&lt;property id=&quot;20300&quot; value=&quot;Slide 81 - &amp;quot;Chương 3: HỆ ĐIỀU HÀNH WINDOWS&amp;quot;&quot;/&gt;&lt;property id=&quot;20307&quot; value=&quot;367&quot;/&gt;&lt;/object&gt;&lt;object type=&quot;3&quot; unique_id=&quot;10088&quot;&gt;&lt;property id=&quot;20148&quot; value=&quot;5&quot;/&gt;&lt;property id=&quot;20300&quot; value=&quot;Slide 82 - &amp;quot;Chương 3: HỆ ĐIỀU HÀNH WINDOWS&amp;quot;&quot;/&gt;&lt;property id=&quot;20307&quot; value=&quot;368&quot;/&gt;&lt;/object&gt;&lt;object type=&quot;3&quot; unique_id=&quot;10089&quot;&gt;&lt;property id=&quot;20148&quot; value=&quot;5&quot;/&gt;&lt;property id=&quot;20300&quot; value=&quot;Slide 83 - &amp;quot;Chương 3: HỆ ĐIỀU HÀNH WINDOWS&amp;quot;&quot;/&gt;&lt;property id=&quot;20307&quot; value=&quot;369&quot;/&gt;&lt;/object&gt;&lt;object type=&quot;3&quot; unique_id=&quot;10090&quot;&gt;&lt;property id=&quot;20148&quot; value=&quot;5&quot;/&gt;&lt;property id=&quot;20300&quot; value=&quot;Slide 84 - &amp;quot;Chương 3: HỆ ĐIỀU HÀNH WINDOWS&amp;quot;&quot;/&gt;&lt;property id=&quot;20307&quot; value=&quot;370&quot;/&gt;&lt;/object&gt;&lt;object type=&quot;3&quot; unique_id=&quot;10091&quot;&gt;&lt;property id=&quot;20148&quot; value=&quot;5&quot;/&gt;&lt;property id=&quot;20300&quot; value=&quot;Slide 85 - &amp;quot;Chương 3: HỆ ĐIỀU HÀNH WINDOWS&amp;quot;&quot;/&gt;&lt;property id=&quot;20307&quot; value=&quot;371&quot;/&gt;&lt;/object&gt;&lt;object type=&quot;3&quot; unique_id=&quot;10092&quot;&gt;&lt;property id=&quot;20148&quot; value=&quot;5&quot;/&gt;&lt;property id=&quot;20300&quot; value=&quot;Slide 86 - &amp;quot;Chương 3: HỆ ĐIỀU HÀNH WINDOWS&amp;quot;&quot;/&gt;&lt;property id=&quot;20307&quot; value=&quot;372&quot;/&gt;&lt;/object&gt;&lt;object type=&quot;3&quot; unique_id=&quot;10093&quot;&gt;&lt;property id=&quot;20148&quot; value=&quot;5&quot;/&gt;&lt;property id=&quot;20300&quot; value=&quot;Slide 87 - &amp;quot;Chương 3: HỆ ĐIỀU HÀNH WINDOWS&amp;quot;&quot;/&gt;&lt;property id=&quot;20307&quot; value=&quot;373&quot;/&gt;&lt;/object&gt;&lt;object type=&quot;3&quot; unique_id=&quot;10094&quot;&gt;&lt;property id=&quot;20148&quot; value=&quot;5&quot;/&gt;&lt;property id=&quot;20300&quot; value=&quot;Slide 88 - &amp;quot;Chương 3: HỆ ĐIỀU HÀNH WINDOWS&amp;quot;&quot;/&gt;&lt;property id=&quot;20307&quot; value=&quot;374&quot;/&gt;&lt;/object&gt;&lt;object type=&quot;3&quot; unique_id=&quot;10095&quot;&gt;&lt;property id=&quot;20148&quot; value=&quot;5&quot;/&gt;&lt;property id=&quot;20300&quot; value=&quot;Slide 89 - &amp;quot;Chương 3: HỆ ĐIỀU HÀNH WINDOWS&amp;quot;&quot;/&gt;&lt;property id=&quot;20307&quot; value=&quot;375&quot;/&gt;&lt;/object&gt;&lt;object type=&quot;3&quot; unique_id=&quot;10096&quot;&gt;&lt;property id=&quot;20148&quot; value=&quot;5&quot;/&gt;&lt;property id=&quot;20300&quot; value=&quot;Slide 90 - &amp;quot;Chương 3: HỆ ĐIỀU HÀNH WINDOWS&amp;quot;&quot;/&gt;&lt;property id=&quot;20307&quot; value=&quot;376&quot;/&gt;&lt;/object&gt;&lt;object type=&quot;3&quot; unique_id=&quot;10097&quot;&gt;&lt;property id=&quot;20148&quot; value=&quot;5&quot;/&gt;&lt;property id=&quot;20300&quot; value=&quot;Slide 91 - &amp;quot;Chương 3: HỆ ĐIỀU HÀNH WINDOWS&amp;quot;&quot;/&gt;&lt;property id=&quot;20307&quot; value=&quot;377&quot;/&gt;&lt;/object&gt;&lt;object type=&quot;3&quot; unique_id=&quot;10098&quot;&gt;&lt;property id=&quot;20148&quot; value=&quot;5&quot;/&gt;&lt;property id=&quot;20300&quot; value=&quot;Slide 92 - &amp;quot;Chương 3: HỆ ĐIỀU HÀNH WINDOWS&amp;quot;&quot;/&gt;&lt;property id=&quot;20307&quot; value=&quot;378&quot;/&gt;&lt;/object&gt;&lt;object type=&quot;3&quot; unique_id=&quot;10099&quot;&gt;&lt;property id=&quot;20148&quot; value=&quot;5&quot;/&gt;&lt;property id=&quot;20300&quot; value=&quot;Slide 93 - &amp;quot;Chương 3: HỆ ĐIỀU HÀNH WINDOWS&amp;quot;&quot;/&gt;&lt;property id=&quot;20307&quot; value=&quot;379&quot;/&gt;&lt;/object&gt;&lt;object type=&quot;3&quot; unique_id=&quot;10100&quot;&gt;&lt;property id=&quot;20148&quot; value=&quot;5&quot;/&gt;&lt;property id=&quot;20300&quot; value=&quot;Slide 94 - &amp;quot;Chương 3: HỆ ĐIỀU HÀNH WINDOWS&amp;quot;&quot;/&gt;&lt;property id=&quot;20307&quot; value=&quot;380&quot;/&gt;&lt;/object&gt;&lt;object type=&quot;3&quot; unique_id=&quot;10101&quot;&gt;&lt;property id=&quot;20148&quot; value=&quot;5&quot;/&gt;&lt;property id=&quot;20300&quot; value=&quot;Slide 95 - &amp;quot;Chương 3: HỆ ĐIỀU HÀNH WINDOWS&amp;quot;&quot;/&gt;&lt;property id=&quot;20307&quot; value=&quot;381&quot;/&gt;&lt;/object&gt;&lt;object type=&quot;3&quot; unique_id=&quot;10102&quot;&gt;&lt;property id=&quot;20148&quot; value=&quot;5&quot;/&gt;&lt;property id=&quot;20300&quot; value=&quot;Slide 96 - &amp;quot;Chương 3: HỆ ĐIỀU HÀNH WINDOWS&amp;quot;&quot;/&gt;&lt;property id=&quot;20307&quot; value=&quot;382&quot;/&gt;&lt;/object&gt;&lt;object type=&quot;3&quot; unique_id=&quot;10103&quot;&gt;&lt;property id=&quot;20148&quot; value=&quot;5&quot;/&gt;&lt;property id=&quot;20300&quot; value=&quot;Slide 97 - &amp;quot;Chương 3: HỆ ĐIỀU HÀNH WINDOWS&amp;quot;&quot;/&gt;&lt;property id=&quot;20307&quot; value=&quot;383&quot;/&gt;&lt;/object&gt;&lt;object type=&quot;3&quot; unique_id=&quot;10104&quot;&gt;&lt;property id=&quot;20148&quot; value=&quot;5&quot;/&gt;&lt;property id=&quot;20300&quot; value=&quot;Slide 98 - &amp;quot;Chương 3: HỆ ĐIỀU HÀNH WINDOWS&amp;quot;&quot;/&gt;&lt;property id=&quot;20307&quot; value=&quot;384&quot;/&gt;&lt;/object&gt;&lt;object type=&quot;3&quot; unique_id=&quot;10105&quot;&gt;&lt;property id=&quot;20148&quot; value=&quot;5&quot;/&gt;&lt;property id=&quot;20300&quot; value=&quot;Slide 99 - &amp;quot;Chương 3: HỆ ĐIỀU HÀNH WINDOWS&amp;quot;&quot;/&gt;&lt;property id=&quot;20307&quot; value=&quot;385&quot;/&gt;&lt;/object&gt;&lt;object type=&quot;3&quot; unique_id=&quot;10106&quot;&gt;&lt;property id=&quot;20148&quot; value=&quot;5&quot;/&gt;&lt;property id=&quot;20300&quot; value=&quot;Slide 100 - &amp;quot;Chương 3: HỆ ĐIỀU HÀNH WINDOWS&amp;quot;&quot;/&gt;&lt;property id=&quot;20307&quot; value=&quot;386&quot;/&gt;&lt;/object&gt;&lt;object type=&quot;3&quot; unique_id=&quot;10107&quot;&gt;&lt;property id=&quot;20148&quot; value=&quot;5&quot;/&gt;&lt;property id=&quot;20300&quot; value=&quot;Slide 101 - &amp;quot;Chương 3: HỆ ĐIỀU HÀNH WINDOWS&amp;quot;&quot;/&gt;&lt;property id=&quot;20307&quot; value=&quot;387&quot;/&gt;&lt;/object&gt;&lt;object type=&quot;3&quot; unique_id=&quot;10108&quot;&gt;&lt;property id=&quot;20148&quot; value=&quot;5&quot;/&gt;&lt;property id=&quot;20300&quot; value=&quot;Slide 102 - &amp;quot;Chương 3: HỆ ĐIỀU HÀNH WINDOWS&amp;quot;&quot;/&gt;&lt;property id=&quot;20307&quot; value=&quot;388&quot;/&gt;&lt;/object&gt;&lt;object type=&quot;3&quot; unique_id=&quot;10109&quot;&gt;&lt;property id=&quot;20148&quot; value=&quot;5&quot;/&gt;&lt;property id=&quot;20300&quot; value=&quot;Slide 103 - &amp;quot;Chương 3: HỆ ĐIỀU HÀNH WINDOWS&amp;quot;&quot;/&gt;&lt;property id=&quot;20307&quot; value=&quot;389&quot;/&gt;&lt;/object&gt;&lt;object type=&quot;3&quot; unique_id=&quot;10110&quot;&gt;&lt;property id=&quot;20148&quot; value=&quot;5&quot;/&gt;&lt;property id=&quot;20300&quot; value=&quot;Slide 104 - &amp;quot;Chương 3: HỆ ĐIỀU HÀNH WINDOWS&amp;quot;&quot;/&gt;&lt;property id=&quot;20307&quot; value=&quot;390&quot;/&gt;&lt;/object&gt;&lt;object type=&quot;3&quot; unique_id=&quot;10111&quot;&gt;&lt;property id=&quot;20148&quot; value=&quot;5&quot;/&gt;&lt;property id=&quot;20300&quot; value=&quot;Slide 105 - &amp;quot;Chương 3: HỆ ĐIỀU HÀNH WINDOWS&amp;quot;&quot;/&gt;&lt;property id=&quot;20307&quot; value=&quot;391&quot;/&gt;&lt;/object&gt;&lt;object type=&quot;3&quot; unique_id=&quot;10112&quot;&gt;&lt;property id=&quot;20148&quot; value=&quot;5&quot;/&gt;&lt;property id=&quot;20300&quot; value=&quot;Slide 106 - &amp;quot;Chương 3: HỆ ĐIỀU HÀNH WINDOWS&amp;quot;&quot;/&gt;&lt;property id=&quot;20307&quot; value=&quot;392&quot;/&gt;&lt;/object&gt;&lt;object type=&quot;3&quot; unique_id=&quot;10113&quot;&gt;&lt;property id=&quot;20148&quot; value=&quot;5&quot;/&gt;&lt;property id=&quot;20300&quot; value=&quot;Slide 107 - &amp;quot;Chương 3: HỆ ĐIỀU HÀNH WINDOWS&amp;quot;&quot;/&gt;&lt;property id=&quot;20307&quot; value=&quot;393&quot;/&gt;&lt;/object&gt;&lt;object type=&quot;3&quot; unique_id=&quot;10114&quot;&gt;&lt;property id=&quot;20148&quot; value=&quot;5&quot;/&gt;&lt;property id=&quot;20300&quot; value=&quot;Slide 108 - &amp;quot;Chương 3: HỆ ĐIỀU HÀNH WINDOWS&amp;quot;&quot;/&gt;&lt;property id=&quot;20307&quot; value=&quot;394&quot;/&gt;&lt;/object&gt;&lt;object type=&quot;3&quot; unique_id=&quot;10115&quot;&gt;&lt;property id=&quot;20148&quot; value=&quot;5&quot;/&gt;&lt;property id=&quot;20300&quot; value=&quot;Slide 109 - &amp;quot;Chương 3: HỆ ĐIỀU HÀNH WINDOWS&amp;quot;&quot;/&gt;&lt;property id=&quot;20307&quot; value=&quot;395&quot;/&gt;&lt;/object&gt;&lt;object type=&quot;3&quot; unique_id=&quot;10116&quot;&gt;&lt;property id=&quot;20148&quot; value=&quot;5&quot;/&gt;&lt;property id=&quot;20300&quot; value=&quot;Slide 110 - &amp;quot;Chương 3: HỆ ĐIỀU HÀNH WINDOWS&amp;quot;&quot;/&gt;&lt;property id=&quot;20307&quot; value=&quot;396&quot;/&gt;&lt;/object&gt;&lt;object type=&quot;3&quot; unique_id=&quot;10117&quot;&gt;&lt;property id=&quot;20148&quot; value=&quot;5&quot;/&gt;&lt;property id=&quot;20300&quot; value=&quot;Slide 111 - &amp;quot;Chương 3: HỆ ĐIỀU HÀNH WINDOWS&amp;quot;&quot;/&gt;&lt;property id=&quot;20307&quot; value=&quot;397&quot;/&gt;&lt;/object&gt;&lt;object type=&quot;3&quot; unique_id=&quot;10118&quot;&gt;&lt;property id=&quot;20148&quot; value=&quot;5&quot;/&gt;&lt;property id=&quot;20300&quot; value=&quot;Slide 112 - &amp;quot;Chương 3: HỆ ĐIỀU HÀNH WINDOWS&amp;quot;&quot;/&gt;&lt;property id=&quot;20307&quot; value=&quot;398&quot;/&gt;&lt;/object&gt;&lt;object type=&quot;3&quot; unique_id=&quot;10119&quot;&gt;&lt;property id=&quot;20148&quot; value=&quot;5&quot;/&gt;&lt;property id=&quot;20300&quot; value=&quot;Slide 113 - &amp;quot;Chương 3: HỆ ĐIỀU HÀNH WINDOWS&amp;quot;&quot;/&gt;&lt;property id=&quot;20307&quot; value=&quot;399&quot;/&gt;&lt;/object&gt;&lt;object type=&quot;3&quot; unique_id=&quot;10120&quot;&gt;&lt;property id=&quot;20148&quot; value=&quot;5&quot;/&gt;&lt;property id=&quot;20300&quot; value=&quot;Slide 114 - &amp;quot;Chương 3: HỆ ĐIỀU HÀNH WINDOWS&amp;quot;&quot;/&gt;&lt;property id=&quot;20307&quot; value=&quot;400&quot;/&gt;&lt;/object&gt;&lt;object type=&quot;3&quot; unique_id=&quot;10121&quot;&gt;&lt;property id=&quot;20148&quot; value=&quot;5&quot;/&gt;&lt;property id=&quot;20300&quot; value=&quot;Slide 115 - &amp;quot;Chương 3: HỆ ĐIỀU HÀNH WINDOWS&amp;quot;&quot;/&gt;&lt;property id=&quot;20307&quot; value=&quot;401&quot;/&gt;&lt;/object&gt;&lt;object type=&quot;3&quot; unique_id=&quot;10122&quot;&gt;&lt;property id=&quot;20148&quot; value=&quot;5&quot;/&gt;&lt;property id=&quot;20300&quot; value=&quot;Slide 116 - &amp;quot;Thanks for your listening!&amp;quot;&quot;/&gt;&lt;property id=&quot;20307&quot; value=&quot;280&quot;/&gt;&lt;/object&gt;&lt;object type=&quot;3&quot; unique_id=&quot;10970&quot;&gt;&lt;property id=&quot;20148&quot; value=&quot;5&quot;/&gt;&lt;property id=&quot;20300&quot; value=&quot;Slide 5 - &amp;quot;Chương 1: HỆ THỐNG MÁY TÍNH&amp;quot;&quot;/&gt;&lt;property id=&quot;20307&quot; value=&quot;403&quot;/&gt;&lt;/object&gt;&lt;object type=&quot;3&quot; unique_id=&quot;10971&quot;&gt;&lt;property id=&quot;20148&quot; value=&quot;5&quot;/&gt;&lt;property id=&quot;20300&quot; value=&quot;Slide 48 - &amp;quot;Chương 2: HỆ ĐIỀU HÀNH&amp;quot;&quot;/&gt;&lt;property id=&quot;20307&quot; value=&quot;404&quot;/&gt;&lt;/object&gt;&lt;object type=&quot;3&quot; unique_id=&quot;10972&quot;&gt;&lt;property id=&quot;20148&quot; value=&quot;5&quot;/&gt;&lt;property id=&quot;20300&quot; value=&quot;Slide 59 - &amp;quot;Chương 3: HỆ ĐIỀU HÀNH WINDOWS&amp;quot;&quot;/&gt;&lt;property id=&quot;20307&quot; value=&quot;402&quot;/&gt;&lt;/object&gt;&lt;object type=&quot;3&quot; unique_id=&quot;11089&quot;&gt;&lt;property id=&quot;20148&quot; value=&quot;5&quot;/&gt;&lt;property id=&quot;20300&quot; value=&quot;Slide 3 - &amp;quot;Mục tiêu&amp;quot;&quot;/&gt;&lt;property id=&quot;20307&quot; value=&quot;405&quot;/&gt;&lt;/object&gt;&lt;object type=&quot;3&quot; unique_id=&quot;11324&quot;&gt;&lt;property id=&quot;20148&quot; value=&quot;5&quot;/&gt;&lt;property id=&quot;20300&quot; value=&quot;Slide 117 - &amp;quot;Thành lập nhóm (10 phút)&amp;quot;&quot;/&gt;&lt;property id=&quot;20307&quot; value=&quot;407&quot;/&gt;&lt;/object&gt;&lt;object type=&quot;3&quot; unique_id=&quot;11325&quot;&gt;&lt;property id=&quot;20148&quot; value=&quot;5&quot;/&gt;&lt;property id=&quot;20300&quot; value=&quot;Slide 118 - &amp;quot;Chuẩn bị bài cho tuần 2:&amp;quot;&quot;/&gt;&lt;property id=&quot;20307&quot; value=&quot;406&quot;/&gt;&lt;/object&gt;&lt;object type=&quot;3&quot; unique_id=&quot;12040&quot;&gt;&lt;property id=&quot;20148&quot; value=&quot;5&quot;/&gt;&lt;property id=&quot;20300&quot; value=&quot;Slide 1&quot;/&gt;&lt;property id=&quot;20307&quot; value=&quot;40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39027</TotalTime>
  <Words>140</Words>
  <Application>Microsoft Office PowerPoint</Application>
  <PresentationFormat>Custom</PresentationFormat>
  <Paragraphs>10</Paragraphs>
  <Slides>6</Slides>
  <Notes>2</Notes>
  <HiddenSlides>1</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BLUETOOTH</vt:lpstr>
      <vt:lpstr>Lập trình : Nguyễn Thành Công  Lê Minh Trí</vt:lpstr>
      <vt:lpstr>Bluetooth TRONG LẬP TRÌNH ANDROID LÀ GÌ ?</vt:lpstr>
      <vt:lpstr>PowerPoint Presentation</vt:lpstr>
      <vt:lpstr>DEMO ứng dụng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Nguyen</dc:creator>
  <cp:lastModifiedBy>dell 3558</cp:lastModifiedBy>
  <cp:revision>487</cp:revision>
  <dcterms:created xsi:type="dcterms:W3CDTF">2014-12-29T13:34:32Z</dcterms:created>
  <dcterms:modified xsi:type="dcterms:W3CDTF">2017-11-30T00:01:29Z</dcterms:modified>
</cp:coreProperties>
</file>