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680" r:id="rId2"/>
    <p:sldId id="722" r:id="rId3"/>
    <p:sldId id="717" r:id="rId4"/>
    <p:sldId id="720" r:id="rId5"/>
    <p:sldId id="718" r:id="rId6"/>
    <p:sldId id="723" r:id="rId7"/>
    <p:sldId id="719" r:id="rId8"/>
    <p:sldId id="725" r:id="rId9"/>
    <p:sldId id="724" r:id="rId10"/>
    <p:sldId id="721" r:id="rId11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967BC76-C901-48DF-9DB5-9947D3619D94}">
          <p14:sldIdLst>
            <p14:sldId id="680"/>
            <p14:sldId id="722"/>
            <p14:sldId id="717"/>
            <p14:sldId id="720"/>
            <p14:sldId id="718"/>
            <p14:sldId id="723"/>
            <p14:sldId id="719"/>
            <p14:sldId id="725"/>
            <p14:sldId id="724"/>
            <p14:sldId id="721"/>
          </p14:sldIdLst>
        </p14:section>
        <p14:section name="Untitled Section" id="{B8F88C67-5B48-4153-906C-FC2E94179F7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n" initials="V" lastIdx="1" clrIdx="0">
    <p:extLst>
      <p:ext uri="{19B8F6BF-5375-455C-9EA6-DF929625EA0E}">
        <p15:presenceInfo xmlns:p15="http://schemas.microsoft.com/office/powerpoint/2012/main" userId="V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FC"/>
    <a:srgbClr val="003B7A"/>
    <a:srgbClr val="092A67"/>
    <a:srgbClr val="FB8F5F"/>
    <a:srgbClr val="63CD8B"/>
    <a:srgbClr val="208CAE"/>
    <a:srgbClr val="F5CE31"/>
    <a:srgbClr val="0263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7567" autoAdjust="0"/>
  </p:normalViewPr>
  <p:slideViewPr>
    <p:cSldViewPr snapToGrid="0">
      <p:cViewPr varScale="1">
        <p:scale>
          <a:sx n="65" d="100"/>
          <a:sy n="65" d="100"/>
        </p:scale>
        <p:origin x="732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876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0E59F-BCDF-B547-B5F0-80FB1F5C3587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A576A-462E-B247-814C-32E8FA05C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553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A576A-462E-B247-814C-32E8FA05C3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91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A576A-462E-B247-814C-32E8FA05C3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353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57263"/>
            <a:ext cx="9144000" cy="2387600"/>
          </a:xfrm>
        </p:spPr>
        <p:txBody>
          <a:bodyPr anchor="b"/>
          <a:lstStyle>
            <a:lvl1pPr algn="r">
              <a:defRPr sz="6000" b="1">
                <a:solidFill>
                  <a:srgbClr val="003B7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2198-1F64-4C29-A39A-6449FC681DFE}" type="datetime1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C18C-94C0-4514-A611-7D4EB083F4D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1524000" y="3475566"/>
            <a:ext cx="9139767" cy="0"/>
          </a:xfrm>
          <a:prstGeom prst="line">
            <a:avLst/>
          </a:prstGeom>
          <a:ln>
            <a:solidFill>
              <a:srgbClr val="003B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6032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92E1C-E738-46FC-BBDC-99DCFE136CD1}" type="datetime1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C18C-94C0-4514-A611-7D4EB083F4D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84200" y="609600"/>
            <a:ext cx="0" cy="546100"/>
          </a:xfrm>
          <a:prstGeom prst="line">
            <a:avLst/>
          </a:prstGeom>
          <a:ln w="76200" cmpd="sng">
            <a:solidFill>
              <a:srgbClr val="003B7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376976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A188-72B9-45B7-B36A-D8157BE0E8DA}" type="datetime1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C18C-94C0-4514-A611-7D4EB083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54224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lnSpc>
                <a:spcPct val="150000"/>
              </a:lnSpc>
              <a:buClrTx/>
              <a:buFont typeface="Wingdings" pitchFamily="2" charset="2"/>
              <a:buChar char="Ø"/>
              <a:defRPr sz="32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  <a:lvl2pPr marL="685800" indent="-228600">
              <a:lnSpc>
                <a:spcPct val="150000"/>
              </a:lnSpc>
              <a:buClrTx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2pPr>
            <a:lvl3pPr marL="1143000" indent="-228600">
              <a:lnSpc>
                <a:spcPct val="150000"/>
              </a:lnSpc>
              <a:buClrTx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3pPr>
            <a:lvl4pPr marL="1600200" indent="-228600">
              <a:lnSpc>
                <a:spcPct val="150000"/>
              </a:lnSpc>
              <a:buClrTx/>
              <a:buFont typeface="Wingdings" pitchFamily="2" charset="2"/>
              <a:buChar char="Ø"/>
              <a:defRPr sz="2000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4pPr>
            <a:lvl5pPr marL="2057400" indent="-228600">
              <a:lnSpc>
                <a:spcPct val="150000"/>
              </a:lnSpc>
              <a:buClrTx/>
              <a:buFont typeface="Wingdings" pitchFamily="2" charset="2"/>
              <a:buChar char="Ø"/>
              <a:defRPr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0853-0418-48B1-B306-CB141E6BA0CD}" type="datetime1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C18C-94C0-4514-A611-7D4EB083F4D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838200" y="385083"/>
            <a:ext cx="10515600" cy="1057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84200" y="609600"/>
            <a:ext cx="0" cy="546100"/>
          </a:xfrm>
          <a:prstGeom prst="line">
            <a:avLst/>
          </a:prstGeom>
          <a:ln w="76200" cmpd="sng">
            <a:solidFill>
              <a:srgbClr val="003B7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 userDrawn="1"/>
        </p:nvSpPr>
        <p:spPr>
          <a:xfrm>
            <a:off x="5740400" y="6261100"/>
            <a:ext cx="1803400" cy="431800"/>
          </a:xfrm>
          <a:prstGeom prst="rect">
            <a:avLst/>
          </a:prstGeom>
          <a:solidFill>
            <a:srgbClr val="003B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Lập</a:t>
            </a:r>
            <a:r>
              <a:rPr lang="en-US" sz="1200" baseline="0" smtClean="0"/>
              <a:t> </a:t>
            </a:r>
            <a:r>
              <a:rPr lang="en-US" sz="1200" baseline="0" err="1" smtClean="0"/>
              <a:t>Trình</a:t>
            </a:r>
            <a:r>
              <a:rPr lang="en-US" sz="1200" baseline="0" smtClean="0"/>
              <a:t>  Di </a:t>
            </a:r>
            <a:r>
              <a:rPr lang="en-US" sz="1200" baseline="0" err="1" smtClean="0"/>
              <a:t>Động</a:t>
            </a:r>
            <a:r>
              <a:rPr lang="en-US" sz="1200" baseline="0" smtClean="0"/>
              <a:t> 1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9327143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873500"/>
            <a:ext cx="10515600" cy="1781175"/>
          </a:xfrm>
        </p:spPr>
        <p:txBody>
          <a:bodyPr anchor="ctr">
            <a:normAutofit/>
          </a:bodyPr>
          <a:lstStyle>
            <a:lvl1pPr>
              <a:defRPr sz="4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3657600"/>
          </a:xfrm>
          <a:prstGeom prst="rect">
            <a:avLst/>
          </a:prstGeom>
          <a:solidFill>
            <a:srgbClr val="003B7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FITlogo.png"/>
          <p:cNvPicPr>
            <a:picLocks noChangeAspect="1"/>
          </p:cNvPicPr>
          <p:nvPr userDrawn="1"/>
        </p:nvPicPr>
        <p:blipFill>
          <a:blip r:embed="rId2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67559">
            <a:off x="8083530" y="-224663"/>
            <a:ext cx="4698853" cy="4698853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5773783" y="6230983"/>
            <a:ext cx="1737360" cy="444137"/>
          </a:xfrm>
          <a:prstGeom prst="rect">
            <a:avLst/>
          </a:prstGeom>
          <a:solidFill>
            <a:srgbClr val="003B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err="1" smtClean="0"/>
              <a:t>Lập</a:t>
            </a:r>
            <a:r>
              <a:rPr lang="en-US" sz="1200" baseline="0" smtClean="0"/>
              <a:t> </a:t>
            </a:r>
            <a:r>
              <a:rPr lang="en-US" sz="1200" baseline="0" err="1" smtClean="0"/>
              <a:t>Trình</a:t>
            </a:r>
            <a:r>
              <a:rPr lang="en-US" sz="1200" baseline="0" smtClean="0"/>
              <a:t>  Di </a:t>
            </a:r>
            <a:r>
              <a:rPr lang="en-US" sz="1200" baseline="0" err="1" smtClean="0"/>
              <a:t>Động</a:t>
            </a:r>
            <a:r>
              <a:rPr lang="en-US" sz="1200" baseline="0" smtClean="0"/>
              <a:t> 1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59726247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93825"/>
            <a:ext cx="5181600" cy="3990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93825"/>
            <a:ext cx="5181600" cy="3990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3A7F1-B45B-468D-9371-A8721D15CE93}" type="datetime1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C18C-94C0-4514-A611-7D4EB083F4D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84200" y="609600"/>
            <a:ext cx="0" cy="546100"/>
          </a:xfrm>
          <a:prstGeom prst="line">
            <a:avLst/>
          </a:prstGeom>
          <a:ln w="76200" cmpd="sng">
            <a:solidFill>
              <a:srgbClr val="003B7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5852160" y="6309360"/>
            <a:ext cx="1698171" cy="300446"/>
          </a:xfrm>
          <a:prstGeom prst="rect">
            <a:avLst/>
          </a:prstGeom>
          <a:solidFill>
            <a:srgbClr val="003B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err="1" smtClean="0"/>
              <a:t>Lập</a:t>
            </a:r>
            <a:r>
              <a:rPr lang="en-US" sz="1200" baseline="0" smtClean="0"/>
              <a:t> </a:t>
            </a:r>
            <a:r>
              <a:rPr lang="en-US" sz="1200" baseline="0" err="1" smtClean="0"/>
              <a:t>Trình</a:t>
            </a:r>
            <a:r>
              <a:rPr lang="en-US" sz="1200" baseline="0" smtClean="0"/>
              <a:t>  Di </a:t>
            </a:r>
            <a:r>
              <a:rPr lang="en-US" sz="1200" baseline="0" err="1" smtClean="0"/>
              <a:t>Động</a:t>
            </a:r>
            <a:r>
              <a:rPr lang="en-US" sz="1200" baseline="0" smtClean="0"/>
              <a:t> 1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1840558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3890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212975"/>
            <a:ext cx="5157787" cy="3171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890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12975"/>
            <a:ext cx="5183188" cy="3171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2228-A19F-449A-8618-7AC28C0B16EF}" type="datetime1">
              <a:rPr lang="en-US" smtClean="0"/>
              <a:t>12/14/2017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C18C-94C0-4514-A611-7D4EB083F4D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84200" y="609600"/>
            <a:ext cx="0" cy="546100"/>
          </a:xfrm>
          <a:prstGeom prst="line">
            <a:avLst/>
          </a:prstGeom>
          <a:ln w="76200" cmpd="sng">
            <a:solidFill>
              <a:srgbClr val="003B7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 userDrawn="1"/>
        </p:nvSpPr>
        <p:spPr>
          <a:xfrm>
            <a:off x="5997575" y="6257109"/>
            <a:ext cx="1487442" cy="418011"/>
          </a:xfrm>
          <a:prstGeom prst="rect">
            <a:avLst/>
          </a:prstGeom>
          <a:solidFill>
            <a:srgbClr val="003B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err="1" smtClean="0"/>
              <a:t>Lập</a:t>
            </a:r>
            <a:r>
              <a:rPr lang="en-US" sz="1200" baseline="0" smtClean="0"/>
              <a:t> </a:t>
            </a:r>
            <a:r>
              <a:rPr lang="en-US" sz="1200" baseline="0" err="1" smtClean="0"/>
              <a:t>Trình</a:t>
            </a:r>
            <a:r>
              <a:rPr lang="en-US" sz="1200" baseline="0" smtClean="0"/>
              <a:t>  Di </a:t>
            </a:r>
            <a:r>
              <a:rPr lang="en-US" sz="1200" baseline="0" err="1" smtClean="0"/>
              <a:t>Động</a:t>
            </a:r>
            <a:r>
              <a:rPr lang="en-US" sz="1200" baseline="0" smtClean="0"/>
              <a:t> 1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074528042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6D687-D7EE-4ACC-A6EA-87D5E3449757}" type="datetime1">
              <a:rPr lang="en-US" smtClean="0"/>
              <a:t>12/14/2017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C18C-94C0-4514-A611-7D4EB083F4D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84200" y="609600"/>
            <a:ext cx="0" cy="546100"/>
          </a:xfrm>
          <a:prstGeom prst="line">
            <a:avLst/>
          </a:prstGeom>
          <a:ln w="76200" cmpd="sng">
            <a:solidFill>
              <a:srgbClr val="003B7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57340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6C6E-15B7-4614-9655-89A6044AEE4A}" type="datetime1">
              <a:rPr lang="en-US" smtClean="0"/>
              <a:t>12/14/2017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C18C-94C0-4514-A611-7D4EB083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85815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0B438-073B-4A95-8862-ABC64D650870}" type="datetime1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C18C-94C0-4514-A611-7D4EB083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144757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E809-786C-4D6A-9072-2204776426EE}" type="datetime1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C18C-94C0-4514-A611-7D4EB083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54504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Manual Input 7"/>
          <p:cNvSpPr/>
          <p:nvPr userDrawn="1"/>
        </p:nvSpPr>
        <p:spPr>
          <a:xfrm rot="16200000" flipV="1">
            <a:off x="3065112" y="5890753"/>
            <a:ext cx="939496" cy="994996"/>
          </a:xfrm>
          <a:prstGeom prst="flowChartManualInpu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52425"/>
            <a:ext cx="10515600" cy="1057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99017"/>
            <a:ext cx="10515600" cy="4241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4546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D1621-9973-4F4E-8E8C-2C154D9EAEF4}" type="datetime1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4546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4546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EC18C-94C0-4514-A611-7D4EB083F4D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9820" y="6070600"/>
            <a:ext cx="12201820" cy="787400"/>
          </a:xfrm>
          <a:prstGeom prst="rect">
            <a:avLst/>
          </a:prstGeom>
          <a:solidFill>
            <a:srgbClr val="003B7A"/>
          </a:solidFill>
          <a:ln>
            <a:solidFill>
              <a:srgbClr val="003B7A"/>
            </a:solidFill>
          </a:ln>
          <a:effectLst>
            <a:outerShdw blurRad="50800" dist="254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Manual Input 7"/>
          <p:cNvSpPr/>
          <p:nvPr userDrawn="1"/>
        </p:nvSpPr>
        <p:spPr>
          <a:xfrm rot="16200000" flipV="1">
            <a:off x="1538162" y="4380338"/>
            <a:ext cx="939494" cy="4015822"/>
          </a:xfrm>
          <a:prstGeom prst="flowChartManualInpu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22" y="6106293"/>
            <a:ext cx="2419350" cy="5905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009681" y="6190526"/>
            <a:ext cx="1969901" cy="453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918694" y="6177296"/>
            <a:ext cx="27993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mtClean="0">
                <a:solidFill>
                  <a:srgbClr val="092A67"/>
                </a:solidFill>
              </a:rPr>
              <a:t>FACULTY OF INFORMATION TECHNOLOGY</a:t>
            </a:r>
          </a:p>
          <a:p>
            <a:r>
              <a:rPr lang="en-US" sz="1100" b="1" smtClean="0">
                <a:solidFill>
                  <a:srgbClr val="092A67"/>
                </a:solidFill>
              </a:rPr>
              <a:t>THU DUC COLLEGE OF TECHNOLOGY</a:t>
            </a:r>
            <a:endParaRPr lang="en-US" sz="1100" b="1">
              <a:solidFill>
                <a:srgbClr val="092A67"/>
              </a:solidFill>
            </a:endParaRPr>
          </a:p>
        </p:txBody>
      </p:sp>
      <p:pic>
        <p:nvPicPr>
          <p:cNvPr id="15" name="Picture 14" descr="cdiologo_white.pn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0" y="6175629"/>
            <a:ext cx="901700" cy="568071"/>
          </a:xfrm>
          <a:prstGeom prst="rect">
            <a:avLst/>
          </a:prstGeom>
        </p:spPr>
      </p:pic>
      <p:pic>
        <p:nvPicPr>
          <p:cNvPr id="17" name="Picture 16" descr="tdc_logo_white.pn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264" y="6172200"/>
            <a:ext cx="583926" cy="584200"/>
          </a:xfrm>
          <a:prstGeom prst="rect">
            <a:avLst/>
          </a:prstGeom>
        </p:spPr>
      </p:pic>
      <p:sp>
        <p:nvSpPr>
          <p:cNvPr id="16" name="Date Placeholder 3"/>
          <p:cNvSpPr>
            <a:spLocks noGrp="1"/>
          </p:cNvSpPr>
          <p:nvPr userDrawn="1"/>
        </p:nvSpPr>
        <p:spPr>
          <a:xfrm>
            <a:off x="4140727" y="6276807"/>
            <a:ext cx="11564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4DD84D0-4EFB-435D-9115-4B796025CADE}" type="datetime1">
              <a:rPr lang="en-US" smtClean="0"/>
              <a:pPr/>
              <a:t>12/14/2017</a:t>
            </a:fld>
            <a:endParaRPr lang="en-US"/>
          </a:p>
        </p:txBody>
      </p:sp>
      <p:sp>
        <p:nvSpPr>
          <p:cNvPr id="18" name="Footer Placeholder 4"/>
          <p:cNvSpPr>
            <a:spLocks noGrp="1"/>
          </p:cNvSpPr>
          <p:nvPr userDrawn="1"/>
        </p:nvSpPr>
        <p:spPr>
          <a:xfrm>
            <a:off x="5457703" y="6276807"/>
            <a:ext cx="240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 smtClean="0"/>
              <a:t>Lập</a:t>
            </a:r>
            <a:r>
              <a:rPr lang="en-US" baseline="0" smtClean="0"/>
              <a:t> </a:t>
            </a:r>
            <a:r>
              <a:rPr lang="en-US" baseline="0" err="1" smtClean="0"/>
              <a:t>Trình</a:t>
            </a:r>
            <a:r>
              <a:rPr lang="en-US" baseline="0" smtClean="0"/>
              <a:t>  Di </a:t>
            </a:r>
            <a:r>
              <a:rPr lang="en-US" baseline="0" err="1" smtClean="0"/>
              <a:t>Động</a:t>
            </a:r>
            <a:r>
              <a:rPr lang="en-US" baseline="0" smtClean="0"/>
              <a:t> 1</a:t>
            </a:r>
            <a:endParaRPr lang="en-US"/>
          </a:p>
        </p:txBody>
      </p:sp>
      <p:sp>
        <p:nvSpPr>
          <p:cNvPr id="19" name="Slide Number Placeholder 5"/>
          <p:cNvSpPr>
            <a:spLocks noGrp="1"/>
          </p:cNvSpPr>
          <p:nvPr userDrawn="1"/>
        </p:nvSpPr>
        <p:spPr>
          <a:xfrm>
            <a:off x="8050804" y="6290456"/>
            <a:ext cx="6971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DEC18C-94C0-4514-A611-7D4EB083F4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3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003B7A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itchFamily="2" charset="2"/>
        <a:buChar char="Ø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1lSkr9anY6E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401" y="6096000"/>
            <a:ext cx="34194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 smtClean="0"/>
              <a:t>ỨNG DỤNG NGHE NHẠC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7115891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83110" y="2138515"/>
            <a:ext cx="9999405" cy="1200329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0000" endA="300" endPos="90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vi-VN" sz="3600" b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CÁM ƠN THẦY VÀ CÁC BẠN ĐÃ LẮNG NGHE</a:t>
            </a:r>
            <a:endParaRPr lang="en-GB" sz="3600" b="1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766087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 smtClean="0"/>
              <a:t>Lập trình : Hoàng Nhật Sơn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57350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401" y="6096000"/>
            <a:ext cx="34194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838199" y="385083"/>
            <a:ext cx="10857271" cy="1057275"/>
          </a:xfrm>
        </p:spPr>
        <p:txBody>
          <a:bodyPr>
            <a:normAutofit fontScale="90000"/>
          </a:bodyPr>
          <a:lstStyle/>
          <a:p>
            <a:r>
              <a:rPr lang="en-GB" cap="all" dirty="0"/>
              <a:t>MEDIAPLAYER TRONG LẬP TRÌNH </a:t>
            </a:r>
            <a:r>
              <a:rPr lang="en-GB" cap="all" dirty="0" smtClean="0"/>
              <a:t>ANDROID</a:t>
            </a:r>
            <a:r>
              <a:rPr lang="vi-VN" cap="all" dirty="0" smtClean="0"/>
              <a:t> LÀ GÌ ?</a:t>
            </a:r>
            <a:endParaRPr lang="vi-VN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76982" y="1442358"/>
            <a:ext cx="5737122" cy="4241812"/>
          </a:xfrm>
        </p:spPr>
        <p:txBody>
          <a:bodyPr>
            <a:noAutofit/>
          </a:bodyPr>
          <a:lstStyle/>
          <a:p>
            <a:pPr lvl="2"/>
            <a:endParaRPr lang="en-US" sz="1200" dirty="0" smtClean="0"/>
          </a:p>
          <a:p>
            <a:pPr lvl="2"/>
            <a:r>
              <a:rPr lang="vi-VN" sz="2000" b="1" dirty="0"/>
              <a:t>Android</a:t>
            </a:r>
            <a:r>
              <a:rPr lang="vi-VN" sz="2000" dirty="0"/>
              <a:t> cung cấp nhiều cách để phát lại quyền điều khiển file audio.video và âm thanh. Một trong cách này là gọi lớp </a:t>
            </a:r>
            <a:r>
              <a:rPr lang="vi-VN" sz="2000" b="1" dirty="0"/>
              <a:t>MediaPlayer</a:t>
            </a:r>
            <a:r>
              <a:rPr lang="vi-VN" sz="2000" dirty="0"/>
              <a:t>. </a:t>
            </a:r>
            <a:r>
              <a:rPr lang="vi-VN" sz="2000" b="1" dirty="0"/>
              <a:t>Android</a:t>
            </a:r>
            <a:r>
              <a:rPr lang="vi-VN" sz="2000" dirty="0"/>
              <a:t> đang cung cấp cho lớp </a:t>
            </a:r>
            <a:r>
              <a:rPr lang="vi-VN" sz="2000" i="1" dirty="0"/>
              <a:t>MediaPlayer</a:t>
            </a:r>
            <a:r>
              <a:rPr lang="vi-VN" sz="2000" dirty="0"/>
              <a:t> quyền truy cập được xây dựng trong các dịch vụ </a:t>
            </a:r>
            <a:r>
              <a:rPr lang="vi-VN" sz="2000" i="1" dirty="0"/>
              <a:t>MediaPlayer</a:t>
            </a:r>
            <a:r>
              <a:rPr lang="vi-VN" sz="2000" dirty="0"/>
              <a:t> như chơi nhạc, video,… </a:t>
            </a:r>
            <a:endParaRPr lang="en-US" sz="20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569" y="2429639"/>
            <a:ext cx="5428636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2748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888" y="265470"/>
            <a:ext cx="3721655" cy="4778478"/>
          </a:xfrm>
          <a:prstGeom prst="rect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3888619" y="4186697"/>
            <a:ext cx="497651" cy="3279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4519" y="4002031"/>
            <a:ext cx="355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 smtClean="0"/>
              <a:t>btnPrev</a:t>
            </a:r>
            <a:r>
              <a:rPr lang="vi-VN" dirty="0" smtClean="0"/>
              <a:t> : trở về bài hát trước đó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1327355" y="5147186"/>
            <a:ext cx="4262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 smtClean="0"/>
              <a:t>btnPlay/Pause </a:t>
            </a:r>
            <a:r>
              <a:rPr lang="vi-VN" dirty="0" smtClean="0"/>
              <a:t>:chơi nhạc từ đầu , tạm dừng bài nhạc, chơi tiếp tục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6108363" y="5147186"/>
            <a:ext cx="3554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 smtClean="0"/>
              <a:t>btnStop</a:t>
            </a:r>
            <a:r>
              <a:rPr lang="vi-VN" dirty="0" smtClean="0"/>
              <a:t> : dừng hẳn bài hát đang  chơi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8377084" y="4148138"/>
            <a:ext cx="355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 smtClean="0"/>
              <a:t>btnNext</a:t>
            </a:r>
            <a:r>
              <a:rPr lang="vi-VN" dirty="0" smtClean="0"/>
              <a:t> : chơi bài hát tiếp theo</a:t>
            </a:r>
            <a:endParaRPr lang="en-GB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726497" y="4461657"/>
            <a:ext cx="1628433" cy="699356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489290" y="4517470"/>
            <a:ext cx="102660" cy="643543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580670" y="4286327"/>
            <a:ext cx="796414" cy="3918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33813" y="3039503"/>
            <a:ext cx="3554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 smtClean="0"/>
              <a:t>txtTimeStart</a:t>
            </a:r>
            <a:r>
              <a:rPr lang="vi-VN" dirty="0" smtClean="0"/>
              <a:t> :thời điểm bài hát bắt đầu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8308403" y="3056020"/>
            <a:ext cx="3554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 smtClean="0"/>
              <a:t>txtTimeTotalSong </a:t>
            </a:r>
            <a:r>
              <a:rPr lang="vi-VN" dirty="0" smtClean="0"/>
              <a:t>: tổng thời gian bài hát 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8377083" y="2241638"/>
            <a:ext cx="355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Đĩa quay tạo hiệu ứng</a:t>
            </a:r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8377083" y="1167545"/>
            <a:ext cx="355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 smtClean="0"/>
              <a:t>txtTitle</a:t>
            </a:r>
            <a:r>
              <a:rPr lang="vi-VN" dirty="0" smtClean="0"/>
              <a:t> : tên bài hát đang phát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94519" y="2061370"/>
            <a:ext cx="355436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 smtClean="0"/>
              <a:t>skSeeBar</a:t>
            </a:r>
            <a:r>
              <a:rPr lang="vi-VN" dirty="0" smtClean="0"/>
              <a:t> : hiển thị tốc độ bài hát, còn dùng để tua bài hát</a:t>
            </a:r>
            <a:endParaRPr lang="en-GB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3601134" y="3311937"/>
            <a:ext cx="737311" cy="201455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3619517" y="2301620"/>
            <a:ext cx="1970120" cy="1527533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7708561" y="3240686"/>
            <a:ext cx="528413" cy="277736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7266716" y="2395953"/>
            <a:ext cx="970258" cy="46107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29" idx="1"/>
          </p:cNvCxnSpPr>
          <p:nvPr/>
        </p:nvCxnSpPr>
        <p:spPr>
          <a:xfrm>
            <a:off x="6975987" y="1180653"/>
            <a:ext cx="1401096" cy="171558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8516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455840"/>
            <a:ext cx="10515600" cy="1057275"/>
          </a:xfrm>
        </p:spPr>
        <p:txBody>
          <a:bodyPr/>
          <a:lstStyle/>
          <a:p>
            <a:r>
              <a:rPr lang="vi-VN" dirty="0" smtClean="0"/>
              <a:t>KHỞI TẠO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428875"/>
            <a:ext cx="11277600" cy="2374488"/>
          </a:xfrm>
        </p:spPr>
      </p:pic>
      <p:sp>
        <p:nvSpPr>
          <p:cNvPr id="7" name="TextBox 6"/>
          <p:cNvSpPr txBox="1"/>
          <p:nvPr/>
        </p:nvSpPr>
        <p:spPr>
          <a:xfrm>
            <a:off x="929150" y="1513115"/>
            <a:ext cx="1050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Ta tạo đối tượng mediaplayer thuộc lớp MediaPlayer.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30869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841817"/>
            <a:ext cx="10515600" cy="50575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vi-VN" dirty="0" smtClean="0"/>
              <a:t> isPlaying</a:t>
            </a:r>
            <a:r>
              <a:rPr lang="vi-VN" dirty="0"/>
              <a:t>() </a:t>
            </a:r>
            <a:r>
              <a:rPr lang="vi-VN" dirty="0" smtClean="0"/>
              <a:t> : Phương </a:t>
            </a:r>
            <a:r>
              <a:rPr lang="vi-VN" dirty="0"/>
              <a:t>pháp này chỉ trả về true/false cho biết bài hát được chơi hay không</a:t>
            </a:r>
          </a:p>
          <a:p>
            <a:pPr marL="0" indent="0">
              <a:buNone/>
            </a:pPr>
            <a:r>
              <a:rPr lang="vi-VN" dirty="0" smtClean="0"/>
              <a:t>seekTo </a:t>
            </a:r>
            <a:r>
              <a:rPr lang="vi-VN" dirty="0"/>
              <a:t>(position) </a:t>
            </a:r>
            <a:r>
              <a:rPr lang="vi-VN" dirty="0" smtClean="0"/>
              <a:t> : Phương </a:t>
            </a:r>
            <a:r>
              <a:rPr lang="vi-VN" dirty="0"/>
              <a:t>pháp này có một số nguyên, và di chuyển bài hát đến giây phút đặc biệt</a:t>
            </a:r>
          </a:p>
          <a:p>
            <a:pPr marL="0" indent="0">
              <a:buNone/>
            </a:pPr>
            <a:r>
              <a:rPr lang="vi-VN" dirty="0" smtClean="0"/>
              <a:t> </a:t>
            </a:r>
            <a:r>
              <a:rPr lang="vi-VN" dirty="0"/>
              <a:t>getCurrentDuration() </a:t>
            </a:r>
            <a:r>
              <a:rPr lang="vi-VN" dirty="0" smtClean="0"/>
              <a:t> : Phương </a:t>
            </a:r>
            <a:r>
              <a:rPr lang="vi-VN" dirty="0"/>
              <a:t>pháp này trả về vị trí hiện tại của bài hát trong mili giây</a:t>
            </a:r>
          </a:p>
          <a:p>
            <a:pPr marL="0" indent="0">
              <a:buNone/>
            </a:pPr>
            <a:r>
              <a:rPr lang="vi-VN" dirty="0" smtClean="0"/>
              <a:t>getDuration</a:t>
            </a:r>
            <a:r>
              <a:rPr lang="vi-VN" dirty="0"/>
              <a:t>() </a:t>
            </a:r>
            <a:r>
              <a:rPr lang="vi-VN" dirty="0" smtClean="0"/>
              <a:t> : Phương </a:t>
            </a:r>
            <a:r>
              <a:rPr lang="vi-VN" dirty="0"/>
              <a:t>pháp này trả về tổng thời gian của bài hát trong mili giây</a:t>
            </a:r>
          </a:p>
          <a:p>
            <a:pPr marL="0" indent="0">
              <a:buNone/>
            </a:pPr>
            <a:r>
              <a:rPr lang="vi-VN" dirty="0" smtClean="0"/>
              <a:t>reset</a:t>
            </a:r>
            <a:r>
              <a:rPr lang="vi-VN" dirty="0"/>
              <a:t>() </a:t>
            </a:r>
            <a:r>
              <a:rPr lang="vi-VN" dirty="0" smtClean="0"/>
              <a:t>: Phương </a:t>
            </a:r>
            <a:r>
              <a:rPr lang="vi-VN" dirty="0"/>
              <a:t>pháp này reset máy nghe nhạc phương tiện truyền thông</a:t>
            </a:r>
          </a:p>
          <a:p>
            <a:pPr marL="0" indent="0">
              <a:buNone/>
            </a:pPr>
            <a:r>
              <a:rPr lang="vi-VN" dirty="0" smtClean="0"/>
              <a:t> </a:t>
            </a:r>
            <a:r>
              <a:rPr lang="vi-VN" dirty="0"/>
              <a:t>release() :</a:t>
            </a:r>
            <a:r>
              <a:rPr lang="vi-VN" dirty="0" smtClean="0"/>
              <a:t> Phương </a:t>
            </a:r>
            <a:r>
              <a:rPr lang="vi-VN" dirty="0"/>
              <a:t>pháp này phát hành bất kỳ tài nguyên gắn với đối tượng MediaPlayer</a:t>
            </a:r>
          </a:p>
          <a:p>
            <a:pPr marL="0" indent="0">
              <a:buNone/>
            </a:pPr>
            <a:r>
              <a:rPr lang="vi-VN" dirty="0" smtClean="0"/>
              <a:t>setVolume(float </a:t>
            </a:r>
            <a:r>
              <a:rPr lang="vi-VN" dirty="0"/>
              <a:t>leftVolume, float rightVolume) </a:t>
            </a:r>
            <a:r>
              <a:rPr lang="vi-VN" dirty="0" smtClean="0"/>
              <a:t>: Phương </a:t>
            </a:r>
            <a:r>
              <a:rPr lang="vi-VN" dirty="0"/>
              <a:t>pháp này đặt âm lượng lên xuống cho cầu thủ này</a:t>
            </a:r>
          </a:p>
          <a:p>
            <a:pPr marL="0" indent="0">
              <a:buNone/>
            </a:pPr>
            <a:r>
              <a:rPr lang="vi-VN" dirty="0" smtClean="0"/>
              <a:t>setDataSource(FileDescriptor </a:t>
            </a:r>
            <a:r>
              <a:rPr lang="vi-VN" dirty="0"/>
              <a:t>fd) </a:t>
            </a:r>
            <a:r>
              <a:rPr lang="vi-VN" dirty="0" smtClean="0"/>
              <a:t>: Phương </a:t>
            </a:r>
            <a:r>
              <a:rPr lang="vi-VN" dirty="0"/>
              <a:t>pháp này tập hợp các nguồn dữ liệu của tập tin âm thanh / video</a:t>
            </a:r>
          </a:p>
          <a:p>
            <a:pPr marL="0" indent="0">
              <a:buNone/>
            </a:pPr>
            <a:r>
              <a:rPr lang="vi-VN" dirty="0" smtClean="0"/>
              <a:t>selectTrack(int </a:t>
            </a:r>
            <a:r>
              <a:rPr lang="vi-VN" dirty="0"/>
              <a:t>index</a:t>
            </a:r>
            <a:r>
              <a:rPr lang="vi-VN" dirty="0" smtClean="0"/>
              <a:t>) : Phương </a:t>
            </a:r>
            <a:r>
              <a:rPr lang="vi-VN" dirty="0"/>
              <a:t>pháp này có một số nguyên, và chọn bài hát từ danh sách trên chỉ số đặc biệt</a:t>
            </a:r>
          </a:p>
          <a:p>
            <a:pPr marL="0" indent="0">
              <a:buNone/>
            </a:pPr>
            <a:r>
              <a:rPr lang="vi-VN" dirty="0" smtClean="0"/>
              <a:t>getTrackInfo</a:t>
            </a:r>
            <a:r>
              <a:rPr lang="vi-VN" dirty="0"/>
              <a:t>() </a:t>
            </a:r>
            <a:r>
              <a:rPr lang="vi-VN" dirty="0" smtClean="0"/>
              <a:t> : Phương </a:t>
            </a:r>
            <a:r>
              <a:rPr lang="vi-VN" dirty="0"/>
              <a:t>thức này trả về một mảng các thông tin theo dõi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57275"/>
          </a:xfrm>
        </p:spPr>
        <p:txBody>
          <a:bodyPr/>
          <a:lstStyle/>
          <a:p>
            <a:r>
              <a:rPr lang="vi-VN" dirty="0" smtClean="0"/>
              <a:t>Các phương thức cớ bản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38356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Ứng dụng các lớp khác  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838200" y="1887793"/>
            <a:ext cx="106212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 smtClean="0">
                <a:latin typeface="+mj-lt"/>
              </a:rPr>
              <a:t>Lớp animation : giúp tạo được đĩa quay giúp ứng dụng sinh động hơn.</a:t>
            </a:r>
          </a:p>
          <a:p>
            <a:r>
              <a:rPr lang="vi-VN" sz="4000" dirty="0">
                <a:latin typeface="+mj-lt"/>
              </a:rPr>
              <a:t>Lớp </a:t>
            </a:r>
            <a:r>
              <a:rPr lang="vi-VN" sz="4000" dirty="0" smtClean="0">
                <a:latin typeface="+mj-lt"/>
              </a:rPr>
              <a:t>SimpleDateFormat : giúp định dạng từ mili giây sang định mm: ss</a:t>
            </a:r>
            <a:r>
              <a:rPr lang="vi-VN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06970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2425"/>
            <a:ext cx="10515600" cy="5325704"/>
          </a:xfrm>
        </p:spPr>
        <p:txBody>
          <a:bodyPr>
            <a:normAutofit/>
          </a:bodyPr>
          <a:lstStyle/>
          <a:p>
            <a:r>
              <a:rPr lang="vi-VN" dirty="0" smtClean="0"/>
              <a:t>Nguồn tham khảo </a:t>
            </a:r>
            <a:r>
              <a:rPr lang="vi-VN" dirty="0"/>
              <a:t>:  </a:t>
            </a:r>
            <a:r>
              <a:rPr lang="vi-VN" dirty="0">
                <a:hlinkClick r:id="rId2"/>
              </a:rPr>
              <a:t>https://</a:t>
            </a:r>
            <a:r>
              <a:rPr lang="vi-VN" dirty="0" smtClean="0">
                <a:hlinkClick r:id="rId2"/>
              </a:rPr>
              <a:t>www.youtube.com/watch?v=1lSkr9anY6E</a:t>
            </a:r>
            <a:r>
              <a:rPr lang="vi-VN" dirty="0" smtClean="0"/>
              <a:t/>
            </a:r>
            <a:br>
              <a:rPr lang="vi-VN" dirty="0" smtClean="0"/>
            </a:br>
            <a:r>
              <a:rPr lang="vi-VN" dirty="0" smtClean="0"/>
              <a:t>Khoa Pham Youtobe </a:t>
            </a:r>
            <a:r>
              <a:rPr lang="en-GB" b="0" dirty="0" err="1"/>
              <a:t>Lập</a:t>
            </a:r>
            <a:r>
              <a:rPr lang="en-GB" b="0" dirty="0"/>
              <a:t> </a:t>
            </a:r>
            <a:r>
              <a:rPr lang="en-GB" b="0" dirty="0" err="1"/>
              <a:t>trình</a:t>
            </a:r>
            <a:r>
              <a:rPr lang="en-GB" b="0" dirty="0"/>
              <a:t> Android A-Z - </a:t>
            </a:r>
            <a:r>
              <a:rPr lang="en-GB" b="0" dirty="0" err="1"/>
              <a:t>Bài</a:t>
            </a:r>
            <a:r>
              <a:rPr lang="en-GB" b="0" dirty="0"/>
              <a:t> </a:t>
            </a:r>
            <a:r>
              <a:rPr lang="en-GB" b="0" dirty="0" smtClean="0"/>
              <a:t>121</a:t>
            </a:r>
            <a:r>
              <a:rPr lang="vi-VN" b="0" dirty="0" smtClean="0"/>
              <a:t> -&gt; 127</a:t>
            </a:r>
            <a:r>
              <a:rPr lang="en-GB" b="0" smtClean="0"/>
              <a:t>: </a:t>
            </a:r>
            <a:r>
              <a:rPr lang="en-GB" b="0" dirty="0"/>
              <a:t>Media App </a:t>
            </a:r>
            <a:r>
              <a:rPr lang="en-GB" b="0"/>
              <a:t>Music </a:t>
            </a:r>
            <a:r>
              <a:rPr lang="en-GB" b="0" dirty="0"/>
              <a:t/>
            </a:r>
            <a:br>
              <a:rPr lang="en-GB" b="0" dirty="0"/>
            </a:br>
            <a:r>
              <a:rPr lang="vi-VN" dirty="0" smtClean="0"/>
              <a:t/>
            </a:r>
            <a:br>
              <a:rPr lang="vi-VN" dirty="0" smtClean="0"/>
            </a:br>
            <a:r>
              <a:rPr lang="vi-VN" dirty="0"/>
              <a:t/>
            </a:r>
            <a:br>
              <a:rPr lang="vi-VN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52528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922" y="2417199"/>
            <a:ext cx="10515600" cy="1057275"/>
          </a:xfrm>
        </p:spPr>
        <p:txBody>
          <a:bodyPr>
            <a:normAutofit/>
          </a:bodyPr>
          <a:lstStyle/>
          <a:p>
            <a:pPr algn="ctr"/>
            <a:r>
              <a:rPr lang="vi-VN" sz="4800" dirty="0"/>
              <a:t>D</a:t>
            </a:r>
            <a:r>
              <a:rPr lang="vi-VN" sz="4800" dirty="0" smtClean="0"/>
              <a:t>EMO ứng dụng 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34277060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5&quot;&gt;&lt;property id=&quot;20148&quot; value=&quot;5&quot;/&gt;&lt;property id=&quot;20300&quot; value=&quot;Slide 2 - &amp;quot;TIN HỌC ĐẠI CƯƠNG&amp;quot;&quot;/&gt;&lt;property id=&quot;20307&quot; value=&quot;281&quot;/&gt;&lt;/object&gt;&lt;object type=&quot;3&quot; unique_id=&quot;10007&quot;&gt;&lt;property id=&quot;20148&quot; value=&quot;5&quot;/&gt;&lt;property id=&quot;20300&quot; value=&quot;Slide 4 - &amp;quot;Nội dung&amp;quot;&quot;/&gt;&lt;property id=&quot;20307&quot; value=&quot;283&quot;/&gt;&lt;/object&gt;&lt;object type=&quot;3&quot; unique_id=&quot;10014&quot;&gt;&lt;property id=&quot;20148&quot; value=&quot;5&quot;/&gt;&lt;property id=&quot;20300&quot; value=&quot;Slide 6 - &amp;quot;Chương 1: HỆ THỐNG MÁY TÍNH&amp;quot;&quot;/&gt;&lt;property id=&quot;20307&quot; value=&quot;297&quot;/&gt;&lt;/object&gt;&lt;object type=&quot;3&quot; unique_id=&quot;10015&quot;&gt;&lt;property id=&quot;20148&quot; value=&quot;5&quot;/&gt;&lt;property id=&quot;20300&quot; value=&quot;Slide 7 - &amp;quot;Chương 1: HỆ THỐNG MÁY TÍNH&amp;quot;&quot;/&gt;&lt;property id=&quot;20307&quot; value=&quot;298&quot;/&gt;&lt;/object&gt;&lt;object type=&quot;3&quot; unique_id=&quot;10016&quot;&gt;&lt;property id=&quot;20148&quot; value=&quot;5&quot;/&gt;&lt;property id=&quot;20300&quot; value=&quot;Slide 8 - &amp;quot;Chương 1: HỆ THỐNG MÁY TÍNH&amp;quot;&quot;/&gt;&lt;property id=&quot;20307&quot; value=&quot;287&quot;/&gt;&lt;/object&gt;&lt;object type=&quot;3&quot; unique_id=&quot;10017&quot;&gt;&lt;property id=&quot;20148&quot; value=&quot;5&quot;/&gt;&lt;property id=&quot;20300&quot; value=&quot;Slide 9 - &amp;quot;Chương 1: HỆ THỐNG MÁY TÍNH&amp;quot;&quot;/&gt;&lt;property id=&quot;20307&quot; value=&quot;288&quot;/&gt;&lt;/object&gt;&lt;object type=&quot;3&quot; unique_id=&quot;10018&quot;&gt;&lt;property id=&quot;20148&quot; value=&quot;5&quot;/&gt;&lt;property id=&quot;20300&quot; value=&quot;Slide 10 - &amp;quot;Chương 1: HỆ THỐNG MÁY TÍNH&amp;quot;&quot;/&gt;&lt;property id=&quot;20307&quot; value=&quot;289&quot;/&gt;&lt;/object&gt;&lt;object type=&quot;3&quot; unique_id=&quot;10019&quot;&gt;&lt;property id=&quot;20148&quot; value=&quot;5&quot;/&gt;&lt;property id=&quot;20300&quot; value=&quot;Slide 11 - &amp;quot;Chương 1: HỆ THỐNG MÁY TÍNH&amp;quot;&quot;/&gt;&lt;property id=&quot;20307&quot; value=&quot;299&quot;/&gt;&lt;/object&gt;&lt;object type=&quot;3&quot; unique_id=&quot;10020&quot;&gt;&lt;property id=&quot;20148&quot; value=&quot;5&quot;/&gt;&lt;property id=&quot;20300&quot; value=&quot;Slide 12 - &amp;quot;Chương 1: HỆ THỐNG MÁY TÍNH&amp;quot;&quot;/&gt;&lt;property id=&quot;20307&quot; value=&quot;300&quot;/&gt;&lt;/object&gt;&lt;object type=&quot;3&quot; unique_id=&quot;10021&quot;&gt;&lt;property id=&quot;20148&quot; value=&quot;5&quot;/&gt;&lt;property id=&quot;20300&quot; value=&quot;Slide 13 - &amp;quot;Chương 1: HỆ THỐNG MÁY TÍNH&amp;quot;&quot;/&gt;&lt;property id=&quot;20307&quot; value=&quot;301&quot;/&gt;&lt;/object&gt;&lt;object type=&quot;3&quot; unique_id=&quot;10022&quot;&gt;&lt;property id=&quot;20148&quot; value=&quot;5&quot;/&gt;&lt;property id=&quot;20300&quot; value=&quot;Slide 14 - &amp;quot;Chương 1: HỆ THỐNG MÁY TÍNH&amp;quot;&quot;/&gt;&lt;property id=&quot;20307&quot; value=&quot;302&quot;/&gt;&lt;/object&gt;&lt;object type=&quot;3&quot; unique_id=&quot;10023&quot;&gt;&lt;property id=&quot;20148&quot; value=&quot;5&quot;/&gt;&lt;property id=&quot;20300&quot; value=&quot;Slide 15 - &amp;quot;Chương 1: HỆ THỐNG MÁY TÍNH&amp;quot;&quot;/&gt;&lt;property id=&quot;20307&quot; value=&quot;303&quot;/&gt;&lt;/object&gt;&lt;object type=&quot;3&quot; unique_id=&quot;10024&quot;&gt;&lt;property id=&quot;20148&quot; value=&quot;5&quot;/&gt;&lt;property id=&quot;20300&quot; value=&quot;Slide 16 - &amp;quot;Chương 1: HỆ THỐNG MÁY TÍNH&amp;quot;&quot;/&gt;&lt;property id=&quot;20307&quot; value=&quot;304&quot;/&gt;&lt;/object&gt;&lt;object type=&quot;3&quot; unique_id=&quot;10025&quot;&gt;&lt;property id=&quot;20148&quot; value=&quot;5&quot;/&gt;&lt;property id=&quot;20300&quot; value=&quot;Slide 17 - &amp;quot;Chương 1: HỆ THỐNG MÁY TÍNH&amp;quot;&quot;/&gt;&lt;property id=&quot;20307&quot; value=&quot;305&quot;/&gt;&lt;/object&gt;&lt;object type=&quot;3&quot; unique_id=&quot;10026&quot;&gt;&lt;property id=&quot;20148&quot; value=&quot;5&quot;/&gt;&lt;property id=&quot;20300&quot; value=&quot;Slide 18 - &amp;quot;Chương 1: HỆ THỐNG MÁY TÍNH&amp;quot;&quot;/&gt;&lt;property id=&quot;20307&quot; value=&quot;306&quot;/&gt;&lt;/object&gt;&lt;object type=&quot;3&quot; unique_id=&quot;10027&quot;&gt;&lt;property id=&quot;20148&quot; value=&quot;5&quot;/&gt;&lt;property id=&quot;20300&quot; value=&quot;Slide 19 - &amp;quot;Chương 1: HỆ THỐNG MÁY TÍNH&amp;quot;&quot;/&gt;&lt;property id=&quot;20307&quot; value=&quot;307&quot;/&gt;&lt;/object&gt;&lt;object type=&quot;3&quot; unique_id=&quot;10028&quot;&gt;&lt;property id=&quot;20148&quot; value=&quot;5&quot;/&gt;&lt;property id=&quot;20300&quot; value=&quot;Slide 20 - &amp;quot;Chương 1: HỆ THỐNG MÁY TÍNH&amp;quot;&quot;/&gt;&lt;property id=&quot;20307&quot; value=&quot;308&quot;/&gt;&lt;/object&gt;&lt;object type=&quot;3&quot; unique_id=&quot;10029&quot;&gt;&lt;property id=&quot;20148&quot; value=&quot;5&quot;/&gt;&lt;property id=&quot;20300&quot; value=&quot;Slide 21 - &amp;quot;Chương 1: HỆ THỐNG MÁY TÍNH&amp;quot;&quot;/&gt;&lt;property id=&quot;20307&quot; value=&quot;309&quot;/&gt;&lt;/object&gt;&lt;object type=&quot;3&quot; unique_id=&quot;10030&quot;&gt;&lt;property id=&quot;20148&quot; value=&quot;5&quot;/&gt;&lt;property id=&quot;20300&quot; value=&quot;Slide 22 - &amp;quot;Chương 1: HỆ THỐNG MÁY TÍNH&amp;quot;&quot;/&gt;&lt;property id=&quot;20307&quot; value=&quot;310&quot;/&gt;&lt;/object&gt;&lt;object type=&quot;3&quot; unique_id=&quot;10031&quot;&gt;&lt;property id=&quot;20148&quot; value=&quot;5&quot;/&gt;&lt;property id=&quot;20300&quot; value=&quot;Slide 23 - &amp;quot;Chương 1: HỆ THỐNG MÁY TÍNH&amp;quot;&quot;/&gt;&lt;property id=&quot;20307&quot; value=&quot;311&quot;/&gt;&lt;/object&gt;&lt;object type=&quot;3&quot; unique_id=&quot;10032&quot;&gt;&lt;property id=&quot;20148&quot; value=&quot;5&quot;/&gt;&lt;property id=&quot;20300&quot; value=&quot;Slide 24 - &amp;quot;Chương 1: HỆ THỐNG MÁY TÍNH&amp;quot;&quot;/&gt;&lt;property id=&quot;20307&quot; value=&quot;312&quot;/&gt;&lt;/object&gt;&lt;object type=&quot;3&quot; unique_id=&quot;10033&quot;&gt;&lt;property id=&quot;20148&quot; value=&quot;5&quot;/&gt;&lt;property id=&quot;20300&quot; value=&quot;Slide 25 - &amp;quot;Chương 1: HỆ THỐNG MÁY TÍNH&amp;quot;&quot;/&gt;&lt;property id=&quot;20307&quot; value=&quot;313&quot;/&gt;&lt;/object&gt;&lt;object type=&quot;3&quot; unique_id=&quot;10034&quot;&gt;&lt;property id=&quot;20148&quot; value=&quot;5&quot;/&gt;&lt;property id=&quot;20300&quot; value=&quot;Slide 26 - &amp;quot;Chương 1: HỆ THỐNG MÁY TÍNH&amp;quot;&quot;/&gt;&lt;property id=&quot;20307&quot; value=&quot;314&quot;/&gt;&lt;/object&gt;&lt;object type=&quot;3&quot; unique_id=&quot;10035&quot;&gt;&lt;property id=&quot;20148&quot; value=&quot;5&quot;/&gt;&lt;property id=&quot;20300&quot; value=&quot;Slide 27 - &amp;quot;Chương 1: HỆ THỐNG MÁY TÍNH&amp;quot;&quot;/&gt;&lt;property id=&quot;20307&quot; value=&quot;315&quot;/&gt;&lt;/object&gt;&lt;object type=&quot;3&quot; unique_id=&quot;10036&quot;&gt;&lt;property id=&quot;20148&quot; value=&quot;5&quot;/&gt;&lt;property id=&quot;20300&quot; value=&quot;Slide 28 - &amp;quot;Chương 1: HỆ THỐNG MÁY TÍNH&amp;quot;&quot;/&gt;&lt;property id=&quot;20307&quot; value=&quot;316&quot;/&gt;&lt;/object&gt;&lt;object type=&quot;3&quot; unique_id=&quot;10037&quot;&gt;&lt;property id=&quot;20148&quot; value=&quot;5&quot;/&gt;&lt;property id=&quot;20300&quot; value=&quot;Slide 29 - &amp;quot;Chương 1: HỆ THỐNG MÁY TÍNH&amp;quot;&quot;/&gt;&lt;property id=&quot;20307&quot; value=&quot;317&quot;/&gt;&lt;/object&gt;&lt;object type=&quot;3&quot; unique_id=&quot;10038&quot;&gt;&lt;property id=&quot;20148&quot; value=&quot;5&quot;/&gt;&lt;property id=&quot;20300&quot; value=&quot;Slide 30 - &amp;quot;Chương 1: HỆ THỐNG MÁY TÍNH&amp;quot;&quot;/&gt;&lt;property id=&quot;20307&quot; value=&quot;318&quot;/&gt;&lt;/object&gt;&lt;object type=&quot;3&quot; unique_id=&quot;10039&quot;&gt;&lt;property id=&quot;20148&quot; value=&quot;5&quot;/&gt;&lt;property id=&quot;20300&quot; value=&quot;Slide 31 - &amp;quot;Chương 1: HỆ THỐNG MÁY TÍNH&amp;quot;&quot;/&gt;&lt;property id=&quot;20307&quot; value=&quot;319&quot;/&gt;&lt;/object&gt;&lt;object type=&quot;3&quot; unique_id=&quot;10040&quot;&gt;&lt;property id=&quot;20148&quot; value=&quot;5&quot;/&gt;&lt;property id=&quot;20300&quot; value=&quot;Slide 32 - &amp;quot;Chương 1: HỆ THỐNG MÁY TÍNH&amp;quot;&quot;/&gt;&lt;property id=&quot;20307&quot; value=&quot;320&quot;/&gt;&lt;/object&gt;&lt;object type=&quot;3&quot; unique_id=&quot;10041&quot;&gt;&lt;property id=&quot;20148&quot; value=&quot;5&quot;/&gt;&lt;property id=&quot;20300&quot; value=&quot;Slide 33 - &amp;quot;Chương 1: HỆ THỐNG MÁY TÍNH&amp;quot;&quot;/&gt;&lt;property id=&quot;20307&quot; value=&quot;321&quot;/&gt;&lt;/object&gt;&lt;object type=&quot;3&quot; unique_id=&quot;10042&quot;&gt;&lt;property id=&quot;20148&quot; value=&quot;5&quot;/&gt;&lt;property id=&quot;20300&quot; value=&quot;Slide 34 - &amp;quot;Chương 1: HỆ THỐNG MÁY TÍNH&amp;quot;&quot;/&gt;&lt;property id=&quot;20307&quot; value=&quot;322&quot;/&gt;&lt;/object&gt;&lt;object type=&quot;3&quot; unique_id=&quot;10043&quot;&gt;&lt;property id=&quot;20148&quot; value=&quot;5&quot;/&gt;&lt;property id=&quot;20300&quot; value=&quot;Slide 35 - &amp;quot;Chương 1: HỆ THỐNG MÁY TÍNH&amp;quot;&quot;/&gt;&lt;property id=&quot;20307&quot; value=&quot;323&quot;/&gt;&lt;/object&gt;&lt;object type=&quot;3&quot; unique_id=&quot;10044&quot;&gt;&lt;property id=&quot;20148&quot; value=&quot;5&quot;/&gt;&lt;property id=&quot;20300&quot; value=&quot;Slide 36 - &amp;quot;Chương 1: HỆ THỐNG MÁY TÍNH&amp;quot;&quot;/&gt;&lt;property id=&quot;20307&quot; value=&quot;324&quot;/&gt;&lt;/object&gt;&lt;object type=&quot;3&quot; unique_id=&quot;10045&quot;&gt;&lt;property id=&quot;20148&quot; value=&quot;5&quot;/&gt;&lt;property id=&quot;20300&quot; value=&quot;Slide 37 - &amp;quot;Chương 1: HỆ THỐNG MÁY TÍNH&amp;quot;&quot;/&gt;&lt;property id=&quot;20307&quot; value=&quot;325&quot;/&gt;&lt;/object&gt;&lt;object type=&quot;3&quot; unique_id=&quot;10046&quot;&gt;&lt;property id=&quot;20148&quot; value=&quot;5&quot;/&gt;&lt;property id=&quot;20300&quot; value=&quot;Slide 38 - &amp;quot;Chương 1: HỆ THỐNG MÁY TÍNH&amp;quot;&quot;/&gt;&lt;property id=&quot;20307&quot; value=&quot;326&quot;/&gt;&lt;/object&gt;&lt;object type=&quot;3&quot; unique_id=&quot;10047&quot;&gt;&lt;property id=&quot;20148&quot; value=&quot;5&quot;/&gt;&lt;property id=&quot;20300&quot; value=&quot;Slide 39 - &amp;quot;Chương 1: HỆ THỐNG MÁY TÍNH&amp;quot;&quot;/&gt;&lt;property id=&quot;20307&quot; value=&quot;327&quot;/&gt;&lt;/object&gt;&lt;object type=&quot;3&quot; unique_id=&quot;10048&quot;&gt;&lt;property id=&quot;20148&quot; value=&quot;5&quot;/&gt;&lt;property id=&quot;20300&quot; value=&quot;Slide 40 - &amp;quot;Chương 1: HỆ THỐNG MÁY TÍNH&amp;quot;&quot;/&gt;&lt;property id=&quot;20307&quot; value=&quot;328&quot;/&gt;&lt;/object&gt;&lt;object type=&quot;3&quot; unique_id=&quot;10049&quot;&gt;&lt;property id=&quot;20148&quot; value=&quot;5&quot;/&gt;&lt;property id=&quot;20300&quot; value=&quot;Slide 41 - &amp;quot;Chương 1: HỆ THỐNG MÁY TÍNH&amp;quot;&quot;/&gt;&lt;property id=&quot;20307&quot; value=&quot;329&quot;/&gt;&lt;/object&gt;&lt;object type=&quot;3&quot; unique_id=&quot;10050&quot;&gt;&lt;property id=&quot;20148&quot; value=&quot;5&quot;/&gt;&lt;property id=&quot;20300&quot; value=&quot;Slide 42 - &amp;quot;Chương 1: HỆ THỐNG MÁY TÍNH&amp;quot;&quot;/&gt;&lt;property id=&quot;20307&quot; value=&quot;330&quot;/&gt;&lt;/object&gt;&lt;object type=&quot;3&quot; unique_id=&quot;10051&quot;&gt;&lt;property id=&quot;20148&quot; value=&quot;5&quot;/&gt;&lt;property id=&quot;20300&quot; value=&quot;Slide 43 - &amp;quot;Chương 1: HỆ THỐNG MÁY TÍNH&amp;quot;&quot;/&gt;&lt;property id=&quot;20307&quot; value=&quot;331&quot;/&gt;&lt;/object&gt;&lt;object type=&quot;3&quot; unique_id=&quot;10052&quot;&gt;&lt;property id=&quot;20148&quot; value=&quot;5&quot;/&gt;&lt;property id=&quot;20300&quot; value=&quot;Slide 44 - &amp;quot;Chương 1: HỆ THỐNG MÁY TÍNH&amp;quot;&quot;/&gt;&lt;property id=&quot;20307&quot; value=&quot;332&quot;/&gt;&lt;/object&gt;&lt;object type=&quot;3&quot; unique_id=&quot;10053&quot;&gt;&lt;property id=&quot;20148&quot; value=&quot;5&quot;/&gt;&lt;property id=&quot;20300&quot; value=&quot;Slide 45 - &amp;quot;Chương 1: HỆ THỐNG MÁY TÍNH&amp;quot;&quot;/&gt;&lt;property id=&quot;20307&quot; value=&quot;333&quot;/&gt;&lt;/object&gt;&lt;object type=&quot;3&quot; unique_id=&quot;10054&quot;&gt;&lt;property id=&quot;20148&quot; value=&quot;5&quot;/&gt;&lt;property id=&quot;20300&quot; value=&quot;Slide 46 - &amp;quot;Chương 1: HỆ THỐNG MÁY TÍNH&amp;quot;&quot;/&gt;&lt;property id=&quot;20307&quot; value=&quot;334&quot;/&gt;&lt;/object&gt;&lt;object type=&quot;3&quot; unique_id=&quot;10055&quot;&gt;&lt;property id=&quot;20148&quot; value=&quot;5&quot;/&gt;&lt;property id=&quot;20300&quot; value=&quot;Slide 47 - &amp;quot;Chương 1: HỆ THỐNG MÁY TÍNH&amp;quot;&quot;/&gt;&lt;property id=&quot;20307&quot; value=&quot;335&quot;/&gt;&lt;/object&gt;&lt;object type=&quot;3&quot; unique_id=&quot;10056&quot;&gt;&lt;property id=&quot;20148&quot; value=&quot;5&quot;/&gt;&lt;property id=&quot;20300&quot; value=&quot;Slide 49 - &amp;quot;Chương 2: HỆ ĐIỀU HÀNH&amp;quot;&quot;/&gt;&lt;property id=&quot;20307&quot; value=&quot;336&quot;/&gt;&lt;/object&gt;&lt;object type=&quot;3&quot; unique_id=&quot;10057&quot;&gt;&lt;property id=&quot;20148&quot; value=&quot;5&quot;/&gt;&lt;property id=&quot;20300&quot; value=&quot;Slide 50 - &amp;quot;Chương 2: HỆ ĐIỀU HÀNH&amp;quot;&quot;/&gt;&lt;property id=&quot;20307&quot; value=&quot;337&quot;/&gt;&lt;/object&gt;&lt;object type=&quot;3&quot; unique_id=&quot;10058&quot;&gt;&lt;property id=&quot;20148&quot; value=&quot;5&quot;/&gt;&lt;property id=&quot;20300&quot; value=&quot;Slide 51 - &amp;quot;Chương 2: HỆ ĐIỀU HÀNH&amp;quot;&quot;/&gt;&lt;property id=&quot;20307&quot; value=&quot;338&quot;/&gt;&lt;/object&gt;&lt;object type=&quot;3&quot; unique_id=&quot;10059&quot;&gt;&lt;property id=&quot;20148&quot; value=&quot;5&quot;/&gt;&lt;property id=&quot;20300&quot; value=&quot;Slide 52 - &amp;quot;Chương 2: HỆ ĐIỀU HÀNH&amp;quot;&quot;/&gt;&lt;property id=&quot;20307&quot; value=&quot;339&quot;/&gt;&lt;/object&gt;&lt;object type=&quot;3&quot; unique_id=&quot;10060&quot;&gt;&lt;property id=&quot;20148&quot; value=&quot;5&quot;/&gt;&lt;property id=&quot;20300&quot; value=&quot;Slide 53 - &amp;quot;Chương 2: HỆ ĐIỀU HÀNH&amp;quot;&quot;/&gt;&lt;property id=&quot;20307&quot; value=&quot;340&quot;/&gt;&lt;/object&gt;&lt;object type=&quot;3&quot; unique_id=&quot;10061&quot;&gt;&lt;property id=&quot;20148&quot; value=&quot;5&quot;/&gt;&lt;property id=&quot;20300&quot; value=&quot;Slide 54 - &amp;quot;Chương 2: HỆ ĐIỀU HÀNH&amp;quot;&quot;/&gt;&lt;property id=&quot;20307&quot; value=&quot;341&quot;/&gt;&lt;/object&gt;&lt;object type=&quot;3&quot; unique_id=&quot;10062&quot;&gt;&lt;property id=&quot;20148&quot; value=&quot;5&quot;/&gt;&lt;property id=&quot;20300&quot; value=&quot;Slide 55 - &amp;quot;Chương 2: HỆ ĐIỀU HÀNH&amp;quot;&quot;/&gt;&lt;property id=&quot;20307&quot; value=&quot;342&quot;/&gt;&lt;/object&gt;&lt;object type=&quot;3&quot; unique_id=&quot;10063&quot;&gt;&lt;property id=&quot;20148&quot; value=&quot;5&quot;/&gt;&lt;property id=&quot;20300&quot; value=&quot;Slide 56 - &amp;quot;Chương 2: HỆ ĐIỀU HÀNH&amp;quot;&quot;/&gt;&lt;property id=&quot;20307&quot; value=&quot;343&quot;/&gt;&lt;/object&gt;&lt;object type=&quot;3&quot; unique_id=&quot;10064&quot;&gt;&lt;property id=&quot;20148&quot; value=&quot;5&quot;/&gt;&lt;property id=&quot;20300&quot; value=&quot;Slide 57 - &amp;quot;Chương 2: HỆ ĐIỀU HÀNH&amp;quot;&quot;/&gt;&lt;property id=&quot;20307&quot; value=&quot;344&quot;/&gt;&lt;/object&gt;&lt;object type=&quot;3&quot; unique_id=&quot;10065&quot;&gt;&lt;property id=&quot;20148&quot; value=&quot;5&quot;/&gt;&lt;property id=&quot;20300&quot; value=&quot;Slide 58 - &amp;quot;Chương 2: HỆ ĐIỀU HÀNH&amp;quot;&quot;/&gt;&lt;property id=&quot;20307&quot; value=&quot;345&quot;/&gt;&lt;/object&gt;&lt;object type=&quot;3&quot; unique_id=&quot;10066&quot;&gt;&lt;property id=&quot;20148&quot; value=&quot;5&quot;/&gt;&lt;property id=&quot;20300&quot; value=&quot;Slide 60 - &amp;quot;Chương 3: HỆ ĐIỀU HÀNH WINDOWS &amp;quot;&quot;/&gt;&lt;property id=&quot;20307&quot; value=&quot;346&quot;/&gt;&lt;/object&gt;&lt;object type=&quot;3&quot; unique_id=&quot;10067&quot;&gt;&lt;property id=&quot;20148&quot; value=&quot;5&quot;/&gt;&lt;property id=&quot;20300&quot; value=&quot;Slide 61 - &amp;quot;Chương 3: HỆ ĐIỀU HÀNH WINDOWS&amp;quot;&quot;/&gt;&lt;property id=&quot;20307&quot; value=&quot;347&quot;/&gt;&lt;/object&gt;&lt;object type=&quot;3&quot; unique_id=&quot;10068&quot;&gt;&lt;property id=&quot;20148&quot; value=&quot;5&quot;/&gt;&lt;property id=&quot;20300&quot; value=&quot;Slide 62 - &amp;quot;Chương 3: HỆ ĐIỀU HÀNH WINDOWS&amp;quot;&quot;/&gt;&lt;property id=&quot;20307&quot; value=&quot;348&quot;/&gt;&lt;/object&gt;&lt;object type=&quot;3&quot; unique_id=&quot;10069&quot;&gt;&lt;property id=&quot;20148&quot; value=&quot;5&quot;/&gt;&lt;property id=&quot;20300&quot; value=&quot;Slide 63 - &amp;quot;Chương 3: HỆ ĐIỀU HÀNH WINDOWS&amp;quot;&quot;/&gt;&lt;property id=&quot;20307&quot; value=&quot;349&quot;/&gt;&lt;/object&gt;&lt;object type=&quot;3&quot; unique_id=&quot;10070&quot;&gt;&lt;property id=&quot;20148&quot; value=&quot;5&quot;/&gt;&lt;property id=&quot;20300&quot; value=&quot;Slide 64 - &amp;quot;Chương 3: HỆ ĐIỀU HÀNH WINDOWS&amp;quot;&quot;/&gt;&lt;property id=&quot;20307&quot; value=&quot;350&quot;/&gt;&lt;/object&gt;&lt;object type=&quot;3&quot; unique_id=&quot;10071&quot;&gt;&lt;property id=&quot;20148&quot; value=&quot;5&quot;/&gt;&lt;property id=&quot;20300&quot; value=&quot;Slide 65 - &amp;quot;Chương 3: HỆ ĐIỀU HÀNH WINDOWS&amp;quot;&quot;/&gt;&lt;property id=&quot;20307&quot; value=&quot;351&quot;/&gt;&lt;/object&gt;&lt;object type=&quot;3&quot; unique_id=&quot;10072&quot;&gt;&lt;property id=&quot;20148&quot; value=&quot;5&quot;/&gt;&lt;property id=&quot;20300&quot; value=&quot;Slide 66 - &amp;quot;Chương 3: HỆ ĐIỀU HÀNH WINDOWS&amp;quot;&quot;/&gt;&lt;property id=&quot;20307&quot; value=&quot;352&quot;/&gt;&lt;/object&gt;&lt;object type=&quot;3&quot; unique_id=&quot;10073&quot;&gt;&lt;property id=&quot;20148&quot; value=&quot;5&quot;/&gt;&lt;property id=&quot;20300&quot; value=&quot;Slide 67 - &amp;quot;Chương 3: HỆ ĐIỀU HÀNH WINDOWS&amp;quot;&quot;/&gt;&lt;property id=&quot;20307&quot; value=&quot;353&quot;/&gt;&lt;/object&gt;&lt;object type=&quot;3&quot; unique_id=&quot;10074&quot;&gt;&lt;property id=&quot;20148&quot; value=&quot;5&quot;/&gt;&lt;property id=&quot;20300&quot; value=&quot;Slide 68 - &amp;quot;Chương 3: HỆ ĐIỀU HÀNH WINDOWS&amp;quot;&quot;/&gt;&lt;property id=&quot;20307&quot; value=&quot;354&quot;/&gt;&lt;/object&gt;&lt;object type=&quot;3&quot; unique_id=&quot;10075&quot;&gt;&lt;property id=&quot;20148&quot; value=&quot;5&quot;/&gt;&lt;property id=&quot;20300&quot; value=&quot;Slide 69 - &amp;quot;Chương 3: HỆ ĐIỀU HÀNH WINDOWS&amp;quot;&quot;/&gt;&lt;property id=&quot;20307&quot; value=&quot;355&quot;/&gt;&lt;/object&gt;&lt;object type=&quot;3&quot; unique_id=&quot;10076&quot;&gt;&lt;property id=&quot;20148&quot; value=&quot;5&quot;/&gt;&lt;property id=&quot;20300&quot; value=&quot;Slide 70 - &amp;quot;Chương 3: HỆ ĐIỀU HÀNH WINDOWS&amp;quot;&quot;/&gt;&lt;property id=&quot;20307&quot; value=&quot;356&quot;/&gt;&lt;/object&gt;&lt;object type=&quot;3&quot; unique_id=&quot;10077&quot;&gt;&lt;property id=&quot;20148&quot; value=&quot;5&quot;/&gt;&lt;property id=&quot;20300&quot; value=&quot;Slide 71 - &amp;quot;Chương 3: HỆ ĐIỀU HÀNH WINDOWS&amp;quot;&quot;/&gt;&lt;property id=&quot;20307&quot; value=&quot;357&quot;/&gt;&lt;/object&gt;&lt;object type=&quot;3&quot; unique_id=&quot;10078&quot;&gt;&lt;property id=&quot;20148&quot; value=&quot;5&quot;/&gt;&lt;property id=&quot;20300&quot; value=&quot;Slide 72 - &amp;quot;Chương 3: HỆ ĐIỀU HÀNH WINDOWS&amp;quot;&quot;/&gt;&lt;property id=&quot;20307&quot; value=&quot;358&quot;/&gt;&lt;/object&gt;&lt;object type=&quot;3&quot; unique_id=&quot;10079&quot;&gt;&lt;property id=&quot;20148&quot; value=&quot;5&quot;/&gt;&lt;property id=&quot;20300&quot; value=&quot;Slide 73 - &amp;quot;Chương 3: HỆ ĐIỀU HÀNH WINDOWS&amp;quot;&quot;/&gt;&lt;property id=&quot;20307&quot; value=&quot;359&quot;/&gt;&lt;/object&gt;&lt;object type=&quot;3&quot; unique_id=&quot;10080&quot;&gt;&lt;property id=&quot;20148&quot; value=&quot;5&quot;/&gt;&lt;property id=&quot;20300&quot; value=&quot;Slide 74 - &amp;quot;Chương 3: HỆ ĐIỀU HÀNH WINDOWS&amp;quot;&quot;/&gt;&lt;property id=&quot;20307&quot; value=&quot;360&quot;/&gt;&lt;/object&gt;&lt;object type=&quot;3&quot; unique_id=&quot;10081&quot;&gt;&lt;property id=&quot;20148&quot; value=&quot;5&quot;/&gt;&lt;property id=&quot;20300&quot; value=&quot;Slide 75 - &amp;quot;Chương 3: HỆ ĐIỀU HÀNH WINDOWS&amp;quot;&quot;/&gt;&lt;property id=&quot;20307&quot; value=&quot;361&quot;/&gt;&lt;/object&gt;&lt;object type=&quot;3&quot; unique_id=&quot;10082&quot;&gt;&lt;property id=&quot;20148&quot; value=&quot;5&quot;/&gt;&lt;property id=&quot;20300&quot; value=&quot;Slide 76 - &amp;quot;Chương 3: HỆ ĐIỀU HÀNH WINDOWS&amp;quot;&quot;/&gt;&lt;property id=&quot;20307&quot; value=&quot;362&quot;/&gt;&lt;/object&gt;&lt;object type=&quot;3&quot; unique_id=&quot;10083&quot;&gt;&lt;property id=&quot;20148&quot; value=&quot;5&quot;/&gt;&lt;property id=&quot;20300&quot; value=&quot;Slide 77 - &amp;quot;Chương 3: HỆ ĐIỀU HÀNH WINDOWS&amp;quot;&quot;/&gt;&lt;property id=&quot;20307&quot; value=&quot;363&quot;/&gt;&lt;/object&gt;&lt;object type=&quot;3&quot; unique_id=&quot;10084&quot;&gt;&lt;property id=&quot;20148&quot; value=&quot;5&quot;/&gt;&lt;property id=&quot;20300&quot; value=&quot;Slide 78 - &amp;quot;Chương 3: HỆ ĐIỀU HÀNH WINDOWS&amp;quot;&quot;/&gt;&lt;property id=&quot;20307&quot; value=&quot;364&quot;/&gt;&lt;/object&gt;&lt;object type=&quot;3&quot; unique_id=&quot;10085&quot;&gt;&lt;property id=&quot;20148&quot; value=&quot;5&quot;/&gt;&lt;property id=&quot;20300&quot; value=&quot;Slide 79 - &amp;quot;Chương 3: HỆ ĐIỀU HÀNH WINDOWS&amp;quot;&quot;/&gt;&lt;property id=&quot;20307&quot; value=&quot;365&quot;/&gt;&lt;/object&gt;&lt;object type=&quot;3&quot; unique_id=&quot;10086&quot;&gt;&lt;property id=&quot;20148&quot; value=&quot;5&quot;/&gt;&lt;property id=&quot;20300&quot; value=&quot;Slide 80 - &amp;quot;Chương 3: HỆ ĐIỀU HÀNH WINDOWS&amp;quot;&quot;/&gt;&lt;property id=&quot;20307&quot; value=&quot;366&quot;/&gt;&lt;/object&gt;&lt;object type=&quot;3&quot; unique_id=&quot;10087&quot;&gt;&lt;property id=&quot;20148&quot; value=&quot;5&quot;/&gt;&lt;property id=&quot;20300&quot; value=&quot;Slide 81 - &amp;quot;Chương 3: HỆ ĐIỀU HÀNH WINDOWS&amp;quot;&quot;/&gt;&lt;property id=&quot;20307&quot; value=&quot;367&quot;/&gt;&lt;/object&gt;&lt;object type=&quot;3&quot; unique_id=&quot;10088&quot;&gt;&lt;property id=&quot;20148&quot; value=&quot;5&quot;/&gt;&lt;property id=&quot;20300&quot; value=&quot;Slide 82 - &amp;quot;Chương 3: HỆ ĐIỀU HÀNH WINDOWS&amp;quot;&quot;/&gt;&lt;property id=&quot;20307&quot; value=&quot;368&quot;/&gt;&lt;/object&gt;&lt;object type=&quot;3&quot; unique_id=&quot;10089&quot;&gt;&lt;property id=&quot;20148&quot; value=&quot;5&quot;/&gt;&lt;property id=&quot;20300&quot; value=&quot;Slide 83 - &amp;quot;Chương 3: HỆ ĐIỀU HÀNH WINDOWS&amp;quot;&quot;/&gt;&lt;property id=&quot;20307&quot; value=&quot;369&quot;/&gt;&lt;/object&gt;&lt;object type=&quot;3&quot; unique_id=&quot;10090&quot;&gt;&lt;property id=&quot;20148&quot; value=&quot;5&quot;/&gt;&lt;property id=&quot;20300&quot; value=&quot;Slide 84 - &amp;quot;Chương 3: HỆ ĐIỀU HÀNH WINDOWS&amp;quot;&quot;/&gt;&lt;property id=&quot;20307&quot; value=&quot;370&quot;/&gt;&lt;/object&gt;&lt;object type=&quot;3&quot; unique_id=&quot;10091&quot;&gt;&lt;property id=&quot;20148&quot; value=&quot;5&quot;/&gt;&lt;property id=&quot;20300&quot; value=&quot;Slide 85 - &amp;quot;Chương 3: HỆ ĐIỀU HÀNH WINDOWS&amp;quot;&quot;/&gt;&lt;property id=&quot;20307&quot; value=&quot;371&quot;/&gt;&lt;/object&gt;&lt;object type=&quot;3&quot; unique_id=&quot;10092&quot;&gt;&lt;property id=&quot;20148&quot; value=&quot;5&quot;/&gt;&lt;property id=&quot;20300&quot; value=&quot;Slide 86 - &amp;quot;Chương 3: HỆ ĐIỀU HÀNH WINDOWS&amp;quot;&quot;/&gt;&lt;property id=&quot;20307&quot; value=&quot;372&quot;/&gt;&lt;/object&gt;&lt;object type=&quot;3&quot; unique_id=&quot;10093&quot;&gt;&lt;property id=&quot;20148&quot; value=&quot;5&quot;/&gt;&lt;property id=&quot;20300&quot; value=&quot;Slide 87 - &amp;quot;Chương 3: HỆ ĐIỀU HÀNH WINDOWS&amp;quot;&quot;/&gt;&lt;property id=&quot;20307&quot; value=&quot;373&quot;/&gt;&lt;/object&gt;&lt;object type=&quot;3&quot; unique_id=&quot;10094&quot;&gt;&lt;property id=&quot;20148&quot; value=&quot;5&quot;/&gt;&lt;property id=&quot;20300&quot; value=&quot;Slide 88 - &amp;quot;Chương 3: HỆ ĐIỀU HÀNH WINDOWS&amp;quot;&quot;/&gt;&lt;property id=&quot;20307&quot; value=&quot;374&quot;/&gt;&lt;/object&gt;&lt;object type=&quot;3&quot; unique_id=&quot;10095&quot;&gt;&lt;property id=&quot;20148&quot; value=&quot;5&quot;/&gt;&lt;property id=&quot;20300&quot; value=&quot;Slide 89 - &amp;quot;Chương 3: HỆ ĐIỀU HÀNH WINDOWS&amp;quot;&quot;/&gt;&lt;property id=&quot;20307&quot; value=&quot;375&quot;/&gt;&lt;/object&gt;&lt;object type=&quot;3&quot; unique_id=&quot;10096&quot;&gt;&lt;property id=&quot;20148&quot; value=&quot;5&quot;/&gt;&lt;property id=&quot;20300&quot; value=&quot;Slide 90 - &amp;quot;Chương 3: HỆ ĐIỀU HÀNH WINDOWS&amp;quot;&quot;/&gt;&lt;property id=&quot;20307&quot; value=&quot;376&quot;/&gt;&lt;/object&gt;&lt;object type=&quot;3&quot; unique_id=&quot;10097&quot;&gt;&lt;property id=&quot;20148&quot; value=&quot;5&quot;/&gt;&lt;property id=&quot;20300&quot; value=&quot;Slide 91 - &amp;quot;Chương 3: HỆ ĐIỀU HÀNH WINDOWS&amp;quot;&quot;/&gt;&lt;property id=&quot;20307&quot; value=&quot;377&quot;/&gt;&lt;/object&gt;&lt;object type=&quot;3&quot; unique_id=&quot;10098&quot;&gt;&lt;property id=&quot;20148&quot; value=&quot;5&quot;/&gt;&lt;property id=&quot;20300&quot; value=&quot;Slide 92 - &amp;quot;Chương 3: HỆ ĐIỀU HÀNH WINDOWS&amp;quot;&quot;/&gt;&lt;property id=&quot;20307&quot; value=&quot;378&quot;/&gt;&lt;/object&gt;&lt;object type=&quot;3&quot; unique_id=&quot;10099&quot;&gt;&lt;property id=&quot;20148&quot; value=&quot;5&quot;/&gt;&lt;property id=&quot;20300&quot; value=&quot;Slide 93 - &amp;quot;Chương 3: HỆ ĐIỀU HÀNH WINDOWS&amp;quot;&quot;/&gt;&lt;property id=&quot;20307&quot; value=&quot;379&quot;/&gt;&lt;/object&gt;&lt;object type=&quot;3&quot; unique_id=&quot;10100&quot;&gt;&lt;property id=&quot;20148&quot; value=&quot;5&quot;/&gt;&lt;property id=&quot;20300&quot; value=&quot;Slide 94 - &amp;quot;Chương 3: HỆ ĐIỀU HÀNH WINDOWS&amp;quot;&quot;/&gt;&lt;property id=&quot;20307&quot; value=&quot;380&quot;/&gt;&lt;/object&gt;&lt;object type=&quot;3&quot; unique_id=&quot;10101&quot;&gt;&lt;property id=&quot;20148&quot; value=&quot;5&quot;/&gt;&lt;property id=&quot;20300&quot; value=&quot;Slide 95 - &amp;quot;Chương 3: HỆ ĐIỀU HÀNH WINDOWS&amp;quot;&quot;/&gt;&lt;property id=&quot;20307&quot; value=&quot;381&quot;/&gt;&lt;/object&gt;&lt;object type=&quot;3&quot; unique_id=&quot;10102&quot;&gt;&lt;property id=&quot;20148&quot; value=&quot;5&quot;/&gt;&lt;property id=&quot;20300&quot; value=&quot;Slide 96 - &amp;quot;Chương 3: HỆ ĐIỀU HÀNH WINDOWS&amp;quot;&quot;/&gt;&lt;property id=&quot;20307&quot; value=&quot;382&quot;/&gt;&lt;/object&gt;&lt;object type=&quot;3&quot; unique_id=&quot;10103&quot;&gt;&lt;property id=&quot;20148&quot; value=&quot;5&quot;/&gt;&lt;property id=&quot;20300&quot; value=&quot;Slide 97 - &amp;quot;Chương 3: HỆ ĐIỀU HÀNH WINDOWS&amp;quot;&quot;/&gt;&lt;property id=&quot;20307&quot; value=&quot;383&quot;/&gt;&lt;/object&gt;&lt;object type=&quot;3&quot; unique_id=&quot;10104&quot;&gt;&lt;property id=&quot;20148&quot; value=&quot;5&quot;/&gt;&lt;property id=&quot;20300&quot; value=&quot;Slide 98 - &amp;quot;Chương 3: HỆ ĐIỀU HÀNH WINDOWS&amp;quot;&quot;/&gt;&lt;property id=&quot;20307&quot; value=&quot;384&quot;/&gt;&lt;/object&gt;&lt;object type=&quot;3&quot; unique_id=&quot;10105&quot;&gt;&lt;property id=&quot;20148&quot; value=&quot;5&quot;/&gt;&lt;property id=&quot;20300&quot; value=&quot;Slide 99 - &amp;quot;Chương 3: HỆ ĐIỀU HÀNH WINDOWS&amp;quot;&quot;/&gt;&lt;property id=&quot;20307&quot; value=&quot;385&quot;/&gt;&lt;/object&gt;&lt;object type=&quot;3&quot; unique_id=&quot;10106&quot;&gt;&lt;property id=&quot;20148&quot; value=&quot;5&quot;/&gt;&lt;property id=&quot;20300&quot; value=&quot;Slide 100 - &amp;quot;Chương 3: HỆ ĐIỀU HÀNH WINDOWS&amp;quot;&quot;/&gt;&lt;property id=&quot;20307&quot; value=&quot;386&quot;/&gt;&lt;/object&gt;&lt;object type=&quot;3&quot; unique_id=&quot;10107&quot;&gt;&lt;property id=&quot;20148&quot; value=&quot;5&quot;/&gt;&lt;property id=&quot;20300&quot; value=&quot;Slide 101 - &amp;quot;Chương 3: HỆ ĐIỀU HÀNH WINDOWS&amp;quot;&quot;/&gt;&lt;property id=&quot;20307&quot; value=&quot;387&quot;/&gt;&lt;/object&gt;&lt;object type=&quot;3&quot; unique_id=&quot;10108&quot;&gt;&lt;property id=&quot;20148&quot; value=&quot;5&quot;/&gt;&lt;property id=&quot;20300&quot; value=&quot;Slide 102 - &amp;quot;Chương 3: HỆ ĐIỀU HÀNH WINDOWS&amp;quot;&quot;/&gt;&lt;property id=&quot;20307&quot; value=&quot;388&quot;/&gt;&lt;/object&gt;&lt;object type=&quot;3&quot; unique_id=&quot;10109&quot;&gt;&lt;property id=&quot;20148&quot; value=&quot;5&quot;/&gt;&lt;property id=&quot;20300&quot; value=&quot;Slide 103 - &amp;quot;Chương 3: HỆ ĐIỀU HÀNH WINDOWS&amp;quot;&quot;/&gt;&lt;property id=&quot;20307&quot; value=&quot;389&quot;/&gt;&lt;/object&gt;&lt;object type=&quot;3&quot; unique_id=&quot;10110&quot;&gt;&lt;property id=&quot;20148&quot; value=&quot;5&quot;/&gt;&lt;property id=&quot;20300&quot; value=&quot;Slide 104 - &amp;quot;Chương 3: HỆ ĐIỀU HÀNH WINDOWS&amp;quot;&quot;/&gt;&lt;property id=&quot;20307&quot; value=&quot;390&quot;/&gt;&lt;/object&gt;&lt;object type=&quot;3&quot; unique_id=&quot;10111&quot;&gt;&lt;property id=&quot;20148&quot; value=&quot;5&quot;/&gt;&lt;property id=&quot;20300&quot; value=&quot;Slide 105 - &amp;quot;Chương 3: HỆ ĐIỀU HÀNH WINDOWS&amp;quot;&quot;/&gt;&lt;property id=&quot;20307&quot; value=&quot;391&quot;/&gt;&lt;/object&gt;&lt;object type=&quot;3&quot; unique_id=&quot;10112&quot;&gt;&lt;property id=&quot;20148&quot; value=&quot;5&quot;/&gt;&lt;property id=&quot;20300&quot; value=&quot;Slide 106 - &amp;quot;Chương 3: HỆ ĐIỀU HÀNH WINDOWS&amp;quot;&quot;/&gt;&lt;property id=&quot;20307&quot; value=&quot;392&quot;/&gt;&lt;/object&gt;&lt;object type=&quot;3&quot; unique_id=&quot;10113&quot;&gt;&lt;property id=&quot;20148&quot; value=&quot;5&quot;/&gt;&lt;property id=&quot;20300&quot; value=&quot;Slide 107 - &amp;quot;Chương 3: HỆ ĐIỀU HÀNH WINDOWS&amp;quot;&quot;/&gt;&lt;property id=&quot;20307&quot; value=&quot;393&quot;/&gt;&lt;/object&gt;&lt;object type=&quot;3&quot; unique_id=&quot;10114&quot;&gt;&lt;property id=&quot;20148&quot; value=&quot;5&quot;/&gt;&lt;property id=&quot;20300&quot; value=&quot;Slide 108 - &amp;quot;Chương 3: HỆ ĐIỀU HÀNH WINDOWS&amp;quot;&quot;/&gt;&lt;property id=&quot;20307&quot; value=&quot;394&quot;/&gt;&lt;/object&gt;&lt;object type=&quot;3&quot; unique_id=&quot;10115&quot;&gt;&lt;property id=&quot;20148&quot; value=&quot;5&quot;/&gt;&lt;property id=&quot;20300&quot; value=&quot;Slide 109 - &amp;quot;Chương 3: HỆ ĐIỀU HÀNH WINDOWS&amp;quot;&quot;/&gt;&lt;property id=&quot;20307&quot; value=&quot;395&quot;/&gt;&lt;/object&gt;&lt;object type=&quot;3&quot; unique_id=&quot;10116&quot;&gt;&lt;property id=&quot;20148&quot; value=&quot;5&quot;/&gt;&lt;property id=&quot;20300&quot; value=&quot;Slide 110 - &amp;quot;Chương 3: HỆ ĐIỀU HÀNH WINDOWS&amp;quot;&quot;/&gt;&lt;property id=&quot;20307&quot; value=&quot;396&quot;/&gt;&lt;/object&gt;&lt;object type=&quot;3&quot; unique_id=&quot;10117&quot;&gt;&lt;property id=&quot;20148&quot; value=&quot;5&quot;/&gt;&lt;property id=&quot;20300&quot; value=&quot;Slide 111 - &amp;quot;Chương 3: HỆ ĐIỀU HÀNH WINDOWS&amp;quot;&quot;/&gt;&lt;property id=&quot;20307&quot; value=&quot;397&quot;/&gt;&lt;/object&gt;&lt;object type=&quot;3&quot; unique_id=&quot;10118&quot;&gt;&lt;property id=&quot;20148&quot; value=&quot;5&quot;/&gt;&lt;property id=&quot;20300&quot; value=&quot;Slide 112 - &amp;quot;Chương 3: HỆ ĐIỀU HÀNH WINDOWS&amp;quot;&quot;/&gt;&lt;property id=&quot;20307&quot; value=&quot;398&quot;/&gt;&lt;/object&gt;&lt;object type=&quot;3&quot; unique_id=&quot;10119&quot;&gt;&lt;property id=&quot;20148&quot; value=&quot;5&quot;/&gt;&lt;property id=&quot;20300&quot; value=&quot;Slide 113 - &amp;quot;Chương 3: HỆ ĐIỀU HÀNH WINDOWS&amp;quot;&quot;/&gt;&lt;property id=&quot;20307&quot; value=&quot;399&quot;/&gt;&lt;/object&gt;&lt;object type=&quot;3&quot; unique_id=&quot;10120&quot;&gt;&lt;property id=&quot;20148&quot; value=&quot;5&quot;/&gt;&lt;property id=&quot;20300&quot; value=&quot;Slide 114 - &amp;quot;Chương 3: HỆ ĐIỀU HÀNH WINDOWS&amp;quot;&quot;/&gt;&lt;property id=&quot;20307&quot; value=&quot;400&quot;/&gt;&lt;/object&gt;&lt;object type=&quot;3&quot; unique_id=&quot;10121&quot;&gt;&lt;property id=&quot;20148&quot; value=&quot;5&quot;/&gt;&lt;property id=&quot;20300&quot; value=&quot;Slide 115 - &amp;quot;Chương 3: HỆ ĐIỀU HÀNH WINDOWS&amp;quot;&quot;/&gt;&lt;property id=&quot;20307&quot; value=&quot;401&quot;/&gt;&lt;/object&gt;&lt;object type=&quot;3&quot; unique_id=&quot;10122&quot;&gt;&lt;property id=&quot;20148&quot; value=&quot;5&quot;/&gt;&lt;property id=&quot;20300&quot; value=&quot;Slide 116 - &amp;quot;Thanks for your listening!&amp;quot;&quot;/&gt;&lt;property id=&quot;20307&quot; value=&quot;280&quot;/&gt;&lt;/object&gt;&lt;object type=&quot;3&quot; unique_id=&quot;10970&quot;&gt;&lt;property id=&quot;20148&quot; value=&quot;5&quot;/&gt;&lt;property id=&quot;20300&quot; value=&quot;Slide 5 - &amp;quot;Chương 1: HỆ THỐNG MÁY TÍNH&amp;quot;&quot;/&gt;&lt;property id=&quot;20307&quot; value=&quot;403&quot;/&gt;&lt;/object&gt;&lt;object type=&quot;3&quot; unique_id=&quot;10971&quot;&gt;&lt;property id=&quot;20148&quot; value=&quot;5&quot;/&gt;&lt;property id=&quot;20300&quot; value=&quot;Slide 48 - &amp;quot;Chương 2: HỆ ĐIỀU HÀNH&amp;quot;&quot;/&gt;&lt;property id=&quot;20307&quot; value=&quot;404&quot;/&gt;&lt;/object&gt;&lt;object type=&quot;3&quot; unique_id=&quot;10972&quot;&gt;&lt;property id=&quot;20148&quot; value=&quot;5&quot;/&gt;&lt;property id=&quot;20300&quot; value=&quot;Slide 59 - &amp;quot;Chương 3: HỆ ĐIỀU HÀNH WINDOWS&amp;quot;&quot;/&gt;&lt;property id=&quot;20307&quot; value=&quot;402&quot;/&gt;&lt;/object&gt;&lt;object type=&quot;3&quot; unique_id=&quot;11089&quot;&gt;&lt;property id=&quot;20148&quot; value=&quot;5&quot;/&gt;&lt;property id=&quot;20300&quot; value=&quot;Slide 3 - &amp;quot;Mục tiêu&amp;quot;&quot;/&gt;&lt;property id=&quot;20307&quot; value=&quot;405&quot;/&gt;&lt;/object&gt;&lt;object type=&quot;3&quot; unique_id=&quot;11324&quot;&gt;&lt;property id=&quot;20148&quot; value=&quot;5&quot;/&gt;&lt;property id=&quot;20300&quot; value=&quot;Slide 117 - &amp;quot;Thành lập nhóm (10 phút)&amp;quot;&quot;/&gt;&lt;property id=&quot;20307&quot; value=&quot;407&quot;/&gt;&lt;/object&gt;&lt;object type=&quot;3&quot; unique_id=&quot;11325&quot;&gt;&lt;property id=&quot;20148&quot; value=&quot;5&quot;/&gt;&lt;property id=&quot;20300&quot; value=&quot;Slide 118 - &amp;quot;Chuẩn bị bài cho tuần 2:&amp;quot;&quot;/&gt;&lt;property id=&quot;20307&quot; value=&quot;406&quot;/&gt;&lt;/object&gt;&lt;object type=&quot;3&quot; unique_id=&quot;12040&quot;&gt;&lt;property id=&quot;20148&quot; value=&quot;5&quot;/&gt;&lt;property id=&quot;20300&quot; value=&quot;Slide 1&quot;/&gt;&lt;property id=&quot;20307&quot; value=&quot;408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38984</TotalTime>
  <Words>359</Words>
  <Application>Microsoft Office PowerPoint</Application>
  <PresentationFormat>Widescreen</PresentationFormat>
  <Paragraphs>35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Office Theme</vt:lpstr>
      <vt:lpstr>ỨNG DỤNG NGHE NHẠC</vt:lpstr>
      <vt:lpstr>Lập trình : Hoàng Nhật Sơn</vt:lpstr>
      <vt:lpstr>MEDIAPLAYER TRONG LẬP TRÌNH ANDROID LÀ GÌ ?</vt:lpstr>
      <vt:lpstr>PowerPoint Presentation</vt:lpstr>
      <vt:lpstr>KHỞI TẠO</vt:lpstr>
      <vt:lpstr>Các phương thức cớ bản </vt:lpstr>
      <vt:lpstr>Ứng dụng các lớp khác  </vt:lpstr>
      <vt:lpstr>Nguồn tham khảo :  https://www.youtube.com/watch?v=1lSkr9anY6E Khoa Pham Youtobe Lập trình Android A-Z - Bài 121 -&gt; 127: Media App Music    </vt:lpstr>
      <vt:lpstr>DEMO ứng dụng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 Nguyen</dc:creator>
  <cp:lastModifiedBy>SHNZZ</cp:lastModifiedBy>
  <cp:revision>480</cp:revision>
  <dcterms:created xsi:type="dcterms:W3CDTF">2014-12-29T13:34:32Z</dcterms:created>
  <dcterms:modified xsi:type="dcterms:W3CDTF">2017-12-13T22:36:09Z</dcterms:modified>
</cp:coreProperties>
</file>