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8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15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F5669C-5F15-4103-B5EB-E124777AA440}"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55FFA746-33A6-4304-A115-8C2B823DA261}">
      <dgm:prSet/>
      <dgm:spPr/>
      <dgm:t>
        <a:bodyPr/>
        <a:lstStyle/>
        <a:p>
          <a:r>
            <a:rPr lang="en-US" b="1" dirty="0">
              <a:latin typeface="Times New Roman" panose="02020603050405020304" pitchFamily="18" charset="0"/>
              <a:cs typeface="Times New Roman" panose="02020603050405020304" pitchFamily="18" charset="0"/>
            </a:rPr>
            <a:t>CÓ 3 ĐỐI TƯỢNG CHÍNH</a:t>
          </a:r>
          <a:endParaRPr lang="en-US" dirty="0">
            <a:latin typeface="Times New Roman" panose="02020603050405020304" pitchFamily="18" charset="0"/>
            <a:cs typeface="Times New Roman" panose="02020603050405020304" pitchFamily="18" charset="0"/>
          </a:endParaRPr>
        </a:p>
      </dgm:t>
    </dgm:pt>
    <dgm:pt modelId="{CA9A49C0-AE91-4CCB-B6A6-D62A8A29FDD6}" type="parTrans" cxnId="{51304B7F-6744-491A-A660-67CA3B04669E}">
      <dgm:prSet/>
      <dgm:spPr/>
      <dgm:t>
        <a:bodyPr/>
        <a:lstStyle/>
        <a:p>
          <a:endParaRPr lang="en-US"/>
        </a:p>
      </dgm:t>
    </dgm:pt>
    <dgm:pt modelId="{B18644D4-8684-41B4-AA95-C2997A49C103}" type="sibTrans" cxnId="{51304B7F-6744-491A-A660-67CA3B04669E}">
      <dgm:prSet/>
      <dgm:spPr/>
      <dgm:t>
        <a:bodyPr/>
        <a:lstStyle/>
        <a:p>
          <a:endParaRPr lang="en-US"/>
        </a:p>
      </dgm:t>
    </dgm:pt>
    <dgm:pt modelId="{9EFF840F-8DEB-4A5D-94B3-213DE6697F94}">
      <dgm:prSet/>
      <dgm:spPr/>
      <dgm:t>
        <a:bodyPr/>
        <a:lstStyle/>
        <a:p>
          <a:r>
            <a:rPr lang="en-US" dirty="0">
              <a:latin typeface="Times New Roman" panose="02020603050405020304" pitchFamily="18" charset="0"/>
              <a:cs typeface="Times New Roman" panose="02020603050405020304" pitchFamily="18" charset="0"/>
            </a:rPr>
            <a:t>KHÁCH VÃNG LAI</a:t>
          </a:r>
        </a:p>
      </dgm:t>
    </dgm:pt>
    <dgm:pt modelId="{8112AFB3-4454-408A-B498-50558FBCC011}" type="parTrans" cxnId="{17E73325-9954-4E18-BB2B-665BD4117D2B}">
      <dgm:prSet/>
      <dgm:spPr/>
      <dgm:t>
        <a:bodyPr/>
        <a:lstStyle/>
        <a:p>
          <a:endParaRPr lang="en-US"/>
        </a:p>
      </dgm:t>
    </dgm:pt>
    <dgm:pt modelId="{47A43D31-961A-4464-82F9-A33B9C1E7432}" type="sibTrans" cxnId="{17E73325-9954-4E18-BB2B-665BD4117D2B}">
      <dgm:prSet/>
      <dgm:spPr/>
      <dgm:t>
        <a:bodyPr/>
        <a:lstStyle/>
        <a:p>
          <a:endParaRPr lang="en-US"/>
        </a:p>
      </dgm:t>
    </dgm:pt>
    <dgm:pt modelId="{342E69A8-5EDE-456A-A627-7E979F8721B5}">
      <dgm:prSet/>
      <dgm:spPr/>
      <dgm:t>
        <a:bodyPr/>
        <a:lstStyle/>
        <a:p>
          <a:r>
            <a:rPr lang="en-US" dirty="0">
              <a:latin typeface="Times New Roman" panose="02020603050405020304" pitchFamily="18" charset="0"/>
              <a:cs typeface="Times New Roman" panose="02020603050405020304" pitchFamily="18" charset="0"/>
            </a:rPr>
            <a:t>HỘI VIÊN</a:t>
          </a:r>
        </a:p>
      </dgm:t>
    </dgm:pt>
    <dgm:pt modelId="{8AF18322-B80C-41C0-A817-4127BD8BF1B7}" type="parTrans" cxnId="{F6C3A924-950E-4084-A53E-B7993F9FA097}">
      <dgm:prSet/>
      <dgm:spPr/>
      <dgm:t>
        <a:bodyPr/>
        <a:lstStyle/>
        <a:p>
          <a:endParaRPr lang="en-US"/>
        </a:p>
      </dgm:t>
    </dgm:pt>
    <dgm:pt modelId="{49B5FAB3-3C65-4116-BFE8-47599D207D18}" type="sibTrans" cxnId="{F6C3A924-950E-4084-A53E-B7993F9FA097}">
      <dgm:prSet/>
      <dgm:spPr/>
      <dgm:t>
        <a:bodyPr/>
        <a:lstStyle/>
        <a:p>
          <a:endParaRPr lang="en-US"/>
        </a:p>
      </dgm:t>
    </dgm:pt>
    <dgm:pt modelId="{777DD432-80E0-4D2E-9651-195C04E9FEE6}">
      <dgm:prSet/>
      <dgm:spPr/>
      <dgm:t>
        <a:bodyPr/>
        <a:lstStyle/>
        <a:p>
          <a:r>
            <a:rPr lang="en-US" dirty="0">
              <a:latin typeface="Times New Roman" panose="02020603050405020304" pitchFamily="18" charset="0"/>
              <a:cs typeface="Times New Roman" panose="02020603050405020304" pitchFamily="18" charset="0"/>
            </a:rPr>
            <a:t>ADMIN</a:t>
          </a:r>
        </a:p>
      </dgm:t>
    </dgm:pt>
    <dgm:pt modelId="{FAB10CC8-0F1F-4741-981A-B69350E13F07}" type="parTrans" cxnId="{39531220-B9EA-449E-8C35-7F5C07CB94A1}">
      <dgm:prSet/>
      <dgm:spPr/>
      <dgm:t>
        <a:bodyPr/>
        <a:lstStyle/>
        <a:p>
          <a:endParaRPr lang="en-US"/>
        </a:p>
      </dgm:t>
    </dgm:pt>
    <dgm:pt modelId="{ABB73E7A-910E-403A-8ABE-5EA35065476D}" type="sibTrans" cxnId="{39531220-B9EA-449E-8C35-7F5C07CB94A1}">
      <dgm:prSet/>
      <dgm:spPr/>
      <dgm:t>
        <a:bodyPr/>
        <a:lstStyle/>
        <a:p>
          <a:endParaRPr lang="en-US"/>
        </a:p>
      </dgm:t>
    </dgm:pt>
    <dgm:pt modelId="{040FAE19-E91F-47BB-B467-55D61F2C1F1A}" type="pres">
      <dgm:prSet presAssocID="{13F5669C-5F15-4103-B5EB-E124777AA440}" presName="Name0" presStyleCnt="0">
        <dgm:presLayoutVars>
          <dgm:chPref val="3"/>
          <dgm:dir/>
          <dgm:animLvl val="lvl"/>
          <dgm:resizeHandles/>
        </dgm:presLayoutVars>
      </dgm:prSet>
      <dgm:spPr/>
    </dgm:pt>
    <dgm:pt modelId="{8089ACAC-4590-4529-8B1B-4972D3BD2CFD}" type="pres">
      <dgm:prSet presAssocID="{55FFA746-33A6-4304-A115-8C2B823DA261}" presName="horFlow" presStyleCnt="0"/>
      <dgm:spPr/>
    </dgm:pt>
    <dgm:pt modelId="{89425335-1323-4D0C-B312-423B3D58E0CA}" type="pres">
      <dgm:prSet presAssocID="{55FFA746-33A6-4304-A115-8C2B823DA261}" presName="bigChev" presStyleLbl="node1" presStyleIdx="0" presStyleCnt="1"/>
      <dgm:spPr/>
    </dgm:pt>
    <dgm:pt modelId="{2DA1052C-AEAD-4118-A466-62228BC3C020}" type="pres">
      <dgm:prSet presAssocID="{8112AFB3-4454-408A-B498-50558FBCC011}" presName="parTrans" presStyleCnt="0"/>
      <dgm:spPr/>
    </dgm:pt>
    <dgm:pt modelId="{85711BB6-56DB-4BB7-A79F-A9FEAD4E3C46}" type="pres">
      <dgm:prSet presAssocID="{9EFF840F-8DEB-4A5D-94B3-213DE6697F94}" presName="node" presStyleLbl="alignAccFollowNode1" presStyleIdx="0" presStyleCnt="3">
        <dgm:presLayoutVars>
          <dgm:bulletEnabled val="1"/>
        </dgm:presLayoutVars>
      </dgm:prSet>
      <dgm:spPr/>
    </dgm:pt>
    <dgm:pt modelId="{0A468014-7303-419F-8138-528DE64B7ED1}" type="pres">
      <dgm:prSet presAssocID="{47A43D31-961A-4464-82F9-A33B9C1E7432}" presName="sibTrans" presStyleCnt="0"/>
      <dgm:spPr/>
    </dgm:pt>
    <dgm:pt modelId="{96E49890-8E69-414D-9BAC-829628C22769}" type="pres">
      <dgm:prSet presAssocID="{342E69A8-5EDE-456A-A627-7E979F8721B5}" presName="node" presStyleLbl="alignAccFollowNode1" presStyleIdx="1" presStyleCnt="3">
        <dgm:presLayoutVars>
          <dgm:bulletEnabled val="1"/>
        </dgm:presLayoutVars>
      </dgm:prSet>
      <dgm:spPr/>
    </dgm:pt>
    <dgm:pt modelId="{1B226713-9688-4D0C-93A1-7DD0C22170D3}" type="pres">
      <dgm:prSet presAssocID="{49B5FAB3-3C65-4116-BFE8-47599D207D18}" presName="sibTrans" presStyleCnt="0"/>
      <dgm:spPr/>
    </dgm:pt>
    <dgm:pt modelId="{D2B5F338-F716-4D03-946D-F4B0ADEBAEB4}" type="pres">
      <dgm:prSet presAssocID="{777DD432-80E0-4D2E-9651-195C04E9FEE6}" presName="node" presStyleLbl="alignAccFollowNode1" presStyleIdx="2" presStyleCnt="3">
        <dgm:presLayoutVars>
          <dgm:bulletEnabled val="1"/>
        </dgm:presLayoutVars>
      </dgm:prSet>
      <dgm:spPr/>
    </dgm:pt>
  </dgm:ptLst>
  <dgm:cxnLst>
    <dgm:cxn modelId="{39531220-B9EA-449E-8C35-7F5C07CB94A1}" srcId="{55FFA746-33A6-4304-A115-8C2B823DA261}" destId="{777DD432-80E0-4D2E-9651-195C04E9FEE6}" srcOrd="2" destOrd="0" parTransId="{FAB10CC8-0F1F-4741-981A-B69350E13F07}" sibTransId="{ABB73E7A-910E-403A-8ABE-5EA35065476D}"/>
    <dgm:cxn modelId="{F6C3A924-950E-4084-A53E-B7993F9FA097}" srcId="{55FFA746-33A6-4304-A115-8C2B823DA261}" destId="{342E69A8-5EDE-456A-A627-7E979F8721B5}" srcOrd="1" destOrd="0" parTransId="{8AF18322-B80C-41C0-A817-4127BD8BF1B7}" sibTransId="{49B5FAB3-3C65-4116-BFE8-47599D207D18}"/>
    <dgm:cxn modelId="{17E73325-9954-4E18-BB2B-665BD4117D2B}" srcId="{55FFA746-33A6-4304-A115-8C2B823DA261}" destId="{9EFF840F-8DEB-4A5D-94B3-213DE6697F94}" srcOrd="0" destOrd="0" parTransId="{8112AFB3-4454-408A-B498-50558FBCC011}" sibTransId="{47A43D31-961A-4464-82F9-A33B9C1E7432}"/>
    <dgm:cxn modelId="{E4A1E466-1F1F-4A93-8250-EC83D215D9FF}" type="presOf" srcId="{13F5669C-5F15-4103-B5EB-E124777AA440}" destId="{040FAE19-E91F-47BB-B467-55D61F2C1F1A}" srcOrd="0" destOrd="0" presId="urn:microsoft.com/office/officeart/2005/8/layout/lProcess3"/>
    <dgm:cxn modelId="{9501474E-91A8-42ED-8D85-7015A88F51F5}" type="presOf" srcId="{55FFA746-33A6-4304-A115-8C2B823DA261}" destId="{89425335-1323-4D0C-B312-423B3D58E0CA}" srcOrd="0" destOrd="0" presId="urn:microsoft.com/office/officeart/2005/8/layout/lProcess3"/>
    <dgm:cxn modelId="{D1886570-6269-4ABF-A95D-6B354EA7D047}" type="presOf" srcId="{777DD432-80E0-4D2E-9651-195C04E9FEE6}" destId="{D2B5F338-F716-4D03-946D-F4B0ADEBAEB4}" srcOrd="0" destOrd="0" presId="urn:microsoft.com/office/officeart/2005/8/layout/lProcess3"/>
    <dgm:cxn modelId="{51304B7F-6744-491A-A660-67CA3B04669E}" srcId="{13F5669C-5F15-4103-B5EB-E124777AA440}" destId="{55FFA746-33A6-4304-A115-8C2B823DA261}" srcOrd="0" destOrd="0" parTransId="{CA9A49C0-AE91-4CCB-B6A6-D62A8A29FDD6}" sibTransId="{B18644D4-8684-41B4-AA95-C2997A49C103}"/>
    <dgm:cxn modelId="{F79DEAB9-7012-4324-94C4-A5D30D756F7D}" type="presOf" srcId="{9EFF840F-8DEB-4A5D-94B3-213DE6697F94}" destId="{85711BB6-56DB-4BB7-A79F-A9FEAD4E3C46}" srcOrd="0" destOrd="0" presId="urn:microsoft.com/office/officeart/2005/8/layout/lProcess3"/>
    <dgm:cxn modelId="{BBEC00F1-1245-49D8-8710-28C6DADC6A9F}" type="presOf" srcId="{342E69A8-5EDE-456A-A627-7E979F8721B5}" destId="{96E49890-8E69-414D-9BAC-829628C22769}" srcOrd="0" destOrd="0" presId="urn:microsoft.com/office/officeart/2005/8/layout/lProcess3"/>
    <dgm:cxn modelId="{8EA38562-F173-4FA3-A21B-1532D6E83D52}" type="presParOf" srcId="{040FAE19-E91F-47BB-B467-55D61F2C1F1A}" destId="{8089ACAC-4590-4529-8B1B-4972D3BD2CFD}" srcOrd="0" destOrd="0" presId="urn:microsoft.com/office/officeart/2005/8/layout/lProcess3"/>
    <dgm:cxn modelId="{F8330063-C105-45EF-AACE-F2327DA0C9E5}" type="presParOf" srcId="{8089ACAC-4590-4529-8B1B-4972D3BD2CFD}" destId="{89425335-1323-4D0C-B312-423B3D58E0CA}" srcOrd="0" destOrd="0" presId="urn:microsoft.com/office/officeart/2005/8/layout/lProcess3"/>
    <dgm:cxn modelId="{0C7076D1-4AB2-4238-9DC4-9485F3E83FC8}" type="presParOf" srcId="{8089ACAC-4590-4529-8B1B-4972D3BD2CFD}" destId="{2DA1052C-AEAD-4118-A466-62228BC3C020}" srcOrd="1" destOrd="0" presId="urn:microsoft.com/office/officeart/2005/8/layout/lProcess3"/>
    <dgm:cxn modelId="{67BC6E6E-7541-4A87-A87B-9D6561E0A067}" type="presParOf" srcId="{8089ACAC-4590-4529-8B1B-4972D3BD2CFD}" destId="{85711BB6-56DB-4BB7-A79F-A9FEAD4E3C46}" srcOrd="2" destOrd="0" presId="urn:microsoft.com/office/officeart/2005/8/layout/lProcess3"/>
    <dgm:cxn modelId="{D5CB065C-E4B2-4000-A40D-F736175A6764}" type="presParOf" srcId="{8089ACAC-4590-4529-8B1B-4972D3BD2CFD}" destId="{0A468014-7303-419F-8138-528DE64B7ED1}" srcOrd="3" destOrd="0" presId="urn:microsoft.com/office/officeart/2005/8/layout/lProcess3"/>
    <dgm:cxn modelId="{D3CAF9D5-D01D-4C5D-A024-036C7D0C9F88}" type="presParOf" srcId="{8089ACAC-4590-4529-8B1B-4972D3BD2CFD}" destId="{96E49890-8E69-414D-9BAC-829628C22769}" srcOrd="4" destOrd="0" presId="urn:microsoft.com/office/officeart/2005/8/layout/lProcess3"/>
    <dgm:cxn modelId="{598F1699-7B5C-4CF6-81B0-B509250DB98A}" type="presParOf" srcId="{8089ACAC-4590-4529-8B1B-4972D3BD2CFD}" destId="{1B226713-9688-4D0C-93A1-7DD0C22170D3}" srcOrd="5" destOrd="0" presId="urn:microsoft.com/office/officeart/2005/8/layout/lProcess3"/>
    <dgm:cxn modelId="{119FC456-C822-4B4B-9F7F-59F6A86714C8}" type="presParOf" srcId="{8089ACAC-4590-4529-8B1B-4972D3BD2CFD}" destId="{D2B5F338-F716-4D03-946D-F4B0ADEBAEB4}"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065428-5A30-427E-8A9F-BC01B5814BA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85F4419-6BFF-4328-8C33-049840D448C6}">
      <dgm:prSet phldrT="[Text]"/>
      <dgm:spPr/>
      <dgm:t>
        <a:bodyPr/>
        <a:lstStyle/>
        <a:p>
          <a:r>
            <a:rPr lang="en-US" dirty="0"/>
            <a:t>KHÁCH VÃNG LAI</a:t>
          </a:r>
        </a:p>
      </dgm:t>
    </dgm:pt>
    <dgm:pt modelId="{C03F9EE4-E10A-4099-9017-DB9D30F6D60E}" type="parTrans" cxnId="{315695CC-FBFE-44A7-BF63-6150CE7F48E0}">
      <dgm:prSet/>
      <dgm:spPr/>
      <dgm:t>
        <a:bodyPr/>
        <a:lstStyle/>
        <a:p>
          <a:endParaRPr lang="en-US"/>
        </a:p>
      </dgm:t>
    </dgm:pt>
    <dgm:pt modelId="{F1C75B58-0A87-4785-AF36-E5B17A708FA6}" type="sibTrans" cxnId="{315695CC-FBFE-44A7-BF63-6150CE7F48E0}">
      <dgm:prSet/>
      <dgm:spPr/>
      <dgm:t>
        <a:bodyPr/>
        <a:lstStyle/>
        <a:p>
          <a:endParaRPr lang="en-US"/>
        </a:p>
      </dgm:t>
    </dgm:pt>
    <dgm:pt modelId="{E84C52A1-EBB0-4647-9453-2E35DA781BCC}">
      <dgm:prSet phldrT="[Text]" custT="1"/>
      <dgm:spPr/>
      <dgm:t>
        <a:bodyPr/>
        <a:lstStyle/>
        <a:p>
          <a:r>
            <a:rPr lang="en-US" sz="1800" dirty="0" err="1">
              <a:latin typeface="Times New Roman" panose="02020603050405020304" pitchFamily="18" charset="0"/>
              <a:cs typeface="Times New Roman" panose="02020603050405020304" pitchFamily="18" charset="0"/>
            </a:rPr>
            <a:t>Đăng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ký</a:t>
          </a:r>
          <a:endParaRPr lang="en-US" sz="1800" dirty="0">
            <a:latin typeface="Times New Roman" panose="02020603050405020304" pitchFamily="18" charset="0"/>
            <a:cs typeface="Times New Roman" panose="02020603050405020304" pitchFamily="18" charset="0"/>
          </a:endParaRPr>
        </a:p>
      </dgm:t>
    </dgm:pt>
    <dgm:pt modelId="{0E4FA7D5-B80F-48BE-9DA9-35CCE28BC6E1}" type="parTrans" cxnId="{D0A446A0-7D58-4875-A34F-B08ACB32B26B}">
      <dgm:prSet/>
      <dgm:spPr/>
      <dgm:t>
        <a:bodyPr/>
        <a:lstStyle/>
        <a:p>
          <a:endParaRPr lang="en-US"/>
        </a:p>
      </dgm:t>
    </dgm:pt>
    <dgm:pt modelId="{D8894B79-D025-410E-B7CB-D1C0566EE6A8}" type="sibTrans" cxnId="{D0A446A0-7D58-4875-A34F-B08ACB32B26B}">
      <dgm:prSet/>
      <dgm:spPr/>
      <dgm:t>
        <a:bodyPr/>
        <a:lstStyle/>
        <a:p>
          <a:endParaRPr lang="en-US"/>
        </a:p>
      </dgm:t>
    </dgm:pt>
    <dgm:pt modelId="{B819FBA5-A457-498B-9F51-AB16837A5D3F}">
      <dgm:prSet phldrT="[Text]"/>
      <dgm:spPr/>
      <dgm:t>
        <a:bodyPr/>
        <a:lstStyle/>
        <a:p>
          <a:r>
            <a:rPr lang="en-US" dirty="0"/>
            <a:t>HỘI VIÊN</a:t>
          </a:r>
        </a:p>
      </dgm:t>
    </dgm:pt>
    <dgm:pt modelId="{6C2C3FEA-8496-4060-865A-DD519EDE435E}" type="parTrans" cxnId="{834F7804-F080-4174-8663-2A636D7D65A9}">
      <dgm:prSet/>
      <dgm:spPr/>
      <dgm:t>
        <a:bodyPr/>
        <a:lstStyle/>
        <a:p>
          <a:endParaRPr lang="en-US"/>
        </a:p>
      </dgm:t>
    </dgm:pt>
    <dgm:pt modelId="{F96FD0E0-AD0E-4DCB-B654-006D7AD67928}" type="sibTrans" cxnId="{834F7804-F080-4174-8663-2A636D7D65A9}">
      <dgm:prSet/>
      <dgm:spPr/>
      <dgm:t>
        <a:bodyPr/>
        <a:lstStyle/>
        <a:p>
          <a:endParaRPr lang="en-US"/>
        </a:p>
      </dgm:t>
    </dgm:pt>
    <dgm:pt modelId="{64415BC3-C80C-4392-8922-CBE5BEBEFB0A}">
      <dgm:prSet phldrT="[Text]" custT="1"/>
      <dgm:spPr/>
      <dgm:t>
        <a:bodyPr/>
        <a:lstStyle/>
        <a:p>
          <a:r>
            <a:rPr lang="en-US" sz="1800" dirty="0" err="1">
              <a:latin typeface="Times New Roman" panose="02020603050405020304" pitchFamily="18" charset="0"/>
              <a:cs typeface="Times New Roman" panose="02020603050405020304" pitchFamily="18" charset="0"/>
            </a:rPr>
            <a:t>Đăng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nhập</a:t>
          </a:r>
          <a:endParaRPr lang="en-US" sz="1800" dirty="0">
            <a:latin typeface="Times New Roman" panose="02020603050405020304" pitchFamily="18" charset="0"/>
            <a:cs typeface="Times New Roman" panose="02020603050405020304" pitchFamily="18" charset="0"/>
          </a:endParaRPr>
        </a:p>
      </dgm:t>
    </dgm:pt>
    <dgm:pt modelId="{4AA93DB9-10D0-447C-8A15-D387749D6B00}" type="parTrans" cxnId="{1E9A7E95-CD52-423E-B242-136563C7121D}">
      <dgm:prSet/>
      <dgm:spPr/>
      <dgm:t>
        <a:bodyPr/>
        <a:lstStyle/>
        <a:p>
          <a:endParaRPr lang="en-US"/>
        </a:p>
      </dgm:t>
    </dgm:pt>
    <dgm:pt modelId="{48357F1D-F973-4DCC-B4CE-8AA9988667CD}" type="sibTrans" cxnId="{1E9A7E95-CD52-423E-B242-136563C7121D}">
      <dgm:prSet/>
      <dgm:spPr/>
      <dgm:t>
        <a:bodyPr/>
        <a:lstStyle/>
        <a:p>
          <a:endParaRPr lang="en-US"/>
        </a:p>
      </dgm:t>
    </dgm:pt>
    <dgm:pt modelId="{EA588A53-6F60-45E1-A42F-95E6904DF145}" type="pres">
      <dgm:prSet presAssocID="{4D065428-5A30-427E-8A9F-BC01B5814BA3}" presName="linear" presStyleCnt="0">
        <dgm:presLayoutVars>
          <dgm:animLvl val="lvl"/>
          <dgm:resizeHandles val="exact"/>
        </dgm:presLayoutVars>
      </dgm:prSet>
      <dgm:spPr/>
    </dgm:pt>
    <dgm:pt modelId="{322D2104-E2AF-4196-8BDD-1D5112E3917C}" type="pres">
      <dgm:prSet presAssocID="{985F4419-6BFF-4328-8C33-049840D448C6}" presName="parentText" presStyleLbl="node1" presStyleIdx="0" presStyleCnt="2" custLinFactNeighborY="-33994">
        <dgm:presLayoutVars>
          <dgm:chMax val="0"/>
          <dgm:bulletEnabled val="1"/>
        </dgm:presLayoutVars>
      </dgm:prSet>
      <dgm:spPr/>
    </dgm:pt>
    <dgm:pt modelId="{9097D6D6-B06D-4972-801B-9D4A8DBC63B7}" type="pres">
      <dgm:prSet presAssocID="{985F4419-6BFF-4328-8C33-049840D448C6}" presName="childText" presStyleLbl="revTx" presStyleIdx="0" presStyleCnt="2">
        <dgm:presLayoutVars>
          <dgm:bulletEnabled val="1"/>
        </dgm:presLayoutVars>
      </dgm:prSet>
      <dgm:spPr/>
    </dgm:pt>
    <dgm:pt modelId="{D36A265A-A7CD-4C01-BEB3-B19EA765DA8B}" type="pres">
      <dgm:prSet presAssocID="{B819FBA5-A457-498B-9F51-AB16837A5D3F}" presName="parentText" presStyleLbl="node1" presStyleIdx="1" presStyleCnt="2">
        <dgm:presLayoutVars>
          <dgm:chMax val="0"/>
          <dgm:bulletEnabled val="1"/>
        </dgm:presLayoutVars>
      </dgm:prSet>
      <dgm:spPr/>
    </dgm:pt>
    <dgm:pt modelId="{490B03E7-C139-4FB1-BD7F-B70181CB817D}" type="pres">
      <dgm:prSet presAssocID="{B819FBA5-A457-498B-9F51-AB16837A5D3F}" presName="childText" presStyleLbl="revTx" presStyleIdx="1" presStyleCnt="2">
        <dgm:presLayoutVars>
          <dgm:bulletEnabled val="1"/>
        </dgm:presLayoutVars>
      </dgm:prSet>
      <dgm:spPr/>
    </dgm:pt>
  </dgm:ptLst>
  <dgm:cxnLst>
    <dgm:cxn modelId="{834F7804-F080-4174-8663-2A636D7D65A9}" srcId="{4D065428-5A30-427E-8A9F-BC01B5814BA3}" destId="{B819FBA5-A457-498B-9F51-AB16837A5D3F}" srcOrd="1" destOrd="0" parTransId="{6C2C3FEA-8496-4060-865A-DD519EDE435E}" sibTransId="{F96FD0E0-AD0E-4DCB-B654-006D7AD67928}"/>
    <dgm:cxn modelId="{48A0D105-471E-4288-9D54-816FBE24C720}" type="presOf" srcId="{B819FBA5-A457-498B-9F51-AB16837A5D3F}" destId="{D36A265A-A7CD-4C01-BEB3-B19EA765DA8B}" srcOrd="0" destOrd="0" presId="urn:microsoft.com/office/officeart/2005/8/layout/vList2"/>
    <dgm:cxn modelId="{AE882227-0DFF-4FD7-84B9-2525EE9C9BDA}" type="presOf" srcId="{E84C52A1-EBB0-4647-9453-2E35DA781BCC}" destId="{9097D6D6-B06D-4972-801B-9D4A8DBC63B7}" srcOrd="0" destOrd="0" presId="urn:microsoft.com/office/officeart/2005/8/layout/vList2"/>
    <dgm:cxn modelId="{AA56A33E-74CF-42A8-84A3-FB3C51707E22}" type="presOf" srcId="{4D065428-5A30-427E-8A9F-BC01B5814BA3}" destId="{EA588A53-6F60-45E1-A42F-95E6904DF145}" srcOrd="0" destOrd="0" presId="urn:microsoft.com/office/officeart/2005/8/layout/vList2"/>
    <dgm:cxn modelId="{1E9A7E95-CD52-423E-B242-136563C7121D}" srcId="{B819FBA5-A457-498B-9F51-AB16837A5D3F}" destId="{64415BC3-C80C-4392-8922-CBE5BEBEFB0A}" srcOrd="0" destOrd="0" parTransId="{4AA93DB9-10D0-447C-8A15-D387749D6B00}" sibTransId="{48357F1D-F973-4DCC-B4CE-8AA9988667CD}"/>
    <dgm:cxn modelId="{D0A446A0-7D58-4875-A34F-B08ACB32B26B}" srcId="{985F4419-6BFF-4328-8C33-049840D448C6}" destId="{E84C52A1-EBB0-4647-9453-2E35DA781BCC}" srcOrd="0" destOrd="0" parTransId="{0E4FA7D5-B80F-48BE-9DA9-35CCE28BC6E1}" sibTransId="{D8894B79-D025-410E-B7CB-D1C0566EE6A8}"/>
    <dgm:cxn modelId="{77AD46BE-5ADB-4F61-9D06-128C37BCD8DC}" type="presOf" srcId="{985F4419-6BFF-4328-8C33-049840D448C6}" destId="{322D2104-E2AF-4196-8BDD-1D5112E3917C}" srcOrd="0" destOrd="0" presId="urn:microsoft.com/office/officeart/2005/8/layout/vList2"/>
    <dgm:cxn modelId="{315695CC-FBFE-44A7-BF63-6150CE7F48E0}" srcId="{4D065428-5A30-427E-8A9F-BC01B5814BA3}" destId="{985F4419-6BFF-4328-8C33-049840D448C6}" srcOrd="0" destOrd="0" parTransId="{C03F9EE4-E10A-4099-9017-DB9D30F6D60E}" sibTransId="{F1C75B58-0A87-4785-AF36-E5B17A708FA6}"/>
    <dgm:cxn modelId="{7B9231EC-B8B8-4ABE-A0EE-4D33B0A6D095}" type="presOf" srcId="{64415BC3-C80C-4392-8922-CBE5BEBEFB0A}" destId="{490B03E7-C139-4FB1-BD7F-B70181CB817D}" srcOrd="0" destOrd="0" presId="urn:microsoft.com/office/officeart/2005/8/layout/vList2"/>
    <dgm:cxn modelId="{6AC66B59-3526-417A-B093-A7BD06ECB739}" type="presParOf" srcId="{EA588A53-6F60-45E1-A42F-95E6904DF145}" destId="{322D2104-E2AF-4196-8BDD-1D5112E3917C}" srcOrd="0" destOrd="0" presId="urn:microsoft.com/office/officeart/2005/8/layout/vList2"/>
    <dgm:cxn modelId="{1D5AF49E-8AC3-46F1-9C69-2580E34F05A9}" type="presParOf" srcId="{EA588A53-6F60-45E1-A42F-95E6904DF145}" destId="{9097D6D6-B06D-4972-801B-9D4A8DBC63B7}" srcOrd="1" destOrd="0" presId="urn:microsoft.com/office/officeart/2005/8/layout/vList2"/>
    <dgm:cxn modelId="{5E815378-52DE-446F-A0BA-06AC4B33613D}" type="presParOf" srcId="{EA588A53-6F60-45E1-A42F-95E6904DF145}" destId="{D36A265A-A7CD-4C01-BEB3-B19EA765DA8B}" srcOrd="2" destOrd="0" presId="urn:microsoft.com/office/officeart/2005/8/layout/vList2"/>
    <dgm:cxn modelId="{DB252673-A502-45FE-AFFE-5886C7CCC831}" type="presParOf" srcId="{EA588A53-6F60-45E1-A42F-95E6904DF145}" destId="{490B03E7-C139-4FB1-BD7F-B70181CB817D}"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030684-D635-47A3-B503-F648B46B95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665CB3-6730-4F68-A216-FA13302459E6}">
      <dgm:prSet phldrT="[Text]" custT="1"/>
      <dgm:spPr/>
      <dgm:t>
        <a:bodyPr/>
        <a:lstStyle/>
        <a:p>
          <a:r>
            <a:rPr lang="en-US" sz="1800" dirty="0">
              <a:latin typeface="Times New Roman" panose="02020603050405020304" pitchFamily="18" charset="0"/>
              <a:cs typeface="Times New Roman" panose="02020603050405020304" pitchFamily="18" charset="0"/>
            </a:rPr>
            <a:t>ADMIN</a:t>
          </a:r>
        </a:p>
      </dgm:t>
    </dgm:pt>
    <dgm:pt modelId="{869C1DA9-FFCA-4607-9AC6-03382C29EEE5}" type="parTrans" cxnId="{5DEAC402-29C0-4D83-A7C0-601B5C53FDF4}">
      <dgm:prSet/>
      <dgm:spPr/>
      <dgm:t>
        <a:bodyPr/>
        <a:lstStyle/>
        <a:p>
          <a:endParaRPr lang="en-US"/>
        </a:p>
      </dgm:t>
    </dgm:pt>
    <dgm:pt modelId="{8B99995E-B432-42CF-B52F-B738A8EBBBB7}" type="sibTrans" cxnId="{5DEAC402-29C0-4D83-A7C0-601B5C53FDF4}">
      <dgm:prSet/>
      <dgm:spPr/>
      <dgm:t>
        <a:bodyPr/>
        <a:lstStyle/>
        <a:p>
          <a:endParaRPr lang="en-US"/>
        </a:p>
      </dgm:t>
    </dgm:pt>
    <dgm:pt modelId="{91081627-1476-4C1B-B047-D2C8526A005E}">
      <dgm:prSet phldrT="[Text]" custT="1"/>
      <dgm:spPr/>
      <dgm:t>
        <a:bodyPr/>
        <a:lstStyle/>
        <a:p>
          <a:r>
            <a:rPr lang="en-US" sz="1800" dirty="0" err="1">
              <a:latin typeface="Times New Roman" panose="02020603050405020304" pitchFamily="18" charset="0"/>
              <a:cs typeface="Times New Roman" panose="02020603050405020304" pitchFamily="18" charset="0"/>
            </a:rPr>
            <a:t>Quản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đăng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đăng</a:t>
          </a:r>
          <a:r>
            <a:rPr lang="en-US" sz="1800" dirty="0">
              <a:latin typeface="Times New Roman" panose="02020603050405020304" pitchFamily="18" charset="0"/>
              <a:cs typeface="Times New Roman" panose="02020603050405020304" pitchFamily="18" charset="0"/>
            </a:rPr>
            <a:t> tin</a:t>
          </a:r>
        </a:p>
      </dgm:t>
    </dgm:pt>
    <dgm:pt modelId="{CCAD7F3D-AE9A-4B06-A7D1-92D75144F301}" type="parTrans" cxnId="{002EE2BC-5ADA-4EBE-A8AC-DE50DB388F6A}">
      <dgm:prSet/>
      <dgm:spPr/>
      <dgm:t>
        <a:bodyPr/>
        <a:lstStyle/>
        <a:p>
          <a:endParaRPr lang="en-US"/>
        </a:p>
      </dgm:t>
    </dgm:pt>
    <dgm:pt modelId="{11B7B850-D32B-47D1-8C3C-DCFA44E70FD5}" type="sibTrans" cxnId="{002EE2BC-5ADA-4EBE-A8AC-DE50DB388F6A}">
      <dgm:prSet/>
      <dgm:spPr/>
      <dgm:t>
        <a:bodyPr/>
        <a:lstStyle/>
        <a:p>
          <a:endParaRPr lang="en-US"/>
        </a:p>
      </dgm:t>
    </dgm:pt>
    <dgm:pt modelId="{303CEAA3-E05E-4B14-A74D-FF01AF2890E6}">
      <dgm:prSet phldrT="[Text]" custT="1"/>
      <dgm:spPr/>
      <dgm:t>
        <a:bodyPr/>
        <a:lstStyle/>
        <a:p>
          <a:r>
            <a:rPr lang="en-US" sz="1800" dirty="0" err="1">
              <a:latin typeface="Times New Roman" panose="02020603050405020304" pitchFamily="18" charset="0"/>
              <a:cs typeface="Times New Roman" panose="02020603050405020304" pitchFamily="18" charset="0"/>
            </a:rPr>
            <a:t>Quản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khoản</a:t>
          </a:r>
          <a:r>
            <a:rPr lang="en-US" sz="1800" dirty="0">
              <a:latin typeface="Times New Roman" panose="02020603050405020304" pitchFamily="18" charset="0"/>
              <a:cs typeface="Times New Roman" panose="02020603050405020304" pitchFamily="18" charset="0"/>
            </a:rPr>
            <a:t> admin</a:t>
          </a:r>
        </a:p>
      </dgm:t>
    </dgm:pt>
    <dgm:pt modelId="{90AE5678-02D6-4B7C-89F3-09590504F069}" type="parTrans" cxnId="{E0394C4E-3D78-431F-9570-6CCEE18789BD}">
      <dgm:prSet/>
      <dgm:spPr/>
      <dgm:t>
        <a:bodyPr/>
        <a:lstStyle/>
        <a:p>
          <a:endParaRPr lang="en-US"/>
        </a:p>
      </dgm:t>
    </dgm:pt>
    <dgm:pt modelId="{0EF7443B-AF33-4B2C-A13A-A6540E3004D0}" type="sibTrans" cxnId="{E0394C4E-3D78-431F-9570-6CCEE18789BD}">
      <dgm:prSet/>
      <dgm:spPr/>
      <dgm:t>
        <a:bodyPr/>
        <a:lstStyle/>
        <a:p>
          <a:endParaRPr lang="en-US"/>
        </a:p>
      </dgm:t>
    </dgm:pt>
    <dgm:pt modelId="{FA892168-EE5E-4295-98DA-70AECC631CDE}">
      <dgm:prSet phldrT="[Text]" custT="1"/>
      <dgm:spPr/>
      <dgm:t>
        <a:bodyPr/>
        <a:lstStyle/>
        <a:p>
          <a:r>
            <a:rPr lang="en-US" sz="1800" dirty="0" err="1">
              <a:latin typeface="Times New Roman" panose="02020603050405020304" pitchFamily="18" charset="0"/>
              <a:cs typeface="Times New Roman" panose="02020603050405020304" pitchFamily="18" charset="0"/>
            </a:rPr>
            <a:t>Quản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khoản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dgm:t>
    </dgm:pt>
    <dgm:pt modelId="{28DE8B0A-3908-4AF6-A5AE-054CAC7B9019}" type="parTrans" cxnId="{E416F3E9-1A41-4007-9CDB-4CAF6E00701E}">
      <dgm:prSet/>
      <dgm:spPr/>
      <dgm:t>
        <a:bodyPr/>
        <a:lstStyle/>
        <a:p>
          <a:endParaRPr lang="en-US"/>
        </a:p>
      </dgm:t>
    </dgm:pt>
    <dgm:pt modelId="{065760B8-054D-41D7-9FCE-4015E23AA5FE}" type="sibTrans" cxnId="{E416F3E9-1A41-4007-9CDB-4CAF6E00701E}">
      <dgm:prSet/>
      <dgm:spPr/>
      <dgm:t>
        <a:bodyPr/>
        <a:lstStyle/>
        <a:p>
          <a:endParaRPr lang="en-US"/>
        </a:p>
      </dgm:t>
    </dgm:pt>
    <dgm:pt modelId="{A5760858-C604-4818-B8CC-AB2EC0827B2E}">
      <dgm:prSet phldrT="[Text]" custT="1"/>
      <dgm:spPr/>
      <dgm:t>
        <a:bodyPr/>
        <a:lstStyle/>
        <a:p>
          <a:r>
            <a:rPr lang="en-US" sz="1800" dirty="0" err="1">
              <a:latin typeface="Times New Roman" panose="02020603050405020304" pitchFamily="18" charset="0"/>
              <a:cs typeface="Times New Roman" panose="02020603050405020304" pitchFamily="18" charset="0"/>
            </a:rPr>
            <a:t>Quản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lịch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dịch</a:t>
          </a:r>
          <a:endParaRPr lang="en-US" sz="1800" dirty="0">
            <a:latin typeface="Times New Roman" panose="02020603050405020304" pitchFamily="18" charset="0"/>
            <a:cs typeface="Times New Roman" panose="02020603050405020304" pitchFamily="18" charset="0"/>
          </a:endParaRPr>
        </a:p>
      </dgm:t>
    </dgm:pt>
    <dgm:pt modelId="{2DC155D9-037A-4665-814C-6E6113735433}" type="parTrans" cxnId="{66C7A7E7-405A-4E1E-A1A1-3DFF09BBDA16}">
      <dgm:prSet/>
      <dgm:spPr/>
      <dgm:t>
        <a:bodyPr/>
        <a:lstStyle/>
        <a:p>
          <a:endParaRPr lang="en-US"/>
        </a:p>
      </dgm:t>
    </dgm:pt>
    <dgm:pt modelId="{A4032A16-2DE6-44DB-BB8B-2A7A14B55234}" type="sibTrans" cxnId="{66C7A7E7-405A-4E1E-A1A1-3DFF09BBDA16}">
      <dgm:prSet/>
      <dgm:spPr/>
      <dgm:t>
        <a:bodyPr/>
        <a:lstStyle/>
        <a:p>
          <a:endParaRPr lang="en-US"/>
        </a:p>
      </dgm:t>
    </dgm:pt>
    <dgm:pt modelId="{9AFC7BA5-FCAA-4360-ABCA-6D59E0CF95DD}" type="pres">
      <dgm:prSet presAssocID="{C2030684-D635-47A3-B503-F648B46B95B1}" presName="linear" presStyleCnt="0">
        <dgm:presLayoutVars>
          <dgm:animLvl val="lvl"/>
          <dgm:resizeHandles val="exact"/>
        </dgm:presLayoutVars>
      </dgm:prSet>
      <dgm:spPr/>
    </dgm:pt>
    <dgm:pt modelId="{1A813911-126B-4A3A-AD42-4C3ABAF18B21}" type="pres">
      <dgm:prSet presAssocID="{69665CB3-6730-4F68-A216-FA13302459E6}" presName="parentText" presStyleLbl="node1" presStyleIdx="0" presStyleCnt="1" custLinFactNeighborX="251" custLinFactNeighborY="-25496">
        <dgm:presLayoutVars>
          <dgm:chMax val="0"/>
          <dgm:bulletEnabled val="1"/>
        </dgm:presLayoutVars>
      </dgm:prSet>
      <dgm:spPr/>
    </dgm:pt>
    <dgm:pt modelId="{4A723DAE-6AFC-4163-8C4C-C146A5AAED51}" type="pres">
      <dgm:prSet presAssocID="{69665CB3-6730-4F68-A216-FA13302459E6}" presName="childText" presStyleLbl="revTx" presStyleIdx="0" presStyleCnt="1">
        <dgm:presLayoutVars>
          <dgm:bulletEnabled val="1"/>
        </dgm:presLayoutVars>
      </dgm:prSet>
      <dgm:spPr/>
    </dgm:pt>
  </dgm:ptLst>
  <dgm:cxnLst>
    <dgm:cxn modelId="{5DEAC402-29C0-4D83-A7C0-601B5C53FDF4}" srcId="{C2030684-D635-47A3-B503-F648B46B95B1}" destId="{69665CB3-6730-4F68-A216-FA13302459E6}" srcOrd="0" destOrd="0" parTransId="{869C1DA9-FFCA-4607-9AC6-03382C29EEE5}" sibTransId="{8B99995E-B432-42CF-B52F-B738A8EBBBB7}"/>
    <dgm:cxn modelId="{F427C11C-1321-4CF3-A7AC-B0C2DED7140D}" type="presOf" srcId="{69665CB3-6730-4F68-A216-FA13302459E6}" destId="{1A813911-126B-4A3A-AD42-4C3ABAF18B21}" srcOrd="0" destOrd="0" presId="urn:microsoft.com/office/officeart/2005/8/layout/vList2"/>
    <dgm:cxn modelId="{F798CD1E-6173-47AE-A224-05E219965EBB}" type="presOf" srcId="{303CEAA3-E05E-4B14-A74D-FF01AF2890E6}" destId="{4A723DAE-6AFC-4163-8C4C-C146A5AAED51}" srcOrd="0" destOrd="1" presId="urn:microsoft.com/office/officeart/2005/8/layout/vList2"/>
    <dgm:cxn modelId="{E0394C4E-3D78-431F-9570-6CCEE18789BD}" srcId="{69665CB3-6730-4F68-A216-FA13302459E6}" destId="{303CEAA3-E05E-4B14-A74D-FF01AF2890E6}" srcOrd="1" destOrd="0" parTransId="{90AE5678-02D6-4B7C-89F3-09590504F069}" sibTransId="{0EF7443B-AF33-4B2C-A13A-A6540E3004D0}"/>
    <dgm:cxn modelId="{FD70E157-C278-424A-9167-4DE4371FE54D}" type="presOf" srcId="{91081627-1476-4C1B-B047-D2C8526A005E}" destId="{4A723DAE-6AFC-4163-8C4C-C146A5AAED51}" srcOrd="0" destOrd="0" presId="urn:microsoft.com/office/officeart/2005/8/layout/vList2"/>
    <dgm:cxn modelId="{978C3CA1-6A05-421B-95FA-0EEDE99595F3}" type="presOf" srcId="{FA892168-EE5E-4295-98DA-70AECC631CDE}" destId="{4A723DAE-6AFC-4163-8C4C-C146A5AAED51}" srcOrd="0" destOrd="2" presId="urn:microsoft.com/office/officeart/2005/8/layout/vList2"/>
    <dgm:cxn modelId="{3468C7B8-DB61-41A5-8B94-E70124B7DCBE}" type="presOf" srcId="{C2030684-D635-47A3-B503-F648B46B95B1}" destId="{9AFC7BA5-FCAA-4360-ABCA-6D59E0CF95DD}" srcOrd="0" destOrd="0" presId="urn:microsoft.com/office/officeart/2005/8/layout/vList2"/>
    <dgm:cxn modelId="{002EE2BC-5ADA-4EBE-A8AC-DE50DB388F6A}" srcId="{69665CB3-6730-4F68-A216-FA13302459E6}" destId="{91081627-1476-4C1B-B047-D2C8526A005E}" srcOrd="0" destOrd="0" parTransId="{CCAD7F3D-AE9A-4B06-A7D1-92D75144F301}" sibTransId="{11B7B850-D32B-47D1-8C3C-DCFA44E70FD5}"/>
    <dgm:cxn modelId="{339C6CE1-7363-4EB4-BBCC-DCF03CEB6AAD}" type="presOf" srcId="{A5760858-C604-4818-B8CC-AB2EC0827B2E}" destId="{4A723DAE-6AFC-4163-8C4C-C146A5AAED51}" srcOrd="0" destOrd="3" presId="urn:microsoft.com/office/officeart/2005/8/layout/vList2"/>
    <dgm:cxn modelId="{66C7A7E7-405A-4E1E-A1A1-3DFF09BBDA16}" srcId="{69665CB3-6730-4F68-A216-FA13302459E6}" destId="{A5760858-C604-4818-B8CC-AB2EC0827B2E}" srcOrd="3" destOrd="0" parTransId="{2DC155D9-037A-4665-814C-6E6113735433}" sibTransId="{A4032A16-2DE6-44DB-BB8B-2A7A14B55234}"/>
    <dgm:cxn modelId="{E416F3E9-1A41-4007-9CDB-4CAF6E00701E}" srcId="{69665CB3-6730-4F68-A216-FA13302459E6}" destId="{FA892168-EE5E-4295-98DA-70AECC631CDE}" srcOrd="2" destOrd="0" parTransId="{28DE8B0A-3908-4AF6-A5AE-054CAC7B9019}" sibTransId="{065760B8-054D-41D7-9FCE-4015E23AA5FE}"/>
    <dgm:cxn modelId="{4829B065-BDC7-4C8C-B31C-CFFEFB930928}" type="presParOf" srcId="{9AFC7BA5-FCAA-4360-ABCA-6D59E0CF95DD}" destId="{1A813911-126B-4A3A-AD42-4C3ABAF18B21}" srcOrd="0" destOrd="0" presId="urn:microsoft.com/office/officeart/2005/8/layout/vList2"/>
    <dgm:cxn modelId="{9DB097B4-2D09-4EAD-BB6F-BBC521AF854A}" type="presParOf" srcId="{9AFC7BA5-FCAA-4360-ABCA-6D59E0CF95DD}" destId="{4A723DAE-6AFC-4163-8C4C-C146A5AAED51}" srcOrd="1"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FB3D0E-DE3D-4CC8-8F70-290566D416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ED25F0-9ABD-4D1A-AD3B-BDAB3A0D83F7}">
      <dgm:prSet/>
      <dgm:spPr/>
      <dgm:t>
        <a:bodyPr/>
        <a:lstStyle/>
        <a:p>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E55BDB86-57D4-4847-98A4-6C2DC3AD66FB}" type="parTrans" cxnId="{9510955D-73E6-4A52-9334-BA4443C5BEA3}">
      <dgm:prSet/>
      <dgm:spPr/>
      <dgm:t>
        <a:bodyPr/>
        <a:lstStyle/>
        <a:p>
          <a:endParaRPr lang="en-US"/>
        </a:p>
      </dgm:t>
    </dgm:pt>
    <dgm:pt modelId="{84C36E65-4582-44B8-AF22-A8D532E1058B}" type="sibTrans" cxnId="{9510955D-73E6-4A52-9334-BA4443C5BEA3}">
      <dgm:prSet/>
      <dgm:spPr/>
      <dgm:t>
        <a:bodyPr/>
        <a:lstStyle/>
        <a:p>
          <a:endParaRPr lang="en-US"/>
        </a:p>
      </dgm:t>
    </dgm:pt>
    <dgm:pt modelId="{D3394838-A056-4974-94E7-B90B72202451}">
      <dgm:prSet/>
      <dgm:spPr/>
      <dgm:t>
        <a:bodyPr/>
        <a:lstStyle/>
        <a:p>
          <a:r>
            <a:rPr lang="vi-VN" dirty="0">
              <a:latin typeface="Times New Roman" panose="02020603050405020304" pitchFamily="18" charset="0"/>
              <a:cs typeface="Times New Roman" panose="02020603050405020304" pitchFamily="18" charset="0"/>
            </a:rPr>
            <a:t>Website giúp cho người dùng có thể tìm kiếm phòng trọ trực tuyến và người cần cho thuê có thể đăng tin nhanh chống trên hệ thống.</a:t>
          </a:r>
          <a:endParaRPr lang="en-US" dirty="0">
            <a:latin typeface="Times New Roman" panose="02020603050405020304" pitchFamily="18" charset="0"/>
            <a:cs typeface="Times New Roman" panose="02020603050405020304" pitchFamily="18" charset="0"/>
          </a:endParaRPr>
        </a:p>
      </dgm:t>
    </dgm:pt>
    <dgm:pt modelId="{0FA15972-95DA-49E6-BEE0-B2830B802653}" type="parTrans" cxnId="{37154CDD-272F-4348-9EAA-88E86302ED75}">
      <dgm:prSet/>
      <dgm:spPr/>
      <dgm:t>
        <a:bodyPr/>
        <a:lstStyle/>
        <a:p>
          <a:endParaRPr lang="en-US"/>
        </a:p>
      </dgm:t>
    </dgm:pt>
    <dgm:pt modelId="{BC31C839-4846-4980-82DE-FCFDBD18B344}" type="sibTrans" cxnId="{37154CDD-272F-4348-9EAA-88E86302ED75}">
      <dgm:prSet/>
      <dgm:spPr/>
      <dgm:t>
        <a:bodyPr/>
        <a:lstStyle/>
        <a:p>
          <a:endParaRPr lang="en-US"/>
        </a:p>
      </dgm:t>
    </dgm:pt>
    <dgm:pt modelId="{12BD0657-817F-4519-9B28-F3327A9B80E6}">
      <dgm:prSet/>
      <dgm:spPr/>
      <dgm:t>
        <a:bodyPr/>
        <a:lstStyle/>
        <a:p>
          <a:r>
            <a:rPr lang="vi-VN" dirty="0">
              <a:latin typeface="Times New Roman" panose="02020603050405020304" pitchFamily="18" charset="0"/>
              <a:cs typeface="Times New Roman" panose="02020603050405020304" pitchFamily="18" charset="0"/>
            </a:rPr>
            <a:t>Các chức năng của website tương đối đầy đủ thông tin đáp ứng nhu cầu người dùng hiện nay.</a:t>
          </a:r>
          <a:endParaRPr lang="en-US" dirty="0">
            <a:latin typeface="Times New Roman" panose="02020603050405020304" pitchFamily="18" charset="0"/>
            <a:cs typeface="Times New Roman" panose="02020603050405020304" pitchFamily="18" charset="0"/>
          </a:endParaRPr>
        </a:p>
      </dgm:t>
    </dgm:pt>
    <dgm:pt modelId="{BFE89C61-A307-46AE-A690-8096544AF42A}" type="parTrans" cxnId="{842DA915-484E-4A2A-868C-905111EE0732}">
      <dgm:prSet/>
      <dgm:spPr/>
      <dgm:t>
        <a:bodyPr/>
        <a:lstStyle/>
        <a:p>
          <a:endParaRPr lang="en-US"/>
        </a:p>
      </dgm:t>
    </dgm:pt>
    <dgm:pt modelId="{99FA7FAD-3A4A-4E12-B83C-DDBDBFBE0807}" type="sibTrans" cxnId="{842DA915-484E-4A2A-868C-905111EE0732}">
      <dgm:prSet/>
      <dgm:spPr/>
      <dgm:t>
        <a:bodyPr/>
        <a:lstStyle/>
        <a:p>
          <a:endParaRPr lang="en-US"/>
        </a:p>
      </dgm:t>
    </dgm:pt>
    <dgm:pt modelId="{B0A92A16-031E-4081-B0B7-BA45E29A0426}">
      <dgm:prSet/>
      <dgm:spPr/>
      <dgm:t>
        <a:bodyPr/>
        <a:lstStyle/>
        <a:p>
          <a:r>
            <a:rPr lang="vi-VN" dirty="0">
              <a:latin typeface="Times New Roman" panose="02020603050405020304" pitchFamily="18" charset="0"/>
              <a:cs typeface="Times New Roman" panose="02020603050405020304" pitchFamily="18" charset="0"/>
            </a:rPr>
            <a:t>Giao diện dễ sử dụng, thân thiện và gần gũi với người dùng.</a:t>
          </a:r>
          <a:endParaRPr lang="en-US" dirty="0">
            <a:latin typeface="Times New Roman" panose="02020603050405020304" pitchFamily="18" charset="0"/>
            <a:cs typeface="Times New Roman" panose="02020603050405020304" pitchFamily="18" charset="0"/>
          </a:endParaRPr>
        </a:p>
      </dgm:t>
    </dgm:pt>
    <dgm:pt modelId="{5432A9B2-52E3-458A-B890-07A14C43C006}" type="parTrans" cxnId="{416BC846-C500-4D62-8AA4-472F76B0FE44}">
      <dgm:prSet/>
      <dgm:spPr/>
      <dgm:t>
        <a:bodyPr/>
        <a:lstStyle/>
        <a:p>
          <a:endParaRPr lang="en-US"/>
        </a:p>
      </dgm:t>
    </dgm:pt>
    <dgm:pt modelId="{B8EB2CD7-4524-415D-9E83-A2CCC94AA2B4}" type="sibTrans" cxnId="{416BC846-C500-4D62-8AA4-472F76B0FE44}">
      <dgm:prSet/>
      <dgm:spPr/>
      <dgm:t>
        <a:bodyPr/>
        <a:lstStyle/>
        <a:p>
          <a:endParaRPr lang="en-US"/>
        </a:p>
      </dgm:t>
    </dgm:pt>
    <dgm:pt modelId="{F19B1BA6-DABC-4C7E-9325-8DC1520F79F7}">
      <dgm:prSet/>
      <dgm:spPr/>
      <dgm:t>
        <a:bodyPr/>
        <a:lstStyle/>
        <a:p>
          <a:r>
            <a:rPr lang="vi-VN" dirty="0">
              <a:latin typeface="Times New Roman" panose="02020603050405020304" pitchFamily="18" charset="0"/>
              <a:cs typeface="Times New Roman" panose="02020603050405020304" pitchFamily="18" charset="0"/>
            </a:rPr>
            <a:t>Chức năng quản trị của admin giúp quản lý thông tin website được tiện lợi hơn, đánh giá, thống kê hệ thống</a:t>
          </a:r>
          <a:endParaRPr lang="en-US" dirty="0">
            <a:latin typeface="Times New Roman" panose="02020603050405020304" pitchFamily="18" charset="0"/>
            <a:cs typeface="Times New Roman" panose="02020603050405020304" pitchFamily="18" charset="0"/>
          </a:endParaRPr>
        </a:p>
      </dgm:t>
    </dgm:pt>
    <dgm:pt modelId="{0D3E7046-4B86-456A-88C6-248B43CC6738}" type="parTrans" cxnId="{DEF35DEA-2AEA-434B-A60D-42FF6CF36486}">
      <dgm:prSet/>
      <dgm:spPr/>
      <dgm:t>
        <a:bodyPr/>
        <a:lstStyle/>
        <a:p>
          <a:endParaRPr lang="en-US"/>
        </a:p>
      </dgm:t>
    </dgm:pt>
    <dgm:pt modelId="{BB4DF9EB-7F8F-4C3E-8D10-769FEA911ECE}" type="sibTrans" cxnId="{DEF35DEA-2AEA-434B-A60D-42FF6CF36486}">
      <dgm:prSet/>
      <dgm:spPr/>
      <dgm:t>
        <a:bodyPr/>
        <a:lstStyle/>
        <a:p>
          <a:endParaRPr lang="en-US"/>
        </a:p>
      </dgm:t>
    </dgm:pt>
    <dgm:pt modelId="{71962414-F04E-4566-BCAB-114DE0EA8E24}" type="pres">
      <dgm:prSet presAssocID="{D1FB3D0E-DE3D-4CC8-8F70-290566D41666}" presName="linear" presStyleCnt="0">
        <dgm:presLayoutVars>
          <dgm:animLvl val="lvl"/>
          <dgm:resizeHandles val="exact"/>
        </dgm:presLayoutVars>
      </dgm:prSet>
      <dgm:spPr/>
    </dgm:pt>
    <dgm:pt modelId="{DFBA8F18-8954-41A5-A0AA-542170EE3EB9}" type="pres">
      <dgm:prSet presAssocID="{74ED25F0-9ABD-4D1A-AD3B-BDAB3A0D83F7}" presName="parentText" presStyleLbl="node1" presStyleIdx="0" presStyleCnt="1">
        <dgm:presLayoutVars>
          <dgm:chMax val="0"/>
          <dgm:bulletEnabled val="1"/>
        </dgm:presLayoutVars>
      </dgm:prSet>
      <dgm:spPr/>
    </dgm:pt>
    <dgm:pt modelId="{FB09A900-69FC-4DD4-B697-2FFE1586029D}" type="pres">
      <dgm:prSet presAssocID="{74ED25F0-9ABD-4D1A-AD3B-BDAB3A0D83F7}" presName="childText" presStyleLbl="revTx" presStyleIdx="0" presStyleCnt="1">
        <dgm:presLayoutVars>
          <dgm:bulletEnabled val="1"/>
        </dgm:presLayoutVars>
      </dgm:prSet>
      <dgm:spPr/>
    </dgm:pt>
  </dgm:ptLst>
  <dgm:cxnLst>
    <dgm:cxn modelId="{842DA915-484E-4A2A-868C-905111EE0732}" srcId="{74ED25F0-9ABD-4D1A-AD3B-BDAB3A0D83F7}" destId="{12BD0657-817F-4519-9B28-F3327A9B80E6}" srcOrd="2" destOrd="0" parTransId="{BFE89C61-A307-46AE-A690-8096544AF42A}" sibTransId="{99FA7FAD-3A4A-4E12-B83C-DDBDBFBE0807}"/>
    <dgm:cxn modelId="{BF06E529-D169-4FB3-8FDB-587387E628F3}" type="presOf" srcId="{F19B1BA6-DABC-4C7E-9325-8DC1520F79F7}" destId="{FB09A900-69FC-4DD4-B697-2FFE1586029D}" srcOrd="0" destOrd="3" presId="urn:microsoft.com/office/officeart/2005/8/layout/vList2"/>
    <dgm:cxn modelId="{9510955D-73E6-4A52-9334-BA4443C5BEA3}" srcId="{D1FB3D0E-DE3D-4CC8-8F70-290566D41666}" destId="{74ED25F0-9ABD-4D1A-AD3B-BDAB3A0D83F7}" srcOrd="0" destOrd="0" parTransId="{E55BDB86-57D4-4847-98A4-6C2DC3AD66FB}" sibTransId="{84C36E65-4582-44B8-AF22-A8D532E1058B}"/>
    <dgm:cxn modelId="{416BC846-C500-4D62-8AA4-472F76B0FE44}" srcId="{74ED25F0-9ABD-4D1A-AD3B-BDAB3A0D83F7}" destId="{B0A92A16-031E-4081-B0B7-BA45E29A0426}" srcOrd="1" destOrd="0" parTransId="{5432A9B2-52E3-458A-B890-07A14C43C006}" sibTransId="{B8EB2CD7-4524-415D-9E83-A2CCC94AA2B4}"/>
    <dgm:cxn modelId="{778BE546-D242-4FBC-9FCE-F5A460C2B556}" type="presOf" srcId="{B0A92A16-031E-4081-B0B7-BA45E29A0426}" destId="{FB09A900-69FC-4DD4-B697-2FFE1586029D}" srcOrd="0" destOrd="1" presId="urn:microsoft.com/office/officeart/2005/8/layout/vList2"/>
    <dgm:cxn modelId="{B364A7A8-3D6E-4063-BD54-14E81526A38F}" type="presOf" srcId="{74ED25F0-9ABD-4D1A-AD3B-BDAB3A0D83F7}" destId="{DFBA8F18-8954-41A5-A0AA-542170EE3EB9}" srcOrd="0" destOrd="0" presId="urn:microsoft.com/office/officeart/2005/8/layout/vList2"/>
    <dgm:cxn modelId="{B84DA7BC-03CD-498E-8145-609D384EB065}" type="presOf" srcId="{D1FB3D0E-DE3D-4CC8-8F70-290566D41666}" destId="{71962414-F04E-4566-BCAB-114DE0EA8E24}" srcOrd="0" destOrd="0" presId="urn:microsoft.com/office/officeart/2005/8/layout/vList2"/>
    <dgm:cxn modelId="{CA142FCF-6D90-4705-A6F2-32221F003904}" type="presOf" srcId="{D3394838-A056-4974-94E7-B90B72202451}" destId="{FB09A900-69FC-4DD4-B697-2FFE1586029D}" srcOrd="0" destOrd="0" presId="urn:microsoft.com/office/officeart/2005/8/layout/vList2"/>
    <dgm:cxn modelId="{37154CDD-272F-4348-9EAA-88E86302ED75}" srcId="{74ED25F0-9ABD-4D1A-AD3B-BDAB3A0D83F7}" destId="{D3394838-A056-4974-94E7-B90B72202451}" srcOrd="0" destOrd="0" parTransId="{0FA15972-95DA-49E6-BEE0-B2830B802653}" sibTransId="{BC31C839-4846-4980-82DE-FCFDBD18B344}"/>
    <dgm:cxn modelId="{DEF35DEA-2AEA-434B-A60D-42FF6CF36486}" srcId="{74ED25F0-9ABD-4D1A-AD3B-BDAB3A0D83F7}" destId="{F19B1BA6-DABC-4C7E-9325-8DC1520F79F7}" srcOrd="3" destOrd="0" parTransId="{0D3E7046-4B86-456A-88C6-248B43CC6738}" sibTransId="{BB4DF9EB-7F8F-4C3E-8D10-769FEA911ECE}"/>
    <dgm:cxn modelId="{1B3B83F6-05DC-4E8A-9B1D-6F41E1F44F91}" type="presOf" srcId="{12BD0657-817F-4519-9B28-F3327A9B80E6}" destId="{FB09A900-69FC-4DD4-B697-2FFE1586029D}" srcOrd="0" destOrd="2" presId="urn:microsoft.com/office/officeart/2005/8/layout/vList2"/>
    <dgm:cxn modelId="{107221E6-B0E9-4CC9-995D-FA8AAC437A8D}" type="presParOf" srcId="{71962414-F04E-4566-BCAB-114DE0EA8E24}" destId="{DFBA8F18-8954-41A5-A0AA-542170EE3EB9}" srcOrd="0" destOrd="0" presId="urn:microsoft.com/office/officeart/2005/8/layout/vList2"/>
    <dgm:cxn modelId="{12667FD0-0AA4-4C53-86F0-03D3D1C2609B}" type="presParOf" srcId="{71962414-F04E-4566-BCAB-114DE0EA8E24}" destId="{FB09A900-69FC-4DD4-B697-2FFE1586029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FB3D0E-DE3D-4CC8-8F70-290566D416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ED25F0-9ABD-4D1A-AD3B-BDAB3A0D83F7}">
      <dgm:prSet/>
      <dgm:spPr/>
      <dgm:t>
        <a:bodyPr/>
        <a:lstStyle/>
        <a:p>
          <a:r>
            <a:rPr lang="en-US" b="1" dirty="0" err="1">
              <a:latin typeface="Times New Roman" panose="02020603050405020304" pitchFamily="18" charset="0"/>
              <a:cs typeface="Times New Roman" panose="02020603050405020304" pitchFamily="18" charset="0"/>
            </a:rPr>
            <a:t>Hạn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chế</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E55BDB86-57D4-4847-98A4-6C2DC3AD66FB}" type="parTrans" cxnId="{9510955D-73E6-4A52-9334-BA4443C5BEA3}">
      <dgm:prSet/>
      <dgm:spPr/>
      <dgm:t>
        <a:bodyPr/>
        <a:lstStyle/>
        <a:p>
          <a:endParaRPr lang="en-US"/>
        </a:p>
      </dgm:t>
    </dgm:pt>
    <dgm:pt modelId="{84C36E65-4582-44B8-AF22-A8D532E1058B}" type="sibTrans" cxnId="{9510955D-73E6-4A52-9334-BA4443C5BEA3}">
      <dgm:prSet/>
      <dgm:spPr/>
      <dgm:t>
        <a:bodyPr/>
        <a:lstStyle/>
        <a:p>
          <a:endParaRPr lang="en-US"/>
        </a:p>
      </dgm:t>
    </dgm:pt>
    <dgm:pt modelId="{66C78FAB-429E-4178-B1FB-4510F079F510}">
      <dgm:prSet/>
      <dgm:spPr/>
      <dgm:t>
        <a:bodyPr/>
        <a:lstStyle/>
        <a:p>
          <a:r>
            <a:rPr lang="vi-VN" dirty="0">
              <a:latin typeface="Times New Roman" panose="02020603050405020304" pitchFamily="18" charset="0"/>
              <a:cs typeface="Times New Roman" panose="02020603050405020304" pitchFamily="18" charset="0"/>
            </a:rPr>
            <a:t>Hệ thống chưa xây dựng hoàn chỉnh chức năng thanh toán trực tiếp cho người dùng, ứng dụng hệ thống Google API còn chưa tốt vào website</a:t>
          </a:r>
          <a:endParaRPr lang="en-US" dirty="0">
            <a:latin typeface="Times New Roman" panose="02020603050405020304" pitchFamily="18" charset="0"/>
            <a:cs typeface="Times New Roman" panose="02020603050405020304" pitchFamily="18" charset="0"/>
          </a:endParaRPr>
        </a:p>
      </dgm:t>
    </dgm:pt>
    <dgm:pt modelId="{73278600-32F9-4A18-95EC-B50277C966B4}" type="parTrans" cxnId="{B0E29ABA-0508-4AEF-9D02-7DAC5376D741}">
      <dgm:prSet/>
      <dgm:spPr/>
      <dgm:t>
        <a:bodyPr/>
        <a:lstStyle/>
        <a:p>
          <a:endParaRPr lang="en-US"/>
        </a:p>
      </dgm:t>
    </dgm:pt>
    <dgm:pt modelId="{D0949E0D-FC78-452E-B8A2-AA09FB061A66}" type="sibTrans" cxnId="{B0E29ABA-0508-4AEF-9D02-7DAC5376D741}">
      <dgm:prSet/>
      <dgm:spPr/>
      <dgm:t>
        <a:bodyPr/>
        <a:lstStyle/>
        <a:p>
          <a:endParaRPr lang="en-US"/>
        </a:p>
      </dgm:t>
    </dgm:pt>
    <dgm:pt modelId="{7A881AB9-FF06-4FBE-96B7-ACC4AE271070}">
      <dgm:prSet/>
      <dgm:spPr/>
      <dgm:t>
        <a:bodyPr/>
        <a:lstStyle/>
        <a:p>
          <a:r>
            <a:rPr lang="vi-VN" dirty="0">
              <a:latin typeface="Times New Roman" panose="02020603050405020304" pitchFamily="18" charset="0"/>
              <a:cs typeface="Times New Roman" panose="02020603050405020304" pitchFamily="18" charset="0"/>
            </a:rPr>
            <a:t>Hệ thống chưa thực sự đầy đủ chắc năng cho nhu cầu sử dụng của người dùng.</a:t>
          </a:r>
          <a:endParaRPr lang="en-US" dirty="0">
            <a:latin typeface="Times New Roman" panose="02020603050405020304" pitchFamily="18" charset="0"/>
            <a:cs typeface="Times New Roman" panose="02020603050405020304" pitchFamily="18" charset="0"/>
          </a:endParaRPr>
        </a:p>
      </dgm:t>
    </dgm:pt>
    <dgm:pt modelId="{394C1D0A-7005-47A0-ACE1-9618542B028B}" type="parTrans" cxnId="{C28E8CEA-4C3C-48E0-B999-C404F5C8D0BD}">
      <dgm:prSet/>
      <dgm:spPr/>
      <dgm:t>
        <a:bodyPr/>
        <a:lstStyle/>
        <a:p>
          <a:endParaRPr lang="en-US"/>
        </a:p>
      </dgm:t>
    </dgm:pt>
    <dgm:pt modelId="{2F311628-2876-42C0-963D-69DF7B3FFAC6}" type="sibTrans" cxnId="{C28E8CEA-4C3C-48E0-B999-C404F5C8D0BD}">
      <dgm:prSet/>
      <dgm:spPr/>
      <dgm:t>
        <a:bodyPr/>
        <a:lstStyle/>
        <a:p>
          <a:endParaRPr lang="en-US"/>
        </a:p>
      </dgm:t>
    </dgm:pt>
    <dgm:pt modelId="{A4A92F5C-DF63-4BD3-93F3-42B285181208}">
      <dgm:prSet/>
      <dgm:spPr/>
      <dgm:t>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a:t>
          </a:r>
        </a:p>
      </dgm:t>
    </dgm:pt>
    <dgm:pt modelId="{F82988E6-D121-4F96-965B-DB2AC0B5F27A}" type="parTrans" cxnId="{BE0C58BC-A3C4-4FC7-B2A7-2FBE8CAB98DE}">
      <dgm:prSet/>
      <dgm:spPr/>
    </dgm:pt>
    <dgm:pt modelId="{3C32AC78-2CDC-4ECC-9C9F-5CEE95A5099F}" type="sibTrans" cxnId="{BE0C58BC-A3C4-4FC7-B2A7-2FBE8CAB98DE}">
      <dgm:prSet/>
      <dgm:spPr/>
    </dgm:pt>
    <dgm:pt modelId="{71962414-F04E-4566-BCAB-114DE0EA8E24}" type="pres">
      <dgm:prSet presAssocID="{D1FB3D0E-DE3D-4CC8-8F70-290566D41666}" presName="linear" presStyleCnt="0">
        <dgm:presLayoutVars>
          <dgm:animLvl val="lvl"/>
          <dgm:resizeHandles val="exact"/>
        </dgm:presLayoutVars>
      </dgm:prSet>
      <dgm:spPr/>
    </dgm:pt>
    <dgm:pt modelId="{DFBA8F18-8954-41A5-A0AA-542170EE3EB9}" type="pres">
      <dgm:prSet presAssocID="{74ED25F0-9ABD-4D1A-AD3B-BDAB3A0D83F7}" presName="parentText" presStyleLbl="node1" presStyleIdx="0" presStyleCnt="1">
        <dgm:presLayoutVars>
          <dgm:chMax val="0"/>
          <dgm:bulletEnabled val="1"/>
        </dgm:presLayoutVars>
      </dgm:prSet>
      <dgm:spPr/>
    </dgm:pt>
    <dgm:pt modelId="{FB09A900-69FC-4DD4-B697-2FFE1586029D}" type="pres">
      <dgm:prSet presAssocID="{74ED25F0-9ABD-4D1A-AD3B-BDAB3A0D83F7}" presName="childText" presStyleLbl="revTx" presStyleIdx="0" presStyleCnt="1">
        <dgm:presLayoutVars>
          <dgm:bulletEnabled val="1"/>
        </dgm:presLayoutVars>
      </dgm:prSet>
      <dgm:spPr/>
    </dgm:pt>
  </dgm:ptLst>
  <dgm:cxnLst>
    <dgm:cxn modelId="{9510955D-73E6-4A52-9334-BA4443C5BEA3}" srcId="{D1FB3D0E-DE3D-4CC8-8F70-290566D41666}" destId="{74ED25F0-9ABD-4D1A-AD3B-BDAB3A0D83F7}" srcOrd="0" destOrd="0" parTransId="{E55BDB86-57D4-4847-98A4-6C2DC3AD66FB}" sibTransId="{84C36E65-4582-44B8-AF22-A8D532E1058B}"/>
    <dgm:cxn modelId="{96C0FB58-A30B-492E-9EF1-B2BCF69F9287}" type="presOf" srcId="{A4A92F5C-DF63-4BD3-93F3-42B285181208}" destId="{FB09A900-69FC-4DD4-B697-2FFE1586029D}" srcOrd="0" destOrd="1" presId="urn:microsoft.com/office/officeart/2005/8/layout/vList2"/>
    <dgm:cxn modelId="{358E607F-D3BE-4470-9C0F-036355A6FA2D}" type="presOf" srcId="{7A881AB9-FF06-4FBE-96B7-ACC4AE271070}" destId="{FB09A900-69FC-4DD4-B697-2FFE1586029D}" srcOrd="0" destOrd="0" presId="urn:microsoft.com/office/officeart/2005/8/layout/vList2"/>
    <dgm:cxn modelId="{D4C62D88-F21B-4488-889B-4BD84ABE6487}" type="presOf" srcId="{66C78FAB-429E-4178-B1FB-4510F079F510}" destId="{FB09A900-69FC-4DD4-B697-2FFE1586029D}" srcOrd="0" destOrd="2" presId="urn:microsoft.com/office/officeart/2005/8/layout/vList2"/>
    <dgm:cxn modelId="{B364A7A8-3D6E-4063-BD54-14E81526A38F}" type="presOf" srcId="{74ED25F0-9ABD-4D1A-AD3B-BDAB3A0D83F7}" destId="{DFBA8F18-8954-41A5-A0AA-542170EE3EB9}" srcOrd="0" destOrd="0" presId="urn:microsoft.com/office/officeart/2005/8/layout/vList2"/>
    <dgm:cxn modelId="{B0E29ABA-0508-4AEF-9D02-7DAC5376D741}" srcId="{74ED25F0-9ABD-4D1A-AD3B-BDAB3A0D83F7}" destId="{66C78FAB-429E-4178-B1FB-4510F079F510}" srcOrd="2" destOrd="0" parTransId="{73278600-32F9-4A18-95EC-B50277C966B4}" sibTransId="{D0949E0D-FC78-452E-B8A2-AA09FB061A66}"/>
    <dgm:cxn modelId="{BE0C58BC-A3C4-4FC7-B2A7-2FBE8CAB98DE}" srcId="{74ED25F0-9ABD-4D1A-AD3B-BDAB3A0D83F7}" destId="{A4A92F5C-DF63-4BD3-93F3-42B285181208}" srcOrd="1" destOrd="0" parTransId="{F82988E6-D121-4F96-965B-DB2AC0B5F27A}" sibTransId="{3C32AC78-2CDC-4ECC-9C9F-5CEE95A5099F}"/>
    <dgm:cxn modelId="{B84DA7BC-03CD-498E-8145-609D384EB065}" type="presOf" srcId="{D1FB3D0E-DE3D-4CC8-8F70-290566D41666}" destId="{71962414-F04E-4566-BCAB-114DE0EA8E24}" srcOrd="0" destOrd="0" presId="urn:microsoft.com/office/officeart/2005/8/layout/vList2"/>
    <dgm:cxn modelId="{C28E8CEA-4C3C-48E0-B999-C404F5C8D0BD}" srcId="{74ED25F0-9ABD-4D1A-AD3B-BDAB3A0D83F7}" destId="{7A881AB9-FF06-4FBE-96B7-ACC4AE271070}" srcOrd="0" destOrd="0" parTransId="{394C1D0A-7005-47A0-ACE1-9618542B028B}" sibTransId="{2F311628-2876-42C0-963D-69DF7B3FFAC6}"/>
    <dgm:cxn modelId="{107221E6-B0E9-4CC9-995D-FA8AAC437A8D}" type="presParOf" srcId="{71962414-F04E-4566-BCAB-114DE0EA8E24}" destId="{DFBA8F18-8954-41A5-A0AA-542170EE3EB9}" srcOrd="0" destOrd="0" presId="urn:microsoft.com/office/officeart/2005/8/layout/vList2"/>
    <dgm:cxn modelId="{12667FD0-0AA4-4C53-86F0-03D3D1C2609B}" type="presParOf" srcId="{71962414-F04E-4566-BCAB-114DE0EA8E24}" destId="{FB09A900-69FC-4DD4-B697-2FFE1586029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25335-1323-4D0C-B312-423B3D58E0CA}">
      <dsp:nvSpPr>
        <dsp:cNvPr id="0" name=""/>
        <dsp:cNvSpPr/>
      </dsp:nvSpPr>
      <dsp:spPr>
        <a:xfrm>
          <a:off x="4838" y="103763"/>
          <a:ext cx="2482006" cy="99280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CÓ 3 ĐỐI TƯỢNG CHÍNH</a:t>
          </a:r>
          <a:endParaRPr lang="en-US" sz="2400" kern="1200" dirty="0">
            <a:latin typeface="Times New Roman" panose="02020603050405020304" pitchFamily="18" charset="0"/>
            <a:cs typeface="Times New Roman" panose="02020603050405020304" pitchFamily="18" charset="0"/>
          </a:endParaRPr>
        </a:p>
      </dsp:txBody>
      <dsp:txXfrm>
        <a:off x="501239" y="103763"/>
        <a:ext cx="1489204" cy="992802"/>
      </dsp:txXfrm>
    </dsp:sp>
    <dsp:sp modelId="{85711BB6-56DB-4BB7-A79F-A9FEAD4E3C46}">
      <dsp:nvSpPr>
        <dsp:cNvPr id="0" name=""/>
        <dsp:cNvSpPr/>
      </dsp:nvSpPr>
      <dsp:spPr>
        <a:xfrm>
          <a:off x="2164183" y="188151"/>
          <a:ext cx="2060065" cy="824026"/>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KHÁCH VÃNG LAI</a:t>
          </a:r>
        </a:p>
      </dsp:txBody>
      <dsp:txXfrm>
        <a:off x="2576196" y="188151"/>
        <a:ext cx="1236039" cy="824026"/>
      </dsp:txXfrm>
    </dsp:sp>
    <dsp:sp modelId="{96E49890-8E69-414D-9BAC-829628C22769}">
      <dsp:nvSpPr>
        <dsp:cNvPr id="0" name=""/>
        <dsp:cNvSpPr/>
      </dsp:nvSpPr>
      <dsp:spPr>
        <a:xfrm>
          <a:off x="3935840" y="188151"/>
          <a:ext cx="2060065" cy="824026"/>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HỘI VIÊN</a:t>
          </a:r>
        </a:p>
      </dsp:txBody>
      <dsp:txXfrm>
        <a:off x="4347853" y="188151"/>
        <a:ext cx="1236039" cy="824026"/>
      </dsp:txXfrm>
    </dsp:sp>
    <dsp:sp modelId="{D2B5F338-F716-4D03-946D-F4B0ADEBAEB4}">
      <dsp:nvSpPr>
        <dsp:cNvPr id="0" name=""/>
        <dsp:cNvSpPr/>
      </dsp:nvSpPr>
      <dsp:spPr>
        <a:xfrm>
          <a:off x="5707496" y="188151"/>
          <a:ext cx="2060065" cy="824026"/>
        </a:xfrm>
        <a:prstGeom prst="chevron">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ADMIN</a:t>
          </a:r>
        </a:p>
      </dsp:txBody>
      <dsp:txXfrm>
        <a:off x="6119509" y="188151"/>
        <a:ext cx="1236039" cy="8240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D2104-E2AF-4196-8BDD-1D5112E3917C}">
      <dsp:nvSpPr>
        <dsp:cNvPr id="0" name=""/>
        <dsp:cNvSpPr/>
      </dsp:nvSpPr>
      <dsp:spPr>
        <a:xfrm>
          <a:off x="0" y="0"/>
          <a:ext cx="3726180" cy="533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KHÁCH VÃNG LAI</a:t>
          </a:r>
        </a:p>
      </dsp:txBody>
      <dsp:txXfrm>
        <a:off x="26034" y="26034"/>
        <a:ext cx="3674112" cy="481232"/>
      </dsp:txXfrm>
    </dsp:sp>
    <dsp:sp modelId="{9097D6D6-B06D-4972-801B-9D4A8DBC63B7}">
      <dsp:nvSpPr>
        <dsp:cNvPr id="0" name=""/>
        <dsp:cNvSpPr/>
      </dsp:nvSpPr>
      <dsp:spPr>
        <a:xfrm>
          <a:off x="0" y="546269"/>
          <a:ext cx="372618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0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err="1">
              <a:latin typeface="Times New Roman" panose="02020603050405020304" pitchFamily="18" charset="0"/>
              <a:cs typeface="Times New Roman" panose="02020603050405020304" pitchFamily="18" charset="0"/>
            </a:rPr>
            <a:t>Đăng</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ký</a:t>
          </a:r>
          <a:endParaRPr lang="en-US" sz="1800" kern="1200" dirty="0">
            <a:latin typeface="Times New Roman" panose="02020603050405020304" pitchFamily="18" charset="0"/>
            <a:cs typeface="Times New Roman" panose="02020603050405020304" pitchFamily="18" charset="0"/>
          </a:endParaRPr>
        </a:p>
      </dsp:txBody>
      <dsp:txXfrm>
        <a:off x="0" y="546269"/>
        <a:ext cx="3726180" cy="364320"/>
      </dsp:txXfrm>
    </dsp:sp>
    <dsp:sp modelId="{D36A265A-A7CD-4C01-BEB3-B19EA765DA8B}">
      <dsp:nvSpPr>
        <dsp:cNvPr id="0" name=""/>
        <dsp:cNvSpPr/>
      </dsp:nvSpPr>
      <dsp:spPr>
        <a:xfrm>
          <a:off x="0" y="910590"/>
          <a:ext cx="3726180" cy="533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HỘI VIÊN</a:t>
          </a:r>
        </a:p>
      </dsp:txBody>
      <dsp:txXfrm>
        <a:off x="26034" y="936624"/>
        <a:ext cx="3674112" cy="481232"/>
      </dsp:txXfrm>
    </dsp:sp>
    <dsp:sp modelId="{490B03E7-C139-4FB1-BD7F-B70181CB817D}">
      <dsp:nvSpPr>
        <dsp:cNvPr id="0" name=""/>
        <dsp:cNvSpPr/>
      </dsp:nvSpPr>
      <dsp:spPr>
        <a:xfrm>
          <a:off x="0" y="1443890"/>
          <a:ext cx="372618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30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err="1">
              <a:latin typeface="Times New Roman" panose="02020603050405020304" pitchFamily="18" charset="0"/>
              <a:cs typeface="Times New Roman" panose="02020603050405020304" pitchFamily="18" charset="0"/>
            </a:rPr>
            <a:t>Đăng</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nhập</a:t>
          </a:r>
          <a:endParaRPr lang="en-US" sz="1800" kern="1200" dirty="0">
            <a:latin typeface="Times New Roman" panose="02020603050405020304" pitchFamily="18" charset="0"/>
            <a:cs typeface="Times New Roman" panose="02020603050405020304" pitchFamily="18" charset="0"/>
          </a:endParaRPr>
        </a:p>
      </dsp:txBody>
      <dsp:txXfrm>
        <a:off x="0" y="1443890"/>
        <a:ext cx="3726180" cy="36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13911-126B-4A3A-AD42-4C3ABAF18B21}">
      <dsp:nvSpPr>
        <dsp:cNvPr id="0" name=""/>
        <dsp:cNvSpPr/>
      </dsp:nvSpPr>
      <dsp:spPr>
        <a:xfrm>
          <a:off x="0" y="0"/>
          <a:ext cx="5560381"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ADMIN</a:t>
          </a:r>
        </a:p>
      </dsp:txBody>
      <dsp:txXfrm>
        <a:off x="37467" y="37467"/>
        <a:ext cx="5485447" cy="692586"/>
      </dsp:txXfrm>
    </dsp:sp>
    <dsp:sp modelId="{4A723DAE-6AFC-4163-8C4C-C146A5AAED51}">
      <dsp:nvSpPr>
        <dsp:cNvPr id="0" name=""/>
        <dsp:cNvSpPr/>
      </dsp:nvSpPr>
      <dsp:spPr>
        <a:xfrm>
          <a:off x="0" y="768018"/>
          <a:ext cx="5560381" cy="1166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42"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err="1">
              <a:latin typeface="Times New Roman" panose="02020603050405020304" pitchFamily="18" charset="0"/>
              <a:cs typeface="Times New Roman" panose="02020603050405020304" pitchFamily="18" charset="0"/>
            </a:rPr>
            <a:t>Quản</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lý</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danh</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sách</a:t>
          </a:r>
          <a:r>
            <a:rPr lang="en-US" sz="1800" kern="1200" dirty="0">
              <a:latin typeface="Times New Roman" panose="02020603050405020304" pitchFamily="18" charset="0"/>
              <a:cs typeface="Times New Roman" panose="02020603050405020304" pitchFamily="18" charset="0"/>
            </a:rPr>
            <a:t> tin </a:t>
          </a:r>
          <a:r>
            <a:rPr lang="en-US" sz="1800" kern="1200" dirty="0" err="1">
              <a:latin typeface="Times New Roman" panose="02020603050405020304" pitchFamily="18" charset="0"/>
              <a:cs typeface="Times New Roman" panose="02020603050405020304" pitchFamily="18" charset="0"/>
            </a:rPr>
            <a:t>đăng</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phí</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đăng</a:t>
          </a:r>
          <a:r>
            <a:rPr lang="en-US" sz="1800" kern="1200" dirty="0">
              <a:latin typeface="Times New Roman" panose="02020603050405020304" pitchFamily="18" charset="0"/>
              <a:cs typeface="Times New Roman" panose="02020603050405020304" pitchFamily="18" charset="0"/>
            </a:rPr>
            <a:t> tin</a:t>
          </a:r>
        </a:p>
        <a:p>
          <a:pPr marL="171450" lvl="1" indent="-171450" algn="l" defTabSz="800100">
            <a:lnSpc>
              <a:spcPct val="90000"/>
            </a:lnSpc>
            <a:spcBef>
              <a:spcPct val="0"/>
            </a:spcBef>
            <a:spcAft>
              <a:spcPct val="20000"/>
            </a:spcAft>
            <a:buChar char="•"/>
          </a:pPr>
          <a:r>
            <a:rPr lang="en-US" sz="1800" kern="1200" dirty="0" err="1">
              <a:latin typeface="Times New Roman" panose="02020603050405020304" pitchFamily="18" charset="0"/>
              <a:cs typeface="Times New Roman" panose="02020603050405020304" pitchFamily="18" charset="0"/>
            </a:rPr>
            <a:t>Quản</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lý</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tài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khoản</a:t>
          </a:r>
          <a:r>
            <a:rPr lang="en-US" sz="1800" kern="1200" dirty="0">
              <a:latin typeface="Times New Roman" panose="02020603050405020304" pitchFamily="18" charset="0"/>
              <a:cs typeface="Times New Roman" panose="02020603050405020304" pitchFamily="18" charset="0"/>
            </a:rPr>
            <a:t> admin</a:t>
          </a:r>
        </a:p>
        <a:p>
          <a:pPr marL="171450" lvl="1" indent="-171450" algn="l" defTabSz="800100">
            <a:lnSpc>
              <a:spcPct val="90000"/>
            </a:lnSpc>
            <a:spcBef>
              <a:spcPct val="0"/>
            </a:spcBef>
            <a:spcAft>
              <a:spcPct val="20000"/>
            </a:spcAft>
            <a:buChar char="•"/>
          </a:pPr>
          <a:r>
            <a:rPr lang="en-US" sz="1800" kern="1200" dirty="0" err="1">
              <a:latin typeface="Times New Roman" panose="02020603050405020304" pitchFamily="18" charset="0"/>
              <a:cs typeface="Times New Roman" panose="02020603050405020304" pitchFamily="18" charset="0"/>
            </a:rPr>
            <a:t>Quản</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lý</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tài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khoản</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người</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dùng</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kern="1200" dirty="0" err="1">
              <a:latin typeface="Times New Roman" panose="02020603050405020304" pitchFamily="18" charset="0"/>
              <a:cs typeface="Times New Roman" panose="02020603050405020304" pitchFamily="18" charset="0"/>
            </a:rPr>
            <a:t>Quản</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lý</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lịch</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sử</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giao</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dịch</a:t>
          </a:r>
          <a:endParaRPr lang="en-US" sz="1800" kern="1200" dirty="0">
            <a:latin typeface="Times New Roman" panose="02020603050405020304" pitchFamily="18" charset="0"/>
            <a:cs typeface="Times New Roman" panose="02020603050405020304" pitchFamily="18" charset="0"/>
          </a:endParaRPr>
        </a:p>
      </dsp:txBody>
      <dsp:txXfrm>
        <a:off x="0" y="768018"/>
        <a:ext cx="5560381" cy="11669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A8F18-8954-41A5-A0AA-542170EE3EB9}">
      <dsp:nvSpPr>
        <dsp:cNvPr id="0" name=""/>
        <dsp:cNvSpPr/>
      </dsp:nvSpPr>
      <dsp:spPr>
        <a:xfrm>
          <a:off x="0" y="171200"/>
          <a:ext cx="8365822" cy="725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err="1">
              <a:latin typeface="Times New Roman" panose="02020603050405020304" pitchFamily="18" charset="0"/>
              <a:cs typeface="Times New Roman" panose="02020603050405020304" pitchFamily="18" charset="0"/>
            </a:rPr>
            <a:t>Kết</a:t>
          </a:r>
          <a:r>
            <a:rPr lang="en-US" sz="3100" b="1" kern="1200" dirty="0">
              <a:latin typeface="Times New Roman" panose="02020603050405020304" pitchFamily="18" charset="0"/>
              <a:cs typeface="Times New Roman" panose="02020603050405020304" pitchFamily="18" charset="0"/>
            </a:rPr>
            <a:t> </a:t>
          </a:r>
          <a:r>
            <a:rPr lang="en-US" sz="3100" b="1" kern="1200" dirty="0" err="1">
              <a:latin typeface="Times New Roman" panose="02020603050405020304" pitchFamily="18" charset="0"/>
              <a:cs typeface="Times New Roman" panose="02020603050405020304" pitchFamily="18" charset="0"/>
            </a:rPr>
            <a:t>quả</a:t>
          </a:r>
          <a:r>
            <a:rPr lang="en-US" sz="3100" b="1" kern="1200" dirty="0">
              <a:latin typeface="Times New Roman" panose="02020603050405020304" pitchFamily="18" charset="0"/>
              <a:cs typeface="Times New Roman" panose="02020603050405020304" pitchFamily="18" charset="0"/>
            </a:rPr>
            <a:t> </a:t>
          </a:r>
          <a:r>
            <a:rPr lang="en-US" sz="3100" b="1" kern="1200" dirty="0" err="1">
              <a:latin typeface="Times New Roman" panose="02020603050405020304" pitchFamily="18" charset="0"/>
              <a:cs typeface="Times New Roman" panose="02020603050405020304" pitchFamily="18" charset="0"/>
            </a:rPr>
            <a:t>đạt</a:t>
          </a:r>
          <a:r>
            <a:rPr lang="en-US" sz="3100" b="1" kern="1200" dirty="0">
              <a:latin typeface="Times New Roman" panose="02020603050405020304" pitchFamily="18" charset="0"/>
              <a:cs typeface="Times New Roman" panose="02020603050405020304" pitchFamily="18" charset="0"/>
            </a:rPr>
            <a:t> </a:t>
          </a:r>
          <a:r>
            <a:rPr lang="en-US" sz="3100" b="1" kern="1200" dirty="0" err="1">
              <a:latin typeface="Times New Roman" panose="02020603050405020304" pitchFamily="18" charset="0"/>
              <a:cs typeface="Times New Roman" panose="02020603050405020304" pitchFamily="18" charset="0"/>
            </a:rPr>
            <a:t>được</a:t>
          </a:r>
          <a:r>
            <a:rPr lang="en-US" sz="3100" b="1" kern="1200" dirty="0">
              <a:latin typeface="Times New Roman" panose="02020603050405020304" pitchFamily="18" charset="0"/>
              <a:cs typeface="Times New Roman" panose="02020603050405020304" pitchFamily="18" charset="0"/>
            </a:rPr>
            <a:t>:</a:t>
          </a:r>
          <a:endParaRPr lang="en-US" sz="3100" kern="1200" dirty="0">
            <a:latin typeface="Times New Roman" panose="02020603050405020304" pitchFamily="18" charset="0"/>
            <a:cs typeface="Times New Roman" panose="02020603050405020304" pitchFamily="18" charset="0"/>
          </a:endParaRPr>
        </a:p>
      </dsp:txBody>
      <dsp:txXfrm>
        <a:off x="35411" y="206611"/>
        <a:ext cx="8295000" cy="654577"/>
      </dsp:txXfrm>
    </dsp:sp>
    <dsp:sp modelId="{FB09A900-69FC-4DD4-B697-2FFE1586029D}">
      <dsp:nvSpPr>
        <dsp:cNvPr id="0" name=""/>
        <dsp:cNvSpPr/>
      </dsp:nvSpPr>
      <dsp:spPr>
        <a:xfrm>
          <a:off x="0" y="896600"/>
          <a:ext cx="8365822" cy="28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61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vi-VN" sz="2400" kern="1200" dirty="0">
              <a:latin typeface="Times New Roman" panose="02020603050405020304" pitchFamily="18" charset="0"/>
              <a:cs typeface="Times New Roman" panose="02020603050405020304" pitchFamily="18" charset="0"/>
            </a:rPr>
            <a:t>Website giúp cho người dùng có thể tìm kiếm phòng trọ trực tuyến và người cần cho thuê có thể đăng tin nhanh chống trên hệ thống.</a:t>
          </a:r>
          <a:endParaRPr lang="en-US"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20000"/>
            </a:spcAft>
            <a:buChar char="•"/>
          </a:pPr>
          <a:r>
            <a:rPr lang="vi-VN" sz="2400" kern="1200" dirty="0">
              <a:latin typeface="Times New Roman" panose="02020603050405020304" pitchFamily="18" charset="0"/>
              <a:cs typeface="Times New Roman" panose="02020603050405020304" pitchFamily="18" charset="0"/>
            </a:rPr>
            <a:t>Giao diện dễ sử dụng, thân thiện và gần gũi với người dùng.</a:t>
          </a:r>
          <a:endParaRPr lang="en-US"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20000"/>
            </a:spcAft>
            <a:buChar char="•"/>
          </a:pPr>
          <a:r>
            <a:rPr lang="vi-VN" sz="2400" kern="1200" dirty="0">
              <a:latin typeface="Times New Roman" panose="02020603050405020304" pitchFamily="18" charset="0"/>
              <a:cs typeface="Times New Roman" panose="02020603050405020304" pitchFamily="18" charset="0"/>
            </a:rPr>
            <a:t>Các chức năng của website tương đối đầy đủ thông tin đáp ứng nhu cầu người dùng hiện nay.</a:t>
          </a:r>
          <a:endParaRPr lang="en-US"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20000"/>
            </a:spcAft>
            <a:buChar char="•"/>
          </a:pPr>
          <a:r>
            <a:rPr lang="vi-VN" sz="2400" kern="1200" dirty="0">
              <a:latin typeface="Times New Roman" panose="02020603050405020304" pitchFamily="18" charset="0"/>
              <a:cs typeface="Times New Roman" panose="02020603050405020304" pitchFamily="18" charset="0"/>
            </a:rPr>
            <a:t>Chức năng quản trị của admin giúp quản lý thông tin website được tiện lợi hơn, đánh giá, thống kê hệ thống</a:t>
          </a:r>
          <a:endParaRPr lang="en-US" sz="2400" kern="1200" dirty="0">
            <a:latin typeface="Times New Roman" panose="02020603050405020304" pitchFamily="18" charset="0"/>
            <a:cs typeface="Times New Roman" panose="02020603050405020304" pitchFamily="18" charset="0"/>
          </a:endParaRPr>
        </a:p>
      </dsp:txBody>
      <dsp:txXfrm>
        <a:off x="0" y="896600"/>
        <a:ext cx="8365822" cy="28234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A8F18-8954-41A5-A0AA-542170EE3EB9}">
      <dsp:nvSpPr>
        <dsp:cNvPr id="0" name=""/>
        <dsp:cNvSpPr/>
      </dsp:nvSpPr>
      <dsp:spPr>
        <a:xfrm>
          <a:off x="0" y="133040"/>
          <a:ext cx="8365822" cy="936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err="1">
              <a:latin typeface="Times New Roman" panose="02020603050405020304" pitchFamily="18" charset="0"/>
              <a:cs typeface="Times New Roman" panose="02020603050405020304" pitchFamily="18" charset="0"/>
            </a:rPr>
            <a:t>Hạn</a:t>
          </a:r>
          <a:r>
            <a:rPr lang="en-US" sz="4000" b="1" kern="1200" dirty="0">
              <a:latin typeface="Times New Roman" panose="02020603050405020304" pitchFamily="18" charset="0"/>
              <a:cs typeface="Times New Roman" panose="02020603050405020304" pitchFamily="18" charset="0"/>
            </a:rPr>
            <a:t> </a:t>
          </a:r>
          <a:r>
            <a:rPr lang="en-US" sz="4000" b="1" kern="1200" dirty="0" err="1">
              <a:latin typeface="Times New Roman" panose="02020603050405020304" pitchFamily="18" charset="0"/>
              <a:cs typeface="Times New Roman" panose="02020603050405020304" pitchFamily="18" charset="0"/>
            </a:rPr>
            <a:t>chế</a:t>
          </a:r>
          <a:r>
            <a:rPr lang="en-US" sz="4000" b="1" kern="1200" dirty="0">
              <a:latin typeface="Times New Roman" panose="02020603050405020304" pitchFamily="18" charset="0"/>
              <a:cs typeface="Times New Roman" panose="02020603050405020304" pitchFamily="18" charset="0"/>
            </a:rPr>
            <a:t>:</a:t>
          </a:r>
          <a:endParaRPr lang="en-US" sz="4000" kern="1200" dirty="0">
            <a:latin typeface="Times New Roman" panose="02020603050405020304" pitchFamily="18" charset="0"/>
            <a:cs typeface="Times New Roman" panose="02020603050405020304" pitchFamily="18" charset="0"/>
          </a:endParaRPr>
        </a:p>
      </dsp:txBody>
      <dsp:txXfrm>
        <a:off x="45692" y="178732"/>
        <a:ext cx="8274438" cy="844616"/>
      </dsp:txXfrm>
    </dsp:sp>
    <dsp:sp modelId="{FB09A900-69FC-4DD4-B697-2FFE1586029D}">
      <dsp:nvSpPr>
        <dsp:cNvPr id="0" name=""/>
        <dsp:cNvSpPr/>
      </dsp:nvSpPr>
      <dsp:spPr>
        <a:xfrm>
          <a:off x="0" y="1069040"/>
          <a:ext cx="8365822" cy="314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615"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vi-VN" sz="3100" kern="1200" dirty="0">
              <a:latin typeface="Times New Roman" panose="02020603050405020304" pitchFamily="18" charset="0"/>
              <a:cs typeface="Times New Roman" panose="02020603050405020304" pitchFamily="18" charset="0"/>
            </a:rPr>
            <a:t>Hệ thống chưa thực sự đầy đủ chắc năng cho nhu cầu sử dụng của người dùng.</a:t>
          </a:r>
          <a:endParaRPr lang="en-US" sz="3100" kern="1200" dirty="0">
            <a:latin typeface="Times New Roman" panose="02020603050405020304" pitchFamily="18" charset="0"/>
            <a:cs typeface="Times New Roman" panose="02020603050405020304" pitchFamily="18" charset="0"/>
          </a:endParaRPr>
        </a:p>
        <a:p>
          <a:pPr marL="285750" lvl="1" indent="-285750" algn="l" defTabSz="1377950">
            <a:lnSpc>
              <a:spcPct val="90000"/>
            </a:lnSpc>
            <a:spcBef>
              <a:spcPct val="0"/>
            </a:spcBef>
            <a:spcAft>
              <a:spcPct val="20000"/>
            </a:spcAft>
            <a:buChar char="•"/>
          </a:pPr>
          <a:r>
            <a:rPr lang="en-US" sz="3100" kern="1200" dirty="0" err="1">
              <a:latin typeface="Times New Roman" panose="02020603050405020304" pitchFamily="18" charset="0"/>
              <a:cs typeface="Times New Roman" panose="02020603050405020304" pitchFamily="18" charset="0"/>
            </a:rPr>
            <a:t>Các</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chức</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năng</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còn</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khá</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đơn</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giản</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chưa</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được</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phát</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triển</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toàn</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diện</a:t>
          </a:r>
          <a:r>
            <a:rPr lang="en-US" sz="3100" kern="1200" dirty="0">
              <a:latin typeface="Times New Roman" panose="02020603050405020304" pitchFamily="18" charset="0"/>
              <a:cs typeface="Times New Roman" panose="02020603050405020304" pitchFamily="18" charset="0"/>
            </a:rPr>
            <a:t>.</a:t>
          </a:r>
        </a:p>
        <a:p>
          <a:pPr marL="285750" lvl="1" indent="-285750" algn="l" defTabSz="1377950">
            <a:lnSpc>
              <a:spcPct val="90000"/>
            </a:lnSpc>
            <a:spcBef>
              <a:spcPct val="0"/>
            </a:spcBef>
            <a:spcAft>
              <a:spcPct val="20000"/>
            </a:spcAft>
            <a:buChar char="•"/>
          </a:pPr>
          <a:r>
            <a:rPr lang="vi-VN" sz="3100" kern="1200" dirty="0">
              <a:latin typeface="Times New Roman" panose="02020603050405020304" pitchFamily="18" charset="0"/>
              <a:cs typeface="Times New Roman" panose="02020603050405020304" pitchFamily="18" charset="0"/>
            </a:rPr>
            <a:t>Hệ thống chưa xây dựng hoàn chỉnh chức năng thanh toán trực tiếp cho người dùng, ứng dụng hệ thống Google API còn chưa tốt vào website</a:t>
          </a:r>
          <a:endParaRPr lang="en-US" sz="3100" kern="1200" dirty="0">
            <a:latin typeface="Times New Roman" panose="02020603050405020304" pitchFamily="18" charset="0"/>
            <a:cs typeface="Times New Roman" panose="02020603050405020304" pitchFamily="18" charset="0"/>
          </a:endParaRPr>
        </a:p>
      </dsp:txBody>
      <dsp:txXfrm>
        <a:off x="0" y="1069040"/>
        <a:ext cx="8365822" cy="31463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C914B-7481-4F64-ACD7-164AE5248B5C}" type="datetimeFigureOut">
              <a:rPr lang="en-US" smtClean="0"/>
              <a:t>12/10/2021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335CD-4CB5-4510-989A-BEFE81F14E3F}" type="slidenum">
              <a:rPr lang="en-US" smtClean="0"/>
              <a:t>‹#›</a:t>
            </a:fld>
            <a:endParaRPr lang="en-US"/>
          </a:p>
        </p:txBody>
      </p:sp>
    </p:spTree>
    <p:extLst>
      <p:ext uri="{BB962C8B-B14F-4D97-AF65-F5344CB8AC3E}">
        <p14:creationId xmlns:p14="http://schemas.microsoft.com/office/powerpoint/2010/main" val="47366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678717-7D5E-4F9A-AEEF-CEF74267D0B5}"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43255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78717-7D5E-4F9A-AEEF-CEF74267D0B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257913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78717-7D5E-4F9A-AEEF-CEF74267D0B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2789188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78717-7D5E-4F9A-AEEF-CEF74267D0B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C0354-707B-4E4B-B5D4-7712A2281959}"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72080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78717-7D5E-4F9A-AEEF-CEF74267D0B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1085898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678717-7D5E-4F9A-AEEF-CEF74267D0B5}"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1584507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678717-7D5E-4F9A-AEEF-CEF74267D0B5}"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2980039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78717-7D5E-4F9A-AEEF-CEF74267D0B5}"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2998558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78717-7D5E-4F9A-AEEF-CEF74267D0B5}"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3990668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78717-7D5E-4F9A-AEEF-CEF74267D0B5}"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747621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6"/>
        <p:cNvGrpSpPr/>
        <p:nvPr/>
      </p:nvGrpSpPr>
      <p:grpSpPr>
        <a:xfrm>
          <a:off x="0" y="0"/>
          <a:ext cx="0" cy="0"/>
          <a:chOff x="0" y="0"/>
          <a:chExt cx="0" cy="0"/>
        </a:xfrm>
      </p:grpSpPr>
      <p:cxnSp>
        <p:nvCxnSpPr>
          <p:cNvPr id="1327" name="Google Shape;1327;p27"/>
          <p:cNvCxnSpPr/>
          <p:nvPr/>
        </p:nvCxnSpPr>
        <p:spPr>
          <a:xfrm rot="5400000">
            <a:off x="7080858" y="4483783"/>
            <a:ext cx="15108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6957708" y="2829083"/>
            <a:ext cx="17896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010433" y="1047183"/>
            <a:ext cx="1776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22783" y="-20950"/>
            <a:ext cx="3652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310367" y="1810292"/>
            <a:ext cx="775733"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38" name="Google Shape;1338;p27"/>
          <p:cNvGrpSpPr/>
          <p:nvPr/>
        </p:nvGrpSpPr>
        <p:grpSpPr>
          <a:xfrm rot="5400000" flipH="1">
            <a:off x="7821050" y="3721030"/>
            <a:ext cx="389367"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43" name="Google Shape;1343;p27"/>
          <p:cNvGrpSpPr/>
          <p:nvPr/>
        </p:nvGrpSpPr>
        <p:grpSpPr>
          <a:xfrm rot="5400000" flipH="1">
            <a:off x="7983292" y="266733"/>
            <a:ext cx="233333"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48" name="Google Shape;1348;p27"/>
          <p:cNvGrpSpPr/>
          <p:nvPr/>
        </p:nvGrpSpPr>
        <p:grpSpPr>
          <a:xfrm rot="5400000">
            <a:off x="7502832" y="5222133"/>
            <a:ext cx="390815"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55" name="Google Shape;1355;p27"/>
          <p:cNvGrpSpPr/>
          <p:nvPr/>
        </p:nvGrpSpPr>
        <p:grpSpPr>
          <a:xfrm rot="5400000" flipH="1">
            <a:off x="8229884" y="435359"/>
            <a:ext cx="233351"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359" name="Google Shape;1359;p27"/>
          <p:cNvCxnSpPr/>
          <p:nvPr/>
        </p:nvCxnSpPr>
        <p:spPr>
          <a:xfrm rot="5400000" flipH="1">
            <a:off x="462100" y="3485433"/>
            <a:ext cx="22300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708850" y="4862567"/>
            <a:ext cx="11060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973025" y="5733000"/>
            <a:ext cx="10620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524509" y="5513092"/>
            <a:ext cx="775733"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69" name="Google Shape;1369;p27"/>
          <p:cNvGrpSpPr/>
          <p:nvPr/>
        </p:nvGrpSpPr>
        <p:grpSpPr>
          <a:xfrm rot="5400000">
            <a:off x="1434155" y="4516497"/>
            <a:ext cx="389367"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74" name="Google Shape;1374;p27"/>
          <p:cNvGrpSpPr/>
          <p:nvPr/>
        </p:nvGrpSpPr>
        <p:grpSpPr>
          <a:xfrm rot="5400000">
            <a:off x="1565959" y="6416267"/>
            <a:ext cx="233333"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379" name="Google Shape;1379;p27"/>
          <p:cNvSpPr/>
          <p:nvPr/>
        </p:nvSpPr>
        <p:spPr>
          <a:xfrm rot="5400000">
            <a:off x="1329015" y="2299714"/>
            <a:ext cx="384819"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0" name="Google Shape;1380;p27"/>
          <p:cNvSpPr/>
          <p:nvPr/>
        </p:nvSpPr>
        <p:spPr>
          <a:xfrm rot="5400000">
            <a:off x="1326025" y="2297179"/>
            <a:ext cx="390815"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1" name="Google Shape;1381;p27"/>
          <p:cNvSpPr/>
          <p:nvPr/>
        </p:nvSpPr>
        <p:spPr>
          <a:xfrm rot="5400000">
            <a:off x="1377673" y="2336209"/>
            <a:ext cx="287501"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2" name="Google Shape;1382;p27"/>
          <p:cNvSpPr/>
          <p:nvPr/>
        </p:nvSpPr>
        <p:spPr>
          <a:xfrm rot="5400000">
            <a:off x="1374676" y="2333685"/>
            <a:ext cx="293497"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3" name="Google Shape;1383;p27"/>
          <p:cNvSpPr/>
          <p:nvPr/>
        </p:nvSpPr>
        <p:spPr>
          <a:xfrm rot="5400000">
            <a:off x="1430644" y="2375606"/>
            <a:ext cx="181569"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4" name="Google Shape;1384;p27"/>
          <p:cNvSpPr/>
          <p:nvPr/>
        </p:nvSpPr>
        <p:spPr>
          <a:xfrm rot="5400000">
            <a:off x="1427455" y="2373551"/>
            <a:ext cx="187935"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385" name="Google Shape;1385;p27"/>
          <p:cNvGrpSpPr/>
          <p:nvPr/>
        </p:nvGrpSpPr>
        <p:grpSpPr>
          <a:xfrm rot="5400000">
            <a:off x="1671951" y="2025008"/>
            <a:ext cx="233351"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89" name="Google Shape;1389;p27"/>
          <p:cNvGrpSpPr/>
          <p:nvPr/>
        </p:nvGrpSpPr>
        <p:grpSpPr>
          <a:xfrm rot="5400000">
            <a:off x="1790351" y="6087275"/>
            <a:ext cx="233351"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93" name="Google Shape;1393;p27"/>
          <p:cNvGrpSpPr/>
          <p:nvPr/>
        </p:nvGrpSpPr>
        <p:grpSpPr>
          <a:xfrm rot="5400000">
            <a:off x="379426" y="5525541"/>
            <a:ext cx="233351"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87335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78717-7D5E-4F9A-AEEF-CEF74267D0B5}"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381743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78717-7D5E-4F9A-AEEF-CEF74267D0B5}"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293314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678717-7D5E-4F9A-AEEF-CEF74267D0B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298364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678717-7D5E-4F9A-AEEF-CEF74267D0B5}"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374630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678717-7D5E-4F9A-AEEF-CEF74267D0B5}"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2591069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23678717-7D5E-4F9A-AEEF-CEF74267D0B5}"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344897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78717-7D5E-4F9A-AEEF-CEF74267D0B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21113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78717-7D5E-4F9A-AEEF-CEF74267D0B5}"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C0354-707B-4E4B-B5D4-7712A2281959}" type="slidenum">
              <a:rPr lang="en-US" smtClean="0"/>
              <a:t>‹#›</a:t>
            </a:fld>
            <a:endParaRPr lang="en-US"/>
          </a:p>
        </p:txBody>
      </p:sp>
    </p:spTree>
    <p:extLst>
      <p:ext uri="{BB962C8B-B14F-4D97-AF65-F5344CB8AC3E}">
        <p14:creationId xmlns:p14="http://schemas.microsoft.com/office/powerpoint/2010/main" val="161780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23678717-7D5E-4F9A-AEEF-CEF74267D0B5}" type="datetimeFigureOut">
              <a:rPr lang="en-US" smtClean="0"/>
              <a:t>12/10/2021</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810C0354-707B-4E4B-B5D4-7712A2281959}" type="slidenum">
              <a:rPr lang="en-US" smtClean="0"/>
              <a:t>‹#›</a:t>
            </a:fld>
            <a:endParaRPr lang="en-US"/>
          </a:p>
        </p:txBody>
      </p:sp>
    </p:spTree>
    <p:extLst>
      <p:ext uri="{BB962C8B-B14F-4D97-AF65-F5344CB8AC3E}">
        <p14:creationId xmlns:p14="http://schemas.microsoft.com/office/powerpoint/2010/main" val="16984261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it.wikipedia.org/wiki/File:Sql_server_logo.png" TargetMode="External"/><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Ý nghĩa logo Đại học Công nghệ Tp.HCM (HUTECH)">
            <a:extLst>
              <a:ext uri="{FF2B5EF4-FFF2-40B4-BE49-F238E27FC236}">
                <a16:creationId xmlns:a16="http://schemas.microsoft.com/office/drawing/2014/main" id="{7DCC32DB-E0BF-43EC-84C9-6F03A20122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57542"/>
            <a:ext cx="3600998" cy="1154008"/>
          </a:xfrm>
          <a:prstGeom prst="rect">
            <a:avLst/>
          </a:prstGeom>
          <a:noFill/>
          <a:ln>
            <a:noFill/>
          </a:ln>
        </p:spPr>
      </p:pic>
      <p:sp>
        <p:nvSpPr>
          <p:cNvPr id="5" name="TextBox 4">
            <a:extLst>
              <a:ext uri="{FF2B5EF4-FFF2-40B4-BE49-F238E27FC236}">
                <a16:creationId xmlns:a16="http://schemas.microsoft.com/office/drawing/2014/main" id="{5C788D4D-FB4B-417D-8E55-89523976FE4E}"/>
              </a:ext>
            </a:extLst>
          </p:cNvPr>
          <p:cNvSpPr txBox="1"/>
          <p:nvPr/>
        </p:nvSpPr>
        <p:spPr>
          <a:xfrm>
            <a:off x="3710866" y="372862"/>
            <a:ext cx="5202315"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KHOA CÔNG NGHỆ THÔNG TIN</a:t>
            </a:r>
          </a:p>
        </p:txBody>
      </p:sp>
      <p:sp>
        <p:nvSpPr>
          <p:cNvPr id="7" name="TextBox 6">
            <a:extLst>
              <a:ext uri="{FF2B5EF4-FFF2-40B4-BE49-F238E27FC236}">
                <a16:creationId xmlns:a16="http://schemas.microsoft.com/office/drawing/2014/main" id="{D2424449-D64C-4743-85C9-FAF91219F479}"/>
              </a:ext>
            </a:extLst>
          </p:cNvPr>
          <p:cNvSpPr txBox="1"/>
          <p:nvPr/>
        </p:nvSpPr>
        <p:spPr>
          <a:xfrm>
            <a:off x="3600998" y="914400"/>
            <a:ext cx="5471981"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CHUYÊN NGÀNH CÔNG NGHỆ PHẦN MỀM</a:t>
            </a:r>
          </a:p>
        </p:txBody>
      </p:sp>
      <p:sp>
        <p:nvSpPr>
          <p:cNvPr id="8" name="Rectangle 7">
            <a:extLst>
              <a:ext uri="{FF2B5EF4-FFF2-40B4-BE49-F238E27FC236}">
                <a16:creationId xmlns:a16="http://schemas.microsoft.com/office/drawing/2014/main" id="{B44F4553-7C64-4EEF-B323-00C808ECE005}"/>
              </a:ext>
            </a:extLst>
          </p:cNvPr>
          <p:cNvSpPr/>
          <p:nvPr/>
        </p:nvSpPr>
        <p:spPr>
          <a:xfrm>
            <a:off x="142043" y="1411550"/>
            <a:ext cx="8930936" cy="204186"/>
          </a:xfrm>
          <a:prstGeom prst="rec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1BFF276-9E5C-408F-A8CA-8952834BE3AC}"/>
              </a:ext>
            </a:extLst>
          </p:cNvPr>
          <p:cNvSpPr txBox="1"/>
          <p:nvPr/>
        </p:nvSpPr>
        <p:spPr>
          <a:xfrm>
            <a:off x="790113" y="2157274"/>
            <a:ext cx="4048217"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ĐỒ ÁN CHUYÊN NGÀNH:</a:t>
            </a:r>
          </a:p>
        </p:txBody>
      </p:sp>
      <p:sp>
        <p:nvSpPr>
          <p:cNvPr id="10" name="TextBox 9">
            <a:extLst>
              <a:ext uri="{FF2B5EF4-FFF2-40B4-BE49-F238E27FC236}">
                <a16:creationId xmlns:a16="http://schemas.microsoft.com/office/drawing/2014/main" id="{C4C7C2A1-1711-403B-B84B-684DD522BE61}"/>
              </a:ext>
            </a:extLst>
          </p:cNvPr>
          <p:cNvSpPr txBox="1"/>
          <p:nvPr/>
        </p:nvSpPr>
        <p:spPr>
          <a:xfrm>
            <a:off x="958407" y="3008954"/>
            <a:ext cx="7566162"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WEBSITE PHÒNG TRỌ TRỰC TUYẾN</a:t>
            </a:r>
          </a:p>
        </p:txBody>
      </p:sp>
      <p:sp>
        <p:nvSpPr>
          <p:cNvPr id="11" name="TextBox 10">
            <a:extLst>
              <a:ext uri="{FF2B5EF4-FFF2-40B4-BE49-F238E27FC236}">
                <a16:creationId xmlns:a16="http://schemas.microsoft.com/office/drawing/2014/main" id="{0782DFCB-E5FA-4B9A-A56A-234D78FB1676}"/>
              </a:ext>
            </a:extLst>
          </p:cNvPr>
          <p:cNvSpPr txBox="1"/>
          <p:nvPr/>
        </p:nvSpPr>
        <p:spPr>
          <a:xfrm>
            <a:off x="523783" y="4500979"/>
            <a:ext cx="355106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GIẢNG VIÊN HƯỚNG DẪN:</a:t>
            </a:r>
          </a:p>
        </p:txBody>
      </p:sp>
      <p:sp>
        <p:nvSpPr>
          <p:cNvPr id="12" name="TextBox 11">
            <a:extLst>
              <a:ext uri="{FF2B5EF4-FFF2-40B4-BE49-F238E27FC236}">
                <a16:creationId xmlns:a16="http://schemas.microsoft.com/office/drawing/2014/main" id="{F0D8347A-BEDD-48B5-A923-B79122E6CBBA}"/>
              </a:ext>
            </a:extLst>
          </p:cNvPr>
          <p:cNvSpPr txBox="1"/>
          <p:nvPr/>
        </p:nvSpPr>
        <p:spPr>
          <a:xfrm>
            <a:off x="523783" y="5085754"/>
            <a:ext cx="318708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SINH VIÊN THỰC HIỆN:</a:t>
            </a:r>
          </a:p>
        </p:txBody>
      </p:sp>
      <p:sp>
        <p:nvSpPr>
          <p:cNvPr id="14" name="TextBox 13">
            <a:extLst>
              <a:ext uri="{FF2B5EF4-FFF2-40B4-BE49-F238E27FC236}">
                <a16:creationId xmlns:a16="http://schemas.microsoft.com/office/drawing/2014/main" id="{AAB9FEEB-E0A7-45FE-94FB-BC39EC33168C}"/>
              </a:ext>
            </a:extLst>
          </p:cNvPr>
          <p:cNvSpPr txBox="1"/>
          <p:nvPr/>
        </p:nvSpPr>
        <p:spPr>
          <a:xfrm>
            <a:off x="4176943" y="4500979"/>
            <a:ext cx="3551067" cy="400110"/>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ThS.NGUYỄN</a:t>
            </a:r>
            <a:r>
              <a:rPr lang="en-US" sz="2000" b="1" dirty="0">
                <a:latin typeface="Times New Roman" panose="02020603050405020304" pitchFamily="18" charset="0"/>
                <a:cs typeface="Times New Roman" panose="02020603050405020304" pitchFamily="18" charset="0"/>
              </a:rPr>
              <a:t> ĐÌNH ÁNH</a:t>
            </a:r>
          </a:p>
        </p:txBody>
      </p:sp>
      <p:sp>
        <p:nvSpPr>
          <p:cNvPr id="16" name="TextBox 15">
            <a:extLst>
              <a:ext uri="{FF2B5EF4-FFF2-40B4-BE49-F238E27FC236}">
                <a16:creationId xmlns:a16="http://schemas.microsoft.com/office/drawing/2014/main" id="{034B2F76-1BAC-48FA-B8D0-4870F1946933}"/>
              </a:ext>
            </a:extLst>
          </p:cNvPr>
          <p:cNvSpPr txBox="1"/>
          <p:nvPr/>
        </p:nvSpPr>
        <p:spPr>
          <a:xfrm>
            <a:off x="4163627" y="5085754"/>
            <a:ext cx="3577701"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NGUYỄN MINH QUANG</a:t>
            </a:r>
          </a:p>
          <a:p>
            <a:r>
              <a:rPr lang="en-US" sz="2000" b="1" dirty="0">
                <a:latin typeface="Times New Roman" panose="02020603050405020304" pitchFamily="18" charset="0"/>
                <a:cs typeface="Times New Roman" panose="02020603050405020304" pitchFamily="18" charset="0"/>
              </a:rPr>
              <a:t>ĐINH XUÂN QUANG</a:t>
            </a:r>
          </a:p>
        </p:txBody>
      </p:sp>
      <p:sp>
        <p:nvSpPr>
          <p:cNvPr id="17" name="TextBox 16">
            <a:extLst>
              <a:ext uri="{FF2B5EF4-FFF2-40B4-BE49-F238E27FC236}">
                <a16:creationId xmlns:a16="http://schemas.microsoft.com/office/drawing/2014/main" id="{376DAA3B-6B66-42EF-B298-7B316975530C}"/>
              </a:ext>
            </a:extLst>
          </p:cNvPr>
          <p:cNvSpPr txBox="1"/>
          <p:nvPr/>
        </p:nvSpPr>
        <p:spPr>
          <a:xfrm>
            <a:off x="2299316" y="6294268"/>
            <a:ext cx="42701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TP.HCM,2021</a:t>
            </a:r>
          </a:p>
        </p:txBody>
      </p:sp>
    </p:spTree>
    <p:extLst>
      <p:ext uri="{BB962C8B-B14F-4D97-AF65-F5344CB8AC3E}">
        <p14:creationId xmlns:p14="http://schemas.microsoft.com/office/powerpoint/2010/main" val="3824161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idx="4294967295"/>
          </p:nvPr>
        </p:nvSpPr>
        <p:spPr>
          <a:xfrm>
            <a:off x="2102644" y="1298575"/>
            <a:ext cx="4938712" cy="1079500"/>
          </a:xfrm>
          <a:prstGeom prst="rect">
            <a:avLst/>
          </a:prstGeom>
        </p:spPr>
        <p:txBody>
          <a:bodyPr spcFirstLastPara="1" vert="horz" wrap="square" lIns="91425" tIns="91425" rIns="91425" bIns="91425" rtlCol="0" anchor="t" anchorCtr="0">
            <a:noAutofit/>
          </a:bodyPr>
          <a:lstStyle/>
          <a:p>
            <a:pPr>
              <a:spcBef>
                <a:spcPts val="0"/>
              </a:spcBef>
            </a:pPr>
            <a:r>
              <a:rPr lang="en" sz="7200" dirty="0"/>
              <a:t>Thanks!</a:t>
            </a:r>
            <a:endParaRPr sz="7200" dirty="0"/>
          </a:p>
        </p:txBody>
      </p:sp>
      <p:pic>
        <p:nvPicPr>
          <p:cNvPr id="2" name="Picture 1">
            <a:extLst>
              <a:ext uri="{FF2B5EF4-FFF2-40B4-BE49-F238E27FC236}">
                <a16:creationId xmlns:a16="http://schemas.microsoft.com/office/drawing/2014/main" id="{45203D31-49E1-4E3B-B23A-8FBB49DDF673}"/>
              </a:ext>
            </a:extLst>
          </p:cNvPr>
          <p:cNvPicPr>
            <a:picLocks noChangeAspect="1"/>
          </p:cNvPicPr>
          <p:nvPr/>
        </p:nvPicPr>
        <p:blipFill>
          <a:blip r:embed="rId3"/>
          <a:stretch>
            <a:fillRect/>
          </a:stretch>
        </p:blipFill>
        <p:spPr>
          <a:xfrm>
            <a:off x="3045859" y="3047406"/>
            <a:ext cx="2707544" cy="1509781"/>
          </a:xfrm>
          <a:prstGeom prst="rect">
            <a:avLst/>
          </a:prstGeom>
        </p:spPr>
      </p:pic>
      <p:grpSp>
        <p:nvGrpSpPr>
          <p:cNvPr id="18" name="Google Shape;3516;p62">
            <a:extLst>
              <a:ext uri="{FF2B5EF4-FFF2-40B4-BE49-F238E27FC236}">
                <a16:creationId xmlns:a16="http://schemas.microsoft.com/office/drawing/2014/main" id="{07FD6251-04E3-44AD-B31D-C08118FEA9FB}"/>
              </a:ext>
            </a:extLst>
          </p:cNvPr>
          <p:cNvGrpSpPr/>
          <p:nvPr/>
        </p:nvGrpSpPr>
        <p:grpSpPr>
          <a:xfrm>
            <a:off x="2180312" y="2302448"/>
            <a:ext cx="4097650" cy="3622675"/>
            <a:chOff x="1230400" y="410075"/>
            <a:chExt cx="5124625" cy="4728500"/>
          </a:xfrm>
        </p:grpSpPr>
        <p:sp>
          <p:nvSpPr>
            <p:cNvPr id="19" name="Google Shape;3517;p62">
              <a:extLst>
                <a:ext uri="{FF2B5EF4-FFF2-40B4-BE49-F238E27FC236}">
                  <a16:creationId xmlns:a16="http://schemas.microsoft.com/office/drawing/2014/main" id="{5005531E-8D02-4BE4-91EF-FBC7CB177E4B}"/>
                </a:ext>
              </a:extLst>
            </p:cNvPr>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1" name="Google Shape;3519;p62">
              <a:extLst>
                <a:ext uri="{FF2B5EF4-FFF2-40B4-BE49-F238E27FC236}">
                  <a16:creationId xmlns:a16="http://schemas.microsoft.com/office/drawing/2014/main" id="{9205DDF4-337B-4231-A557-F24373E3505F}"/>
                </a:ext>
              </a:extLst>
            </p:cNvPr>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2" name="Google Shape;3520;p62">
              <a:extLst>
                <a:ext uri="{FF2B5EF4-FFF2-40B4-BE49-F238E27FC236}">
                  <a16:creationId xmlns:a16="http://schemas.microsoft.com/office/drawing/2014/main" id="{EC18637E-4882-4B66-A7E2-9384C83C1470}"/>
                </a:ext>
              </a:extLst>
            </p:cNvPr>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3" name="Google Shape;3521;p62">
              <a:extLst>
                <a:ext uri="{FF2B5EF4-FFF2-40B4-BE49-F238E27FC236}">
                  <a16:creationId xmlns:a16="http://schemas.microsoft.com/office/drawing/2014/main" id="{68A539D1-C25D-409F-BD5C-3391C7D6B020}"/>
                </a:ext>
              </a:extLst>
            </p:cNvPr>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4" name="Google Shape;3522;p62">
              <a:extLst>
                <a:ext uri="{FF2B5EF4-FFF2-40B4-BE49-F238E27FC236}">
                  <a16:creationId xmlns:a16="http://schemas.microsoft.com/office/drawing/2014/main" id="{ACBFB5A3-7A37-47CF-ADDA-BDC3FBC27AEF}"/>
                </a:ext>
              </a:extLst>
            </p:cNvPr>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5" name="Google Shape;3523;p62">
              <a:extLst>
                <a:ext uri="{FF2B5EF4-FFF2-40B4-BE49-F238E27FC236}">
                  <a16:creationId xmlns:a16="http://schemas.microsoft.com/office/drawing/2014/main" id="{B1909639-0D4F-42A0-A943-5518BC289E7D}"/>
                </a:ext>
              </a:extLst>
            </p:cNvPr>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6" name="Google Shape;3524;p62">
              <a:extLst>
                <a:ext uri="{FF2B5EF4-FFF2-40B4-BE49-F238E27FC236}">
                  <a16:creationId xmlns:a16="http://schemas.microsoft.com/office/drawing/2014/main" id="{489A34D1-97BB-4B93-8632-4FF4B07C8CE7}"/>
                </a:ext>
              </a:extLst>
            </p:cNvPr>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7" name="Google Shape;3525;p62">
              <a:extLst>
                <a:ext uri="{FF2B5EF4-FFF2-40B4-BE49-F238E27FC236}">
                  <a16:creationId xmlns:a16="http://schemas.microsoft.com/office/drawing/2014/main" id="{9782EC93-29DA-47FC-B2FA-BAAA80D9547B}"/>
                </a:ext>
              </a:extLst>
            </p:cNvPr>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28" name="Google Shape;3526;p62">
              <a:extLst>
                <a:ext uri="{FF2B5EF4-FFF2-40B4-BE49-F238E27FC236}">
                  <a16:creationId xmlns:a16="http://schemas.microsoft.com/office/drawing/2014/main" id="{D11B89DF-DCED-4F37-8353-730A92460BB3}"/>
                </a:ext>
              </a:extLst>
            </p:cNvPr>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29" name="Google Shape;3527;p62">
              <a:extLst>
                <a:ext uri="{FF2B5EF4-FFF2-40B4-BE49-F238E27FC236}">
                  <a16:creationId xmlns:a16="http://schemas.microsoft.com/office/drawing/2014/main" id="{F5B7D77B-6DA1-43DC-A618-D455BBCC8416}"/>
                </a:ext>
              </a:extLst>
            </p:cNvPr>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0" name="Google Shape;3528;p62">
              <a:extLst>
                <a:ext uri="{FF2B5EF4-FFF2-40B4-BE49-F238E27FC236}">
                  <a16:creationId xmlns:a16="http://schemas.microsoft.com/office/drawing/2014/main" id="{08058A7C-AF0A-4FB1-9B83-ED33E1AAE8DE}"/>
                </a:ext>
              </a:extLst>
            </p:cNvPr>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1" name="Google Shape;3529;p62">
              <a:extLst>
                <a:ext uri="{FF2B5EF4-FFF2-40B4-BE49-F238E27FC236}">
                  <a16:creationId xmlns:a16="http://schemas.microsoft.com/office/drawing/2014/main" id="{AC2A1E0E-833D-4345-9EAE-FD71E545268F}"/>
                </a:ext>
              </a:extLst>
            </p:cNvPr>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2" name="Google Shape;3530;p62">
              <a:extLst>
                <a:ext uri="{FF2B5EF4-FFF2-40B4-BE49-F238E27FC236}">
                  <a16:creationId xmlns:a16="http://schemas.microsoft.com/office/drawing/2014/main" id="{7311884B-4676-43F9-8298-6F0E3CC2A933}"/>
                </a:ext>
              </a:extLst>
            </p:cNvPr>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3" name="Google Shape;3531;p62">
              <a:extLst>
                <a:ext uri="{FF2B5EF4-FFF2-40B4-BE49-F238E27FC236}">
                  <a16:creationId xmlns:a16="http://schemas.microsoft.com/office/drawing/2014/main" id="{FD1BCD9E-85D7-4C1F-849A-11EC14532D40}"/>
                </a:ext>
              </a:extLst>
            </p:cNvPr>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4" name="Google Shape;3532;p62">
              <a:extLst>
                <a:ext uri="{FF2B5EF4-FFF2-40B4-BE49-F238E27FC236}">
                  <a16:creationId xmlns:a16="http://schemas.microsoft.com/office/drawing/2014/main" id="{2606530C-BC8D-416E-86C6-95D89228F9E9}"/>
                </a:ext>
              </a:extLst>
            </p:cNvPr>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5" name="Google Shape;3533;p62">
              <a:extLst>
                <a:ext uri="{FF2B5EF4-FFF2-40B4-BE49-F238E27FC236}">
                  <a16:creationId xmlns:a16="http://schemas.microsoft.com/office/drawing/2014/main" id="{D5BD068D-383A-4B44-BFA3-CA78EB85B2A7}"/>
                </a:ext>
              </a:extLst>
            </p:cNvPr>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36" name="Google Shape;3534;p62">
              <a:extLst>
                <a:ext uri="{FF2B5EF4-FFF2-40B4-BE49-F238E27FC236}">
                  <a16:creationId xmlns:a16="http://schemas.microsoft.com/office/drawing/2014/main" id="{624A9546-FF78-4967-9C05-68BCC9DCC5B3}"/>
                </a:ext>
              </a:extLst>
            </p:cNvPr>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7" name="Google Shape;3535;p62">
              <a:extLst>
                <a:ext uri="{FF2B5EF4-FFF2-40B4-BE49-F238E27FC236}">
                  <a16:creationId xmlns:a16="http://schemas.microsoft.com/office/drawing/2014/main" id="{435C3634-3B12-4143-B9A2-BF4CB841D40A}"/>
                </a:ext>
              </a:extLst>
            </p:cNvPr>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8" name="Google Shape;3536;p62">
              <a:extLst>
                <a:ext uri="{FF2B5EF4-FFF2-40B4-BE49-F238E27FC236}">
                  <a16:creationId xmlns:a16="http://schemas.microsoft.com/office/drawing/2014/main" id="{E4B59DC4-7165-4707-85FE-3335412EEED6}"/>
                </a:ext>
              </a:extLst>
            </p:cNvPr>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9" name="Google Shape;3537;p62">
              <a:extLst>
                <a:ext uri="{FF2B5EF4-FFF2-40B4-BE49-F238E27FC236}">
                  <a16:creationId xmlns:a16="http://schemas.microsoft.com/office/drawing/2014/main" id="{6004C090-3F01-4FDC-B32B-333147D76669}"/>
                </a:ext>
              </a:extLst>
            </p:cNvPr>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0" name="Google Shape;3538;p62">
              <a:extLst>
                <a:ext uri="{FF2B5EF4-FFF2-40B4-BE49-F238E27FC236}">
                  <a16:creationId xmlns:a16="http://schemas.microsoft.com/office/drawing/2014/main" id="{B1A2ABB2-0464-4FDB-9DCF-C4A31D377EB4}"/>
                </a:ext>
              </a:extLst>
            </p:cNvPr>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41" name="Google Shape;3539;p62">
              <a:extLst>
                <a:ext uri="{FF2B5EF4-FFF2-40B4-BE49-F238E27FC236}">
                  <a16:creationId xmlns:a16="http://schemas.microsoft.com/office/drawing/2014/main" id="{08C083B2-3C7E-463C-9E02-B1E874B0ECB4}"/>
                </a:ext>
              </a:extLst>
            </p:cNvPr>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42" name="Google Shape;3540;p62">
              <a:extLst>
                <a:ext uri="{FF2B5EF4-FFF2-40B4-BE49-F238E27FC236}">
                  <a16:creationId xmlns:a16="http://schemas.microsoft.com/office/drawing/2014/main" id="{6254C364-FB12-4C7A-804C-E87A87CFB351}"/>
                </a:ext>
              </a:extLst>
            </p:cNvPr>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43" name="Google Shape;3541;p62">
              <a:extLst>
                <a:ext uri="{FF2B5EF4-FFF2-40B4-BE49-F238E27FC236}">
                  <a16:creationId xmlns:a16="http://schemas.microsoft.com/office/drawing/2014/main" id="{01FB93F9-5D4B-4E45-AED7-735858DA4DF5}"/>
                </a:ext>
              </a:extLst>
            </p:cNvPr>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44" name="Google Shape;3542;p62">
              <a:extLst>
                <a:ext uri="{FF2B5EF4-FFF2-40B4-BE49-F238E27FC236}">
                  <a16:creationId xmlns:a16="http://schemas.microsoft.com/office/drawing/2014/main" id="{936F924E-C6E3-45B9-8276-A4BE3B959021}"/>
                </a:ext>
              </a:extLst>
            </p:cNvPr>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45" name="Google Shape;3543;p62">
              <a:extLst>
                <a:ext uri="{FF2B5EF4-FFF2-40B4-BE49-F238E27FC236}">
                  <a16:creationId xmlns:a16="http://schemas.microsoft.com/office/drawing/2014/main" id="{6034D249-77D2-4724-AD1E-812A277D0C7E}"/>
                </a:ext>
              </a:extLst>
            </p:cNvPr>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46" name="Google Shape;3544;p62">
              <a:extLst>
                <a:ext uri="{FF2B5EF4-FFF2-40B4-BE49-F238E27FC236}">
                  <a16:creationId xmlns:a16="http://schemas.microsoft.com/office/drawing/2014/main" id="{ABA1BB7A-4406-4F5C-989D-0CCABFBE6AAC}"/>
                </a:ext>
              </a:extLst>
            </p:cNvPr>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47" name="Google Shape;3545;p62">
              <a:extLst>
                <a:ext uri="{FF2B5EF4-FFF2-40B4-BE49-F238E27FC236}">
                  <a16:creationId xmlns:a16="http://schemas.microsoft.com/office/drawing/2014/main" id="{C68BEE80-64A1-4A16-AB7B-2EC6A80CAE7E}"/>
                </a:ext>
              </a:extLst>
            </p:cNvPr>
            <p:cNvSpPr/>
            <p:nvPr/>
          </p:nvSpPr>
          <p:spPr>
            <a:xfrm>
              <a:off x="2141674" y="1197626"/>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48" name="Google Shape;3546;p62">
              <a:extLst>
                <a:ext uri="{FF2B5EF4-FFF2-40B4-BE49-F238E27FC236}">
                  <a16:creationId xmlns:a16="http://schemas.microsoft.com/office/drawing/2014/main" id="{9BF2EF5F-AF1B-4AC1-AB56-A032A97E4EFB}"/>
                </a:ext>
              </a:extLst>
            </p:cNvPr>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49" name="Google Shape;3547;p62">
              <a:extLst>
                <a:ext uri="{FF2B5EF4-FFF2-40B4-BE49-F238E27FC236}">
                  <a16:creationId xmlns:a16="http://schemas.microsoft.com/office/drawing/2014/main" id="{52BAA9F9-03B3-44B3-8174-DFBB800A6F3C}"/>
                </a:ext>
              </a:extLst>
            </p:cNvPr>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50" name="Google Shape;3548;p62">
              <a:extLst>
                <a:ext uri="{FF2B5EF4-FFF2-40B4-BE49-F238E27FC236}">
                  <a16:creationId xmlns:a16="http://schemas.microsoft.com/office/drawing/2014/main" id="{B0C1945E-1055-4FE2-A8CB-1C5699462199}"/>
                </a:ext>
              </a:extLst>
            </p:cNvPr>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51" name="Google Shape;3549;p62">
              <a:extLst>
                <a:ext uri="{FF2B5EF4-FFF2-40B4-BE49-F238E27FC236}">
                  <a16:creationId xmlns:a16="http://schemas.microsoft.com/office/drawing/2014/main" id="{764950C9-190F-4772-873C-3326DE04DF2A}"/>
                </a:ext>
              </a:extLst>
            </p:cNvPr>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52" name="Google Shape;3550;p62">
              <a:extLst>
                <a:ext uri="{FF2B5EF4-FFF2-40B4-BE49-F238E27FC236}">
                  <a16:creationId xmlns:a16="http://schemas.microsoft.com/office/drawing/2014/main" id="{C539152B-C17C-4546-9A98-52C06D14CE37}"/>
                </a:ext>
              </a:extLst>
            </p:cNvPr>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53" name="Google Shape;3551;p62">
              <a:extLst>
                <a:ext uri="{FF2B5EF4-FFF2-40B4-BE49-F238E27FC236}">
                  <a16:creationId xmlns:a16="http://schemas.microsoft.com/office/drawing/2014/main" id="{EC76BFA7-475E-4961-813F-71EA9072F891}"/>
                </a:ext>
              </a:extLst>
            </p:cNvPr>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54" name="Google Shape;3552;p62">
              <a:extLst>
                <a:ext uri="{FF2B5EF4-FFF2-40B4-BE49-F238E27FC236}">
                  <a16:creationId xmlns:a16="http://schemas.microsoft.com/office/drawing/2014/main" id="{63A6EA75-1367-4251-AFA0-8E07DC2289E0}"/>
                </a:ext>
              </a:extLst>
            </p:cNvPr>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55" name="Google Shape;3553;p62">
              <a:extLst>
                <a:ext uri="{FF2B5EF4-FFF2-40B4-BE49-F238E27FC236}">
                  <a16:creationId xmlns:a16="http://schemas.microsoft.com/office/drawing/2014/main" id="{C79697EB-0DF7-4A7B-A091-298BB4A68635}"/>
                </a:ext>
              </a:extLst>
            </p:cNvPr>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56" name="Google Shape;3554;p62">
              <a:extLst>
                <a:ext uri="{FF2B5EF4-FFF2-40B4-BE49-F238E27FC236}">
                  <a16:creationId xmlns:a16="http://schemas.microsoft.com/office/drawing/2014/main" id="{873F9806-64AF-4513-9E1E-91C7C71556AB}"/>
                </a:ext>
              </a:extLst>
            </p:cNvPr>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57" name="Google Shape;3555;p62">
              <a:extLst>
                <a:ext uri="{FF2B5EF4-FFF2-40B4-BE49-F238E27FC236}">
                  <a16:creationId xmlns:a16="http://schemas.microsoft.com/office/drawing/2014/main" id="{11EB3696-DAA4-4A47-9CB6-A4373F321459}"/>
                </a:ext>
              </a:extLst>
            </p:cNvPr>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58" name="Google Shape;3556;p62">
              <a:extLst>
                <a:ext uri="{FF2B5EF4-FFF2-40B4-BE49-F238E27FC236}">
                  <a16:creationId xmlns:a16="http://schemas.microsoft.com/office/drawing/2014/main" id="{A56EF96E-33C9-401F-A813-695E567925A0}"/>
                </a:ext>
              </a:extLst>
            </p:cNvPr>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59" name="Google Shape;3557;p62">
              <a:extLst>
                <a:ext uri="{FF2B5EF4-FFF2-40B4-BE49-F238E27FC236}">
                  <a16:creationId xmlns:a16="http://schemas.microsoft.com/office/drawing/2014/main" id="{AC502D8E-828A-4501-AD27-399B7A6DD7EA}"/>
                </a:ext>
              </a:extLst>
            </p:cNvPr>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60" name="Google Shape;3558;p62">
              <a:extLst>
                <a:ext uri="{FF2B5EF4-FFF2-40B4-BE49-F238E27FC236}">
                  <a16:creationId xmlns:a16="http://schemas.microsoft.com/office/drawing/2014/main" id="{594EC233-E380-47BD-8844-69F9B30E11D3}"/>
                </a:ext>
              </a:extLst>
            </p:cNvPr>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61" name="Google Shape;3559;p62">
              <a:extLst>
                <a:ext uri="{FF2B5EF4-FFF2-40B4-BE49-F238E27FC236}">
                  <a16:creationId xmlns:a16="http://schemas.microsoft.com/office/drawing/2014/main" id="{85E320DD-E80C-4C9F-9B2D-C773F710DC98}"/>
                </a:ext>
              </a:extLst>
            </p:cNvPr>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2" name="Google Shape;3560;p62">
              <a:extLst>
                <a:ext uri="{FF2B5EF4-FFF2-40B4-BE49-F238E27FC236}">
                  <a16:creationId xmlns:a16="http://schemas.microsoft.com/office/drawing/2014/main" id="{5B3079FE-7D72-4FE5-BF35-E971EE267806}"/>
                </a:ext>
              </a:extLst>
            </p:cNvPr>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63" name="Google Shape;3561;p62">
              <a:extLst>
                <a:ext uri="{FF2B5EF4-FFF2-40B4-BE49-F238E27FC236}">
                  <a16:creationId xmlns:a16="http://schemas.microsoft.com/office/drawing/2014/main" id="{C09597E1-62AE-45DF-A3D2-7F0429CD3689}"/>
                </a:ext>
              </a:extLst>
            </p:cNvPr>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4" name="Google Shape;3562;p62">
              <a:extLst>
                <a:ext uri="{FF2B5EF4-FFF2-40B4-BE49-F238E27FC236}">
                  <a16:creationId xmlns:a16="http://schemas.microsoft.com/office/drawing/2014/main" id="{E6CDEB30-3874-4193-BA7F-85AC1C1CBEEB}"/>
                </a:ext>
              </a:extLst>
            </p:cNvPr>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65" name="Google Shape;3563;p62">
              <a:extLst>
                <a:ext uri="{FF2B5EF4-FFF2-40B4-BE49-F238E27FC236}">
                  <a16:creationId xmlns:a16="http://schemas.microsoft.com/office/drawing/2014/main" id="{3D89A29D-9275-4FA8-9329-2A8BA9730818}"/>
                </a:ext>
              </a:extLst>
            </p:cNvPr>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66" name="Google Shape;3564;p62">
              <a:extLst>
                <a:ext uri="{FF2B5EF4-FFF2-40B4-BE49-F238E27FC236}">
                  <a16:creationId xmlns:a16="http://schemas.microsoft.com/office/drawing/2014/main" id="{526F89DB-2E16-42A7-8D8F-CB916491CC53}"/>
                </a:ext>
              </a:extLst>
            </p:cNvPr>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67" name="Google Shape;3565;p62">
              <a:extLst>
                <a:ext uri="{FF2B5EF4-FFF2-40B4-BE49-F238E27FC236}">
                  <a16:creationId xmlns:a16="http://schemas.microsoft.com/office/drawing/2014/main" id="{D87E136A-03A4-4C2A-972C-4917034ABEEA}"/>
                </a:ext>
              </a:extLst>
            </p:cNvPr>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68" name="Google Shape;3566;p62">
              <a:extLst>
                <a:ext uri="{FF2B5EF4-FFF2-40B4-BE49-F238E27FC236}">
                  <a16:creationId xmlns:a16="http://schemas.microsoft.com/office/drawing/2014/main" id="{2513B51E-816C-459D-9FDF-A39280F80F0B}"/>
                </a:ext>
              </a:extLst>
            </p:cNvPr>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69" name="Google Shape;3567;p62">
              <a:extLst>
                <a:ext uri="{FF2B5EF4-FFF2-40B4-BE49-F238E27FC236}">
                  <a16:creationId xmlns:a16="http://schemas.microsoft.com/office/drawing/2014/main" id="{A67AB2CD-4345-4385-B67C-569D191C4D9D}"/>
                </a:ext>
              </a:extLst>
            </p:cNvPr>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0" name="Google Shape;3568;p62">
              <a:extLst>
                <a:ext uri="{FF2B5EF4-FFF2-40B4-BE49-F238E27FC236}">
                  <a16:creationId xmlns:a16="http://schemas.microsoft.com/office/drawing/2014/main" id="{8A24956F-7D3C-4BFF-8A8C-688E7B3A21BE}"/>
                </a:ext>
              </a:extLst>
            </p:cNvPr>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71" name="Google Shape;3569;p62">
              <a:extLst>
                <a:ext uri="{FF2B5EF4-FFF2-40B4-BE49-F238E27FC236}">
                  <a16:creationId xmlns:a16="http://schemas.microsoft.com/office/drawing/2014/main" id="{DA7A1AFF-CFBD-46BE-8BAB-9E75B8DE2C7E}"/>
                </a:ext>
              </a:extLst>
            </p:cNvPr>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2" name="Google Shape;3570;p62">
              <a:extLst>
                <a:ext uri="{FF2B5EF4-FFF2-40B4-BE49-F238E27FC236}">
                  <a16:creationId xmlns:a16="http://schemas.microsoft.com/office/drawing/2014/main" id="{028ACF9D-D717-4FF6-8DD0-5A31DF3D6517}"/>
                </a:ext>
              </a:extLst>
            </p:cNvPr>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73" name="Google Shape;3571;p62">
              <a:extLst>
                <a:ext uri="{FF2B5EF4-FFF2-40B4-BE49-F238E27FC236}">
                  <a16:creationId xmlns:a16="http://schemas.microsoft.com/office/drawing/2014/main" id="{46742629-6A96-4B56-946A-FC4D2CCFB4E2}"/>
                </a:ext>
              </a:extLst>
            </p:cNvPr>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74" name="Google Shape;3572;p62">
              <a:extLst>
                <a:ext uri="{FF2B5EF4-FFF2-40B4-BE49-F238E27FC236}">
                  <a16:creationId xmlns:a16="http://schemas.microsoft.com/office/drawing/2014/main" id="{F22CE9B4-6F60-4A4A-AFA2-382997C0DDA7}"/>
                </a:ext>
              </a:extLst>
            </p:cNvPr>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5" name="Google Shape;3573;p62">
              <a:extLst>
                <a:ext uri="{FF2B5EF4-FFF2-40B4-BE49-F238E27FC236}">
                  <a16:creationId xmlns:a16="http://schemas.microsoft.com/office/drawing/2014/main" id="{4D9E6DAF-15D8-49E8-A820-AA58A337FE11}"/>
                </a:ext>
              </a:extLst>
            </p:cNvPr>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76" name="Google Shape;3574;p62">
              <a:extLst>
                <a:ext uri="{FF2B5EF4-FFF2-40B4-BE49-F238E27FC236}">
                  <a16:creationId xmlns:a16="http://schemas.microsoft.com/office/drawing/2014/main" id="{14669143-AFF8-4455-83FF-2C2B0DA24829}"/>
                </a:ext>
              </a:extLst>
            </p:cNvPr>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77" name="Google Shape;3575;p62">
              <a:extLst>
                <a:ext uri="{FF2B5EF4-FFF2-40B4-BE49-F238E27FC236}">
                  <a16:creationId xmlns:a16="http://schemas.microsoft.com/office/drawing/2014/main" id="{864718BE-875D-4E92-9C76-51288BBA5286}"/>
                </a:ext>
              </a:extLst>
            </p:cNvPr>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78" name="Google Shape;3576;p62">
              <a:extLst>
                <a:ext uri="{FF2B5EF4-FFF2-40B4-BE49-F238E27FC236}">
                  <a16:creationId xmlns:a16="http://schemas.microsoft.com/office/drawing/2014/main" id="{C2AEAD32-CD40-46F4-BB23-53D1A22A609F}"/>
                </a:ext>
              </a:extLst>
            </p:cNvPr>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79" name="Google Shape;3577;p62">
              <a:extLst>
                <a:ext uri="{FF2B5EF4-FFF2-40B4-BE49-F238E27FC236}">
                  <a16:creationId xmlns:a16="http://schemas.microsoft.com/office/drawing/2014/main" id="{46211F42-8D45-4A15-9DA3-662A935728A2}"/>
                </a:ext>
              </a:extLst>
            </p:cNvPr>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80" name="Google Shape;3578;p62">
              <a:extLst>
                <a:ext uri="{FF2B5EF4-FFF2-40B4-BE49-F238E27FC236}">
                  <a16:creationId xmlns:a16="http://schemas.microsoft.com/office/drawing/2014/main" id="{5A199059-C1D4-4F42-9221-56C431BFCBDE}"/>
                </a:ext>
              </a:extLst>
            </p:cNvPr>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81" name="Google Shape;3579;p62">
              <a:extLst>
                <a:ext uri="{FF2B5EF4-FFF2-40B4-BE49-F238E27FC236}">
                  <a16:creationId xmlns:a16="http://schemas.microsoft.com/office/drawing/2014/main" id="{72587ACD-00C5-407D-A7F9-F80398C3C4ED}"/>
                </a:ext>
              </a:extLst>
            </p:cNvPr>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82" name="Google Shape;3580;p62">
              <a:extLst>
                <a:ext uri="{FF2B5EF4-FFF2-40B4-BE49-F238E27FC236}">
                  <a16:creationId xmlns:a16="http://schemas.microsoft.com/office/drawing/2014/main" id="{3717184D-6B05-426A-AFEB-BD402C2E8DED}"/>
                </a:ext>
              </a:extLst>
            </p:cNvPr>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83" name="Google Shape;3581;p62">
              <a:extLst>
                <a:ext uri="{FF2B5EF4-FFF2-40B4-BE49-F238E27FC236}">
                  <a16:creationId xmlns:a16="http://schemas.microsoft.com/office/drawing/2014/main" id="{5FB9A369-2B09-4398-88E5-BEF4A9EE4CEE}"/>
                </a:ext>
              </a:extLst>
            </p:cNvPr>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85" name="Google Shape;3583;p62">
              <a:extLst>
                <a:ext uri="{FF2B5EF4-FFF2-40B4-BE49-F238E27FC236}">
                  <a16:creationId xmlns:a16="http://schemas.microsoft.com/office/drawing/2014/main" id="{2B4D7179-10CE-4C8F-AE9E-B0DAC661EE11}"/>
                </a:ext>
              </a:extLst>
            </p:cNvPr>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86" name="Google Shape;3584;p62">
              <a:extLst>
                <a:ext uri="{FF2B5EF4-FFF2-40B4-BE49-F238E27FC236}">
                  <a16:creationId xmlns:a16="http://schemas.microsoft.com/office/drawing/2014/main" id="{B08589A5-7CED-44DB-903A-AD07A5ACCC1E}"/>
                </a:ext>
              </a:extLst>
            </p:cNvPr>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87" name="Google Shape;3585;p62">
              <a:extLst>
                <a:ext uri="{FF2B5EF4-FFF2-40B4-BE49-F238E27FC236}">
                  <a16:creationId xmlns:a16="http://schemas.microsoft.com/office/drawing/2014/main" id="{8D69F7C9-71AF-4617-9C22-81BEA3FA05AE}"/>
                </a:ext>
              </a:extLst>
            </p:cNvPr>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88" name="Google Shape;3586;p62">
              <a:extLst>
                <a:ext uri="{FF2B5EF4-FFF2-40B4-BE49-F238E27FC236}">
                  <a16:creationId xmlns:a16="http://schemas.microsoft.com/office/drawing/2014/main" id="{82611C34-D7D9-4E53-BCB2-A7AEA86071A0}"/>
                </a:ext>
              </a:extLst>
            </p:cNvPr>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89" name="Google Shape;3587;p62">
              <a:extLst>
                <a:ext uri="{FF2B5EF4-FFF2-40B4-BE49-F238E27FC236}">
                  <a16:creationId xmlns:a16="http://schemas.microsoft.com/office/drawing/2014/main" id="{AF27FA7C-0C43-40A5-9E72-BF1D8AD8F716}"/>
                </a:ext>
              </a:extLst>
            </p:cNvPr>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90" name="Google Shape;3588;p62">
              <a:extLst>
                <a:ext uri="{FF2B5EF4-FFF2-40B4-BE49-F238E27FC236}">
                  <a16:creationId xmlns:a16="http://schemas.microsoft.com/office/drawing/2014/main" id="{E87645AF-7245-4992-8C52-29C3F1E7A872}"/>
                </a:ext>
              </a:extLst>
            </p:cNvPr>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91" name="Google Shape;3589;p62">
              <a:extLst>
                <a:ext uri="{FF2B5EF4-FFF2-40B4-BE49-F238E27FC236}">
                  <a16:creationId xmlns:a16="http://schemas.microsoft.com/office/drawing/2014/main" id="{975E882B-2D7A-429D-BDA3-0619CFA8AAFB}"/>
                </a:ext>
              </a:extLst>
            </p:cNvPr>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92" name="Google Shape;3590;p62">
              <a:extLst>
                <a:ext uri="{FF2B5EF4-FFF2-40B4-BE49-F238E27FC236}">
                  <a16:creationId xmlns:a16="http://schemas.microsoft.com/office/drawing/2014/main" id="{4CA679B1-8F28-47D1-9A23-F6ABA71B3AA2}"/>
                </a:ext>
              </a:extLst>
            </p:cNvPr>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93" name="Google Shape;3591;p62">
              <a:extLst>
                <a:ext uri="{FF2B5EF4-FFF2-40B4-BE49-F238E27FC236}">
                  <a16:creationId xmlns:a16="http://schemas.microsoft.com/office/drawing/2014/main" id="{DBB73AE2-AA5D-4F87-B731-A46CC8986DC8}"/>
                </a:ext>
              </a:extLst>
            </p:cNvPr>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94" name="Google Shape;3592;p62">
              <a:extLst>
                <a:ext uri="{FF2B5EF4-FFF2-40B4-BE49-F238E27FC236}">
                  <a16:creationId xmlns:a16="http://schemas.microsoft.com/office/drawing/2014/main" id="{8896E545-4BF7-443A-9429-09DB948FA57C}"/>
                </a:ext>
              </a:extLst>
            </p:cNvPr>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95" name="Google Shape;3593;p62">
              <a:extLst>
                <a:ext uri="{FF2B5EF4-FFF2-40B4-BE49-F238E27FC236}">
                  <a16:creationId xmlns:a16="http://schemas.microsoft.com/office/drawing/2014/main" id="{B6081B73-0EBD-410C-97B2-8B5EA635F21F}"/>
                </a:ext>
              </a:extLst>
            </p:cNvPr>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96" name="Google Shape;3594;p62">
              <a:extLst>
                <a:ext uri="{FF2B5EF4-FFF2-40B4-BE49-F238E27FC236}">
                  <a16:creationId xmlns:a16="http://schemas.microsoft.com/office/drawing/2014/main" id="{41B355A6-BF31-4E0A-B3EF-6A8D7B411ABD}"/>
                </a:ext>
              </a:extLst>
            </p:cNvPr>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97" name="Google Shape;3595;p62">
              <a:extLst>
                <a:ext uri="{FF2B5EF4-FFF2-40B4-BE49-F238E27FC236}">
                  <a16:creationId xmlns:a16="http://schemas.microsoft.com/office/drawing/2014/main" id="{97738D1D-A723-4A91-941C-A2B81AE81231}"/>
                </a:ext>
              </a:extLst>
            </p:cNvPr>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98" name="Google Shape;3596;p62">
              <a:extLst>
                <a:ext uri="{FF2B5EF4-FFF2-40B4-BE49-F238E27FC236}">
                  <a16:creationId xmlns:a16="http://schemas.microsoft.com/office/drawing/2014/main" id="{9FE29663-6EFD-432D-A6E4-055D3555419C}"/>
                </a:ext>
              </a:extLst>
            </p:cNvPr>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99" name="Google Shape;3597;p62">
              <a:extLst>
                <a:ext uri="{FF2B5EF4-FFF2-40B4-BE49-F238E27FC236}">
                  <a16:creationId xmlns:a16="http://schemas.microsoft.com/office/drawing/2014/main" id="{6CDD6036-89EB-44C8-8A52-51C8BC91CE2D}"/>
                </a:ext>
              </a:extLst>
            </p:cNvPr>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00" name="Google Shape;3598;p62">
              <a:extLst>
                <a:ext uri="{FF2B5EF4-FFF2-40B4-BE49-F238E27FC236}">
                  <a16:creationId xmlns:a16="http://schemas.microsoft.com/office/drawing/2014/main" id="{97DB6C6F-3BF1-4346-A86A-DEBC2F4AE544}"/>
                </a:ext>
              </a:extLst>
            </p:cNvPr>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01" name="Google Shape;3599;p62">
              <a:extLst>
                <a:ext uri="{FF2B5EF4-FFF2-40B4-BE49-F238E27FC236}">
                  <a16:creationId xmlns:a16="http://schemas.microsoft.com/office/drawing/2014/main" id="{5336A2A3-9855-445D-A56A-92BB2C34F6E3}"/>
                </a:ext>
              </a:extLst>
            </p:cNvPr>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102" name="Google Shape;3600;p62">
              <a:extLst>
                <a:ext uri="{FF2B5EF4-FFF2-40B4-BE49-F238E27FC236}">
                  <a16:creationId xmlns:a16="http://schemas.microsoft.com/office/drawing/2014/main" id="{C8F1D19D-918A-4304-A969-8BBE393DD8D0}"/>
                </a:ext>
              </a:extLst>
            </p:cNvPr>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20" name="Google Shape;3518;p62">
              <a:extLst>
                <a:ext uri="{FF2B5EF4-FFF2-40B4-BE49-F238E27FC236}">
                  <a16:creationId xmlns:a16="http://schemas.microsoft.com/office/drawing/2014/main" id="{0A360CC1-C87E-45CC-823C-DEF3C38243FC}"/>
                </a:ext>
              </a:extLst>
            </p:cNvPr>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84" name="Google Shape;3582;p62">
              <a:extLst>
                <a:ext uri="{FF2B5EF4-FFF2-40B4-BE49-F238E27FC236}">
                  <a16:creationId xmlns:a16="http://schemas.microsoft.com/office/drawing/2014/main" id="{D53948AC-1897-421D-A597-98B49811FC3C}"/>
                </a:ext>
              </a:extLst>
            </p:cNvPr>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1">
            <a:extLst>
              <a:ext uri="{FF2B5EF4-FFF2-40B4-BE49-F238E27FC236}">
                <a16:creationId xmlns:a16="http://schemas.microsoft.com/office/drawing/2014/main" id="{A69FDA44-6776-4CA1-A001-AAD46929631E}"/>
              </a:ext>
            </a:extLst>
          </p:cNvPr>
          <p:cNvSpPr>
            <a:spLocks noGrp="1"/>
          </p:cNvSpPr>
          <p:nvPr>
            <p:ph type="sldNum" sz="quarter" idx="12"/>
          </p:nvPr>
        </p:nvSpPr>
        <p:spPr>
          <a:xfrm>
            <a:off x="8382000" y="6905348"/>
            <a:ext cx="533400" cy="365125"/>
          </a:xfrm>
        </p:spPr>
        <p:txBody>
          <a:bodyPr/>
          <a:lstStyle/>
          <a:p>
            <a:fld id="{A2F32D12-589A-4C6C-9C18-7BB957B4D226}" type="slidenum">
              <a:rPr lang="en-US" smtClean="0"/>
              <a:t>2</a:t>
            </a:fld>
            <a:endParaRPr lang="en-US" dirty="0"/>
          </a:p>
        </p:txBody>
      </p:sp>
      <p:sp>
        <p:nvSpPr>
          <p:cNvPr id="33" name="Title 2">
            <a:extLst>
              <a:ext uri="{FF2B5EF4-FFF2-40B4-BE49-F238E27FC236}">
                <a16:creationId xmlns:a16="http://schemas.microsoft.com/office/drawing/2014/main" id="{0C5D72CC-B475-478A-9522-1D4766E41382}"/>
              </a:ext>
            </a:extLst>
          </p:cNvPr>
          <p:cNvSpPr>
            <a:spLocks noGrp="1"/>
          </p:cNvSpPr>
          <p:nvPr>
            <p:ph type="title"/>
          </p:nvPr>
        </p:nvSpPr>
        <p:spPr>
          <a:xfrm>
            <a:off x="457200" y="722036"/>
            <a:ext cx="8229600" cy="773112"/>
          </a:xfrm>
          <a:prstGeom prst="rect">
            <a:avLst/>
          </a:prstGeom>
        </p:spPr>
        <p:txBody>
          <a:bodyPr/>
          <a:lstStyle/>
          <a:p>
            <a:pPr algn="ctr"/>
            <a:r>
              <a:rPr lang="en-US" b="1" dirty="0">
                <a:latin typeface="Times New Roman" panose="02020603050405020304" pitchFamily="18" charset="0"/>
                <a:cs typeface="Times New Roman" panose="02020603050405020304" pitchFamily="18" charset="0"/>
              </a:rPr>
              <a:t>Nội Dung Trình Bày</a:t>
            </a:r>
          </a:p>
        </p:txBody>
      </p:sp>
      <p:sp>
        <p:nvSpPr>
          <p:cNvPr id="34" name="Line 253">
            <a:extLst>
              <a:ext uri="{FF2B5EF4-FFF2-40B4-BE49-F238E27FC236}">
                <a16:creationId xmlns:a16="http://schemas.microsoft.com/office/drawing/2014/main" id="{4AB939D5-9D3C-4441-954E-3C8A83503FC3}"/>
              </a:ext>
            </a:extLst>
          </p:cNvPr>
          <p:cNvSpPr>
            <a:spLocks noChangeShapeType="1"/>
          </p:cNvSpPr>
          <p:nvPr/>
        </p:nvSpPr>
        <p:spPr bwMode="gray">
          <a:xfrm>
            <a:off x="1483646" y="5294690"/>
            <a:ext cx="4800600" cy="0"/>
          </a:xfrm>
          <a:prstGeom prst="line">
            <a:avLst/>
          </a:prstGeom>
          <a:noFill/>
          <a:ln w="25400">
            <a:solidFill>
              <a:schemeClr val="tx2"/>
            </a:solidFill>
            <a:prstDash val="sysDot"/>
            <a:round/>
            <a:tailEnd type="oval" w="med" len="med"/>
          </a:ln>
          <a:effectLst/>
        </p:spPr>
        <p:txBody>
          <a:bodyPr wrap="none" anchor="ctr"/>
          <a:lstStyle/>
          <a:p>
            <a:endParaRPr lang="en-US"/>
          </a:p>
        </p:txBody>
      </p:sp>
      <p:sp>
        <p:nvSpPr>
          <p:cNvPr id="35" name="Line 256">
            <a:extLst>
              <a:ext uri="{FF2B5EF4-FFF2-40B4-BE49-F238E27FC236}">
                <a16:creationId xmlns:a16="http://schemas.microsoft.com/office/drawing/2014/main" id="{307A4F1C-E864-4336-AAE2-CBCE358EF738}"/>
              </a:ext>
            </a:extLst>
          </p:cNvPr>
          <p:cNvSpPr>
            <a:spLocks noChangeShapeType="1"/>
          </p:cNvSpPr>
          <p:nvPr/>
        </p:nvSpPr>
        <p:spPr bwMode="gray">
          <a:xfrm>
            <a:off x="1483646" y="2780090"/>
            <a:ext cx="4800600" cy="0"/>
          </a:xfrm>
          <a:prstGeom prst="line">
            <a:avLst/>
          </a:prstGeom>
          <a:noFill/>
          <a:ln w="25400">
            <a:solidFill>
              <a:schemeClr val="tx2"/>
            </a:solidFill>
            <a:prstDash val="sysDot"/>
            <a:round/>
            <a:tailEnd type="oval" w="med" len="med"/>
          </a:ln>
          <a:effectLst/>
        </p:spPr>
        <p:txBody>
          <a:bodyPr wrap="none" anchor="ctr"/>
          <a:lstStyle/>
          <a:p>
            <a:endParaRPr lang="en-US"/>
          </a:p>
        </p:txBody>
      </p:sp>
      <p:sp>
        <p:nvSpPr>
          <p:cNvPr id="36" name="Text Box 258">
            <a:extLst>
              <a:ext uri="{FF2B5EF4-FFF2-40B4-BE49-F238E27FC236}">
                <a16:creationId xmlns:a16="http://schemas.microsoft.com/office/drawing/2014/main" id="{40076CC7-7544-4131-9498-D67B3A13F14E}"/>
              </a:ext>
            </a:extLst>
          </p:cNvPr>
          <p:cNvSpPr txBox="1">
            <a:spLocks noChangeArrowheads="1"/>
          </p:cNvSpPr>
          <p:nvPr/>
        </p:nvSpPr>
        <p:spPr bwMode="gray">
          <a:xfrm>
            <a:off x="1973480" y="2291140"/>
            <a:ext cx="3090974" cy="461665"/>
          </a:xfrm>
          <a:prstGeom prst="rect">
            <a:avLst/>
          </a:prstGeom>
          <a:noFill/>
          <a:ln w="9525" algn="ctr">
            <a:noFill/>
            <a:miter lim="800000"/>
          </a:ln>
          <a:effectLst/>
        </p:spPr>
        <p:txBody>
          <a:bodyPr wrap="none">
            <a:spAutoFit/>
          </a:bodyPr>
          <a:lstStyle/>
          <a:p>
            <a:pPr eaLnBrk="0" hangingPunct="0"/>
            <a:r>
              <a:rPr lang="en-US" sz="2400" b="1" dirty="0">
                <a:solidFill>
                  <a:schemeClr val="tx2">
                    <a:lumMod val="50000"/>
                  </a:schemeClr>
                </a:solidFill>
                <a:latin typeface="Times New Roman" panose="02020603050405020304" pitchFamily="18" charset="0"/>
                <a:cs typeface="Times New Roman" panose="02020603050405020304" pitchFamily="18" charset="0"/>
              </a:rPr>
              <a:t>GIỚI THIỆU ĐỀ TÀI</a:t>
            </a:r>
          </a:p>
        </p:txBody>
      </p:sp>
      <p:sp>
        <p:nvSpPr>
          <p:cNvPr id="37" name="Text Box 259">
            <a:extLst>
              <a:ext uri="{FF2B5EF4-FFF2-40B4-BE49-F238E27FC236}">
                <a16:creationId xmlns:a16="http://schemas.microsoft.com/office/drawing/2014/main" id="{31EC43ED-A23C-4DB5-8AC4-044DD1CEAA32}"/>
              </a:ext>
            </a:extLst>
          </p:cNvPr>
          <p:cNvSpPr txBox="1">
            <a:spLocks noChangeArrowheads="1"/>
          </p:cNvSpPr>
          <p:nvPr/>
        </p:nvSpPr>
        <p:spPr bwMode="gray">
          <a:xfrm>
            <a:off x="1255046" y="2246690"/>
            <a:ext cx="354013" cy="457200"/>
          </a:xfrm>
          <a:prstGeom prst="rect">
            <a:avLst/>
          </a:prstGeom>
          <a:noFill/>
          <a:ln w="9525" algn="ctr">
            <a:noFill/>
            <a:miter lim="800000"/>
          </a:ln>
          <a:effectLst/>
        </p:spPr>
        <p:txBody>
          <a:bodyPr wrap="none">
            <a:spAutoFit/>
          </a:bodyPr>
          <a:lstStyle/>
          <a:p>
            <a:pPr algn="ctr" eaLnBrk="0" hangingPunct="0"/>
            <a:r>
              <a:rPr lang="en-US" sz="2400" b="1" dirty="0">
                <a:solidFill>
                  <a:srgbClr val="FFFFFF"/>
                </a:solidFill>
                <a:latin typeface="Arial" panose="020B0604020202020204" pitchFamily="34" charset="0"/>
              </a:rPr>
              <a:t>1</a:t>
            </a:r>
          </a:p>
        </p:txBody>
      </p:sp>
      <p:sp>
        <p:nvSpPr>
          <p:cNvPr id="38" name="Line 260">
            <a:extLst>
              <a:ext uri="{FF2B5EF4-FFF2-40B4-BE49-F238E27FC236}">
                <a16:creationId xmlns:a16="http://schemas.microsoft.com/office/drawing/2014/main" id="{A0FCFA5D-85D1-4EB3-9B05-EC9D03425424}"/>
              </a:ext>
            </a:extLst>
          </p:cNvPr>
          <p:cNvSpPr>
            <a:spLocks noChangeShapeType="1"/>
          </p:cNvSpPr>
          <p:nvPr/>
        </p:nvSpPr>
        <p:spPr bwMode="gray">
          <a:xfrm>
            <a:off x="1483646" y="3618290"/>
            <a:ext cx="4800600" cy="0"/>
          </a:xfrm>
          <a:prstGeom prst="line">
            <a:avLst/>
          </a:prstGeom>
          <a:noFill/>
          <a:ln w="25400">
            <a:solidFill>
              <a:schemeClr val="tx2"/>
            </a:solidFill>
            <a:prstDash val="sysDot"/>
            <a:round/>
            <a:tailEnd type="oval" w="med" len="med"/>
          </a:ln>
          <a:effectLst/>
        </p:spPr>
        <p:txBody>
          <a:bodyPr wrap="none" anchor="ctr"/>
          <a:lstStyle/>
          <a:p>
            <a:endParaRPr lang="en-US"/>
          </a:p>
        </p:txBody>
      </p:sp>
      <p:sp>
        <p:nvSpPr>
          <p:cNvPr id="39" name="Line 263">
            <a:extLst>
              <a:ext uri="{FF2B5EF4-FFF2-40B4-BE49-F238E27FC236}">
                <a16:creationId xmlns:a16="http://schemas.microsoft.com/office/drawing/2014/main" id="{D54C5A6B-30B3-488E-9786-B76D3CFAD3C8}"/>
              </a:ext>
            </a:extLst>
          </p:cNvPr>
          <p:cNvSpPr>
            <a:spLocks noChangeShapeType="1"/>
          </p:cNvSpPr>
          <p:nvPr/>
        </p:nvSpPr>
        <p:spPr bwMode="gray">
          <a:xfrm>
            <a:off x="1485234" y="4454903"/>
            <a:ext cx="4799012" cy="1587"/>
          </a:xfrm>
          <a:prstGeom prst="line">
            <a:avLst/>
          </a:prstGeom>
          <a:noFill/>
          <a:ln w="25400">
            <a:solidFill>
              <a:schemeClr val="tx2"/>
            </a:solidFill>
            <a:prstDash val="sysDot"/>
            <a:round/>
            <a:tailEnd type="oval" w="med" len="med"/>
          </a:ln>
          <a:effectLst/>
        </p:spPr>
        <p:txBody>
          <a:bodyPr wrap="none" anchor="ctr"/>
          <a:lstStyle/>
          <a:p>
            <a:endParaRPr lang="en-US"/>
          </a:p>
        </p:txBody>
      </p:sp>
      <p:sp>
        <p:nvSpPr>
          <p:cNvPr id="40" name="Text Box 269">
            <a:extLst>
              <a:ext uri="{FF2B5EF4-FFF2-40B4-BE49-F238E27FC236}">
                <a16:creationId xmlns:a16="http://schemas.microsoft.com/office/drawing/2014/main" id="{EB654CE9-6D02-4440-B0E6-FAAEA3A85A5A}"/>
              </a:ext>
            </a:extLst>
          </p:cNvPr>
          <p:cNvSpPr txBox="1">
            <a:spLocks noChangeArrowheads="1"/>
          </p:cNvSpPr>
          <p:nvPr/>
        </p:nvSpPr>
        <p:spPr bwMode="gray">
          <a:xfrm>
            <a:off x="1973480" y="3153153"/>
            <a:ext cx="3009991" cy="461665"/>
          </a:xfrm>
          <a:prstGeom prst="rect">
            <a:avLst/>
          </a:prstGeom>
          <a:noFill/>
          <a:ln w="9525" algn="ctr">
            <a:noFill/>
            <a:miter lim="800000"/>
          </a:ln>
          <a:effectLst/>
        </p:spPr>
        <p:txBody>
          <a:bodyPr wrap="none">
            <a:spAutoFit/>
          </a:bodyPr>
          <a:lstStyle/>
          <a:p>
            <a:pPr eaLnBrk="0" hangingPunct="0"/>
            <a:r>
              <a:rPr lang="en-US" sz="2400" b="1" dirty="0">
                <a:solidFill>
                  <a:schemeClr val="tx2">
                    <a:lumMod val="50000"/>
                  </a:schemeClr>
                </a:solidFill>
                <a:latin typeface="Times New Roman" panose="02020603050405020304" pitchFamily="18" charset="0"/>
                <a:cs typeface="Times New Roman" panose="02020603050405020304" pitchFamily="18" charset="0"/>
              </a:rPr>
              <a:t>CƠ SỞ LÝ THUYẾT</a:t>
            </a:r>
          </a:p>
        </p:txBody>
      </p:sp>
      <p:sp>
        <p:nvSpPr>
          <p:cNvPr id="41" name="Text Box 270">
            <a:extLst>
              <a:ext uri="{FF2B5EF4-FFF2-40B4-BE49-F238E27FC236}">
                <a16:creationId xmlns:a16="http://schemas.microsoft.com/office/drawing/2014/main" id="{BFA5BB29-15BF-4611-AF8E-F54A30A2BADD}"/>
              </a:ext>
            </a:extLst>
          </p:cNvPr>
          <p:cNvSpPr txBox="1">
            <a:spLocks noChangeArrowheads="1"/>
          </p:cNvSpPr>
          <p:nvPr/>
        </p:nvSpPr>
        <p:spPr bwMode="gray">
          <a:xfrm>
            <a:off x="1973480" y="3992940"/>
            <a:ext cx="3966214" cy="461665"/>
          </a:xfrm>
          <a:prstGeom prst="rect">
            <a:avLst/>
          </a:prstGeom>
          <a:noFill/>
          <a:ln w="9525" algn="ctr">
            <a:noFill/>
            <a:miter lim="800000"/>
          </a:ln>
          <a:effectLst/>
        </p:spPr>
        <p:txBody>
          <a:bodyPr wrap="none">
            <a:spAutoFit/>
          </a:bodyPr>
          <a:lstStyle/>
          <a:p>
            <a:pPr eaLnBrk="0" hangingPunct="0"/>
            <a:r>
              <a:rPr lang="en-US" sz="2400" b="1" dirty="0">
                <a:solidFill>
                  <a:schemeClr val="tx2">
                    <a:lumMod val="50000"/>
                  </a:schemeClr>
                </a:solidFill>
                <a:latin typeface="Times New Roman" panose="02020603050405020304" pitchFamily="18" charset="0"/>
                <a:cs typeface="Times New Roman" panose="02020603050405020304" pitchFamily="18" charset="0"/>
              </a:rPr>
              <a:t>KẾT QUẢ THỰC NGHIỆM</a:t>
            </a:r>
          </a:p>
        </p:txBody>
      </p:sp>
      <p:sp>
        <p:nvSpPr>
          <p:cNvPr id="42" name="Rectangle 257">
            <a:extLst>
              <a:ext uri="{FF2B5EF4-FFF2-40B4-BE49-F238E27FC236}">
                <a16:creationId xmlns:a16="http://schemas.microsoft.com/office/drawing/2014/main" id="{A012D13D-E7C6-414B-BFE8-F39A8417484F}"/>
              </a:ext>
            </a:extLst>
          </p:cNvPr>
          <p:cNvSpPr>
            <a:spLocks noChangeArrowheads="1"/>
          </p:cNvSpPr>
          <p:nvPr/>
        </p:nvSpPr>
        <p:spPr bwMode="gray">
          <a:xfrm rot="3419336">
            <a:off x="1240171" y="5463944"/>
            <a:ext cx="479425" cy="520700"/>
          </a:xfrm>
          <a:prstGeom prst="rect">
            <a:avLst/>
          </a:prstGeom>
          <a:solidFill>
            <a:srgbClr val="FFFF00"/>
          </a:solidFill>
          <a:ln w="9525">
            <a:solidFill>
              <a:srgbClr val="FFFF99"/>
            </a:solidFill>
            <a:miter lim="800000"/>
          </a:ln>
          <a:effectLst/>
          <a:scene3d>
            <a:camera prst="obliqueTopRight"/>
            <a:lightRig rig="legacyFlat4" dir="b"/>
          </a:scene3d>
          <a:sp3d extrusionH="430200" prstMaterial="legacyMatte">
            <a:bevelT w="13500" h="13500" prst="angle"/>
            <a:bevelB w="13500" h="13500" prst="angle"/>
            <a:extrusionClr>
              <a:srgbClr val="FFFF00"/>
            </a:extrusionClr>
          </a:sp3d>
        </p:spPr>
        <p:txBody>
          <a:bodyPr wrap="none" anchor="ctr">
            <a:flatTx/>
          </a:bodyPr>
          <a:lstStyle/>
          <a:p>
            <a:endParaRPr lang="en-US"/>
          </a:p>
        </p:txBody>
      </p:sp>
      <p:sp>
        <p:nvSpPr>
          <p:cNvPr id="43" name="Text Box 271">
            <a:extLst>
              <a:ext uri="{FF2B5EF4-FFF2-40B4-BE49-F238E27FC236}">
                <a16:creationId xmlns:a16="http://schemas.microsoft.com/office/drawing/2014/main" id="{840C50E2-D01E-441E-B52F-5F0382671A5E}"/>
              </a:ext>
            </a:extLst>
          </p:cNvPr>
          <p:cNvSpPr txBox="1">
            <a:spLocks noChangeArrowheads="1"/>
          </p:cNvSpPr>
          <p:nvPr/>
        </p:nvSpPr>
        <p:spPr bwMode="gray">
          <a:xfrm>
            <a:off x="1973480" y="4834315"/>
            <a:ext cx="5530809" cy="461665"/>
          </a:xfrm>
          <a:prstGeom prst="rect">
            <a:avLst/>
          </a:prstGeom>
          <a:noFill/>
          <a:ln w="9525" algn="ctr">
            <a:noFill/>
            <a:miter lim="800000"/>
          </a:ln>
          <a:effectLst/>
        </p:spPr>
        <p:txBody>
          <a:bodyPr wrap="none">
            <a:spAutoFit/>
          </a:bodyPr>
          <a:lstStyle/>
          <a:p>
            <a:pPr eaLnBrk="0" hangingPunct="0"/>
            <a:r>
              <a:rPr lang="en-US" sz="2400" b="1" dirty="0">
                <a:solidFill>
                  <a:schemeClr val="tx2">
                    <a:lumMod val="50000"/>
                  </a:schemeClr>
                </a:solidFill>
                <a:latin typeface="Times New Roman" panose="02020603050405020304" pitchFamily="18" charset="0"/>
                <a:cs typeface="Times New Roman" panose="02020603050405020304" pitchFamily="18" charset="0"/>
              </a:rPr>
              <a:t>KẾT LUẬN VÀ HƯỚNG PHÁT TRIỂN</a:t>
            </a:r>
          </a:p>
        </p:txBody>
      </p:sp>
      <p:sp>
        <p:nvSpPr>
          <p:cNvPr id="44" name="Line 256">
            <a:extLst>
              <a:ext uri="{FF2B5EF4-FFF2-40B4-BE49-F238E27FC236}">
                <a16:creationId xmlns:a16="http://schemas.microsoft.com/office/drawing/2014/main" id="{686B4C05-0DB0-4815-B0B5-3733E406A7D3}"/>
              </a:ext>
            </a:extLst>
          </p:cNvPr>
          <p:cNvSpPr>
            <a:spLocks noChangeShapeType="1"/>
          </p:cNvSpPr>
          <p:nvPr/>
        </p:nvSpPr>
        <p:spPr bwMode="gray">
          <a:xfrm>
            <a:off x="1460167" y="6116406"/>
            <a:ext cx="4800600" cy="0"/>
          </a:xfrm>
          <a:prstGeom prst="line">
            <a:avLst/>
          </a:prstGeom>
          <a:noFill/>
          <a:ln w="25400">
            <a:solidFill>
              <a:schemeClr val="tx2"/>
            </a:solidFill>
            <a:prstDash val="sysDot"/>
            <a:round/>
            <a:tailEnd type="oval" w="med" len="med"/>
          </a:ln>
          <a:effectLst/>
        </p:spPr>
        <p:txBody>
          <a:bodyPr wrap="none" anchor="ctr"/>
          <a:lstStyle/>
          <a:p>
            <a:endParaRPr lang="en-US"/>
          </a:p>
        </p:txBody>
      </p:sp>
      <p:sp>
        <p:nvSpPr>
          <p:cNvPr id="46" name="Text Box 259">
            <a:extLst>
              <a:ext uri="{FF2B5EF4-FFF2-40B4-BE49-F238E27FC236}">
                <a16:creationId xmlns:a16="http://schemas.microsoft.com/office/drawing/2014/main" id="{FA901D43-B80E-4C4F-8CA5-6BD349250313}"/>
              </a:ext>
            </a:extLst>
          </p:cNvPr>
          <p:cNvSpPr txBox="1">
            <a:spLocks noChangeArrowheads="1"/>
          </p:cNvSpPr>
          <p:nvPr/>
        </p:nvSpPr>
        <p:spPr bwMode="gray">
          <a:xfrm>
            <a:off x="1294313" y="5529283"/>
            <a:ext cx="356187" cy="461665"/>
          </a:xfrm>
          <a:prstGeom prst="rect">
            <a:avLst/>
          </a:prstGeom>
          <a:noFill/>
          <a:ln w="9525" algn="ctr">
            <a:noFill/>
            <a:miter lim="800000"/>
          </a:ln>
          <a:effectLst/>
        </p:spPr>
        <p:txBody>
          <a:bodyPr wrap="none">
            <a:spAutoFit/>
          </a:bodyPr>
          <a:lstStyle/>
          <a:p>
            <a:pPr algn="ctr" eaLnBrk="0" hangingPunct="0"/>
            <a:r>
              <a:rPr lang="en-US" sz="2400" b="1" dirty="0">
                <a:solidFill>
                  <a:srgbClr val="FFFFFF"/>
                </a:solidFill>
                <a:latin typeface="Arial" panose="020B0604020202020204" pitchFamily="34" charset="0"/>
              </a:rPr>
              <a:t>5</a:t>
            </a:r>
          </a:p>
        </p:txBody>
      </p:sp>
      <p:sp>
        <p:nvSpPr>
          <p:cNvPr id="47" name="Rectangle 257">
            <a:extLst>
              <a:ext uri="{FF2B5EF4-FFF2-40B4-BE49-F238E27FC236}">
                <a16:creationId xmlns:a16="http://schemas.microsoft.com/office/drawing/2014/main" id="{F5949478-854B-4BC8-8E5F-4A9C3C9A415B}"/>
              </a:ext>
            </a:extLst>
          </p:cNvPr>
          <p:cNvSpPr>
            <a:spLocks noChangeArrowheads="1"/>
          </p:cNvSpPr>
          <p:nvPr/>
        </p:nvSpPr>
        <p:spPr bwMode="gray">
          <a:xfrm rot="3419336">
            <a:off x="1220454" y="2122467"/>
            <a:ext cx="479425" cy="520700"/>
          </a:xfrm>
          <a:prstGeom prst="rect">
            <a:avLst/>
          </a:prstGeom>
          <a:gradFill>
            <a:gsLst>
              <a:gs pos="0">
                <a:schemeClr val="accent1"/>
              </a:gs>
              <a:gs pos="100000">
                <a:schemeClr val="accent1">
                  <a:gamma/>
                  <a:shade val="46275"/>
                  <a:invGamma/>
                </a:schemeClr>
              </a:gs>
            </a:gsLst>
            <a:lin ang="5400000" scaled="1"/>
          </a:gradFill>
          <a:ln w="9525">
            <a:solidFill>
              <a:srgbClr val="53B2BF"/>
            </a:solidFill>
            <a:miter lim="800000"/>
          </a:ln>
          <a:effectLst/>
          <a:scene3d>
            <a:camera prst="obliqueTopRight"/>
            <a:lightRig rig="legacyFlat4" dir="b"/>
          </a:scene3d>
          <a:sp3d extrusionH="430200" prstMaterial="legacyMatte">
            <a:bevelT w="13500" h="13500" prst="angle"/>
            <a:bevelB w="13500" h="13500" prst="angle"/>
            <a:extrusionClr>
              <a:srgbClr val="53B2BF"/>
            </a:extrusionClr>
          </a:sp3d>
        </p:spPr>
        <p:txBody>
          <a:bodyPr wrap="none" anchor="ctr">
            <a:flatTx/>
          </a:bodyPr>
          <a:lstStyle/>
          <a:p>
            <a:endParaRPr lang="en-US"/>
          </a:p>
        </p:txBody>
      </p:sp>
      <p:sp>
        <p:nvSpPr>
          <p:cNvPr id="48" name="Text Box 259">
            <a:extLst>
              <a:ext uri="{FF2B5EF4-FFF2-40B4-BE49-F238E27FC236}">
                <a16:creationId xmlns:a16="http://schemas.microsoft.com/office/drawing/2014/main" id="{99F95C2A-0E2B-4CDE-867A-BEA0AB7B30B3}"/>
              </a:ext>
            </a:extLst>
          </p:cNvPr>
          <p:cNvSpPr txBox="1">
            <a:spLocks noChangeArrowheads="1"/>
          </p:cNvSpPr>
          <p:nvPr/>
        </p:nvSpPr>
        <p:spPr bwMode="gray">
          <a:xfrm>
            <a:off x="1274596" y="2187806"/>
            <a:ext cx="356187" cy="461665"/>
          </a:xfrm>
          <a:prstGeom prst="rect">
            <a:avLst/>
          </a:prstGeom>
          <a:noFill/>
          <a:ln w="9525" algn="ctr">
            <a:noFill/>
            <a:miter lim="800000"/>
          </a:ln>
          <a:effectLst/>
        </p:spPr>
        <p:txBody>
          <a:bodyPr wrap="none">
            <a:spAutoFit/>
          </a:bodyPr>
          <a:lstStyle/>
          <a:p>
            <a:pPr algn="ctr" eaLnBrk="0" hangingPunct="0"/>
            <a:r>
              <a:rPr lang="en-US" sz="2400" b="1" dirty="0">
                <a:solidFill>
                  <a:srgbClr val="FFFFFF"/>
                </a:solidFill>
                <a:latin typeface="Arial" panose="020B0604020202020204" pitchFamily="34" charset="0"/>
              </a:rPr>
              <a:t>1</a:t>
            </a:r>
          </a:p>
        </p:txBody>
      </p:sp>
      <p:sp>
        <p:nvSpPr>
          <p:cNvPr id="49" name="Rectangle 257">
            <a:extLst>
              <a:ext uri="{FF2B5EF4-FFF2-40B4-BE49-F238E27FC236}">
                <a16:creationId xmlns:a16="http://schemas.microsoft.com/office/drawing/2014/main" id="{EFC94564-4DB6-4C90-BC56-6A837B262F5A}"/>
              </a:ext>
            </a:extLst>
          </p:cNvPr>
          <p:cNvSpPr>
            <a:spLocks noChangeArrowheads="1"/>
          </p:cNvSpPr>
          <p:nvPr/>
        </p:nvSpPr>
        <p:spPr bwMode="gray">
          <a:xfrm rot="3419336">
            <a:off x="1220455" y="2987122"/>
            <a:ext cx="479425" cy="520700"/>
          </a:xfrm>
          <a:prstGeom prst="rect">
            <a:avLst/>
          </a:prstGeom>
          <a:gradFill>
            <a:gsLst>
              <a:gs pos="0">
                <a:srgbClr val="8255D2"/>
              </a:gs>
              <a:gs pos="100000">
                <a:schemeClr val="accent2">
                  <a:lumMod val="75000"/>
                </a:schemeClr>
              </a:gs>
            </a:gsLst>
            <a:lin ang="5400000" scaled="1"/>
          </a:gradFill>
          <a:ln w="9525">
            <a:solidFill>
              <a:srgbClr val="8255D2"/>
            </a:solidFill>
            <a:miter lim="800000"/>
          </a:ln>
          <a:effectLst/>
          <a:scene3d>
            <a:camera prst="obliqueTopRight"/>
            <a:lightRig rig="legacyFlat4" dir="b"/>
          </a:scene3d>
          <a:sp3d extrusionH="430200" prstMaterial="legacyMatte">
            <a:bevelT w="13500" h="13500" prst="angle"/>
            <a:bevelB w="13500" h="13500" prst="angle"/>
            <a:extrusionClr>
              <a:srgbClr val="8255D2"/>
            </a:extrusionClr>
          </a:sp3d>
        </p:spPr>
        <p:txBody>
          <a:bodyPr wrap="none" anchor="ctr">
            <a:flatTx/>
          </a:bodyPr>
          <a:lstStyle/>
          <a:p>
            <a:endParaRPr lang="en-US"/>
          </a:p>
        </p:txBody>
      </p:sp>
      <p:sp>
        <p:nvSpPr>
          <p:cNvPr id="50" name="Text Box 259">
            <a:extLst>
              <a:ext uri="{FF2B5EF4-FFF2-40B4-BE49-F238E27FC236}">
                <a16:creationId xmlns:a16="http://schemas.microsoft.com/office/drawing/2014/main" id="{8F2144FB-0B80-45CC-9693-485793F04DCE}"/>
              </a:ext>
            </a:extLst>
          </p:cNvPr>
          <p:cNvSpPr txBox="1">
            <a:spLocks noChangeArrowheads="1"/>
          </p:cNvSpPr>
          <p:nvPr/>
        </p:nvSpPr>
        <p:spPr bwMode="gray">
          <a:xfrm>
            <a:off x="1274597" y="3052461"/>
            <a:ext cx="356187" cy="461665"/>
          </a:xfrm>
          <a:prstGeom prst="rect">
            <a:avLst/>
          </a:prstGeom>
          <a:noFill/>
          <a:ln w="9525" algn="ctr">
            <a:noFill/>
            <a:miter lim="800000"/>
          </a:ln>
          <a:effectLst/>
        </p:spPr>
        <p:txBody>
          <a:bodyPr wrap="none">
            <a:spAutoFit/>
          </a:bodyPr>
          <a:lstStyle/>
          <a:p>
            <a:pPr algn="ctr" eaLnBrk="0" hangingPunct="0"/>
            <a:r>
              <a:rPr lang="en-US" sz="2400" b="1" dirty="0">
                <a:solidFill>
                  <a:srgbClr val="FFFFFF"/>
                </a:solidFill>
                <a:latin typeface="Arial" panose="020B0604020202020204" pitchFamily="34" charset="0"/>
              </a:rPr>
              <a:t>2</a:t>
            </a:r>
          </a:p>
        </p:txBody>
      </p:sp>
      <p:sp>
        <p:nvSpPr>
          <p:cNvPr id="51" name="Rectangle 257">
            <a:extLst>
              <a:ext uri="{FF2B5EF4-FFF2-40B4-BE49-F238E27FC236}">
                <a16:creationId xmlns:a16="http://schemas.microsoft.com/office/drawing/2014/main" id="{2725855D-0D33-40F5-B897-D028157E9D3E}"/>
              </a:ext>
            </a:extLst>
          </p:cNvPr>
          <p:cNvSpPr>
            <a:spLocks noChangeArrowheads="1"/>
          </p:cNvSpPr>
          <p:nvPr/>
        </p:nvSpPr>
        <p:spPr bwMode="gray">
          <a:xfrm rot="3419336">
            <a:off x="1198730" y="3792882"/>
            <a:ext cx="479425" cy="520700"/>
          </a:xfrm>
          <a:prstGeom prst="rect">
            <a:avLst/>
          </a:prstGeom>
          <a:gradFill>
            <a:gsLst>
              <a:gs pos="0">
                <a:srgbClr val="92D050"/>
              </a:gs>
              <a:gs pos="100000">
                <a:schemeClr val="accent1">
                  <a:gamma/>
                  <a:shade val="46275"/>
                  <a:invGamma/>
                </a:schemeClr>
              </a:gs>
            </a:gsLst>
            <a:lin ang="5400000" scaled="1"/>
          </a:gradFill>
          <a:ln w="9525">
            <a:solidFill>
              <a:srgbClr val="92D050"/>
            </a:solidFill>
            <a:miter lim="800000"/>
          </a:ln>
          <a:effectLst/>
          <a:scene3d>
            <a:camera prst="obliqueTopRight"/>
            <a:lightRig rig="legacyFlat4" dir="b"/>
          </a:scene3d>
          <a:sp3d extrusionH="430200" prstMaterial="legacyMatte">
            <a:bevelT w="13500" h="13500" prst="angle"/>
            <a:bevelB w="13500" h="13500" prst="angle"/>
            <a:extrusionClr>
              <a:srgbClr val="92D050"/>
            </a:extrusionClr>
          </a:sp3d>
        </p:spPr>
        <p:txBody>
          <a:bodyPr wrap="none" anchor="ctr">
            <a:flatTx/>
          </a:bodyPr>
          <a:lstStyle/>
          <a:p>
            <a:endParaRPr lang="en-US"/>
          </a:p>
        </p:txBody>
      </p:sp>
      <p:sp>
        <p:nvSpPr>
          <p:cNvPr id="52" name="Text Box 259">
            <a:extLst>
              <a:ext uri="{FF2B5EF4-FFF2-40B4-BE49-F238E27FC236}">
                <a16:creationId xmlns:a16="http://schemas.microsoft.com/office/drawing/2014/main" id="{54217F04-4DAE-4913-840C-E5A85DBE2248}"/>
              </a:ext>
            </a:extLst>
          </p:cNvPr>
          <p:cNvSpPr txBox="1">
            <a:spLocks noChangeArrowheads="1"/>
          </p:cNvSpPr>
          <p:nvPr/>
        </p:nvSpPr>
        <p:spPr bwMode="gray">
          <a:xfrm>
            <a:off x="1252872" y="3858221"/>
            <a:ext cx="356187" cy="461665"/>
          </a:xfrm>
          <a:prstGeom prst="rect">
            <a:avLst/>
          </a:prstGeom>
          <a:noFill/>
          <a:ln w="9525" algn="ctr">
            <a:noFill/>
            <a:miter lim="800000"/>
          </a:ln>
          <a:effectLst/>
        </p:spPr>
        <p:txBody>
          <a:bodyPr wrap="none">
            <a:spAutoFit/>
          </a:bodyPr>
          <a:lstStyle/>
          <a:p>
            <a:pPr algn="ctr" eaLnBrk="0" hangingPunct="0"/>
            <a:r>
              <a:rPr lang="en-US" sz="2400" b="1" dirty="0">
                <a:solidFill>
                  <a:srgbClr val="FFFFFF"/>
                </a:solidFill>
                <a:latin typeface="Arial" panose="020B0604020202020204" pitchFamily="34" charset="0"/>
              </a:rPr>
              <a:t>3</a:t>
            </a:r>
          </a:p>
        </p:txBody>
      </p:sp>
      <p:sp>
        <p:nvSpPr>
          <p:cNvPr id="53" name="Rectangle 257">
            <a:extLst>
              <a:ext uri="{FF2B5EF4-FFF2-40B4-BE49-F238E27FC236}">
                <a16:creationId xmlns:a16="http://schemas.microsoft.com/office/drawing/2014/main" id="{B88F2C6A-293A-4C85-AE8B-8E39DB62AE7F}"/>
              </a:ext>
            </a:extLst>
          </p:cNvPr>
          <p:cNvSpPr>
            <a:spLocks noChangeArrowheads="1"/>
          </p:cNvSpPr>
          <p:nvPr/>
        </p:nvSpPr>
        <p:spPr bwMode="gray">
          <a:xfrm rot="3419336">
            <a:off x="1210453" y="4637739"/>
            <a:ext cx="479425" cy="520700"/>
          </a:xfrm>
          <a:prstGeom prst="rect">
            <a:avLst/>
          </a:prstGeom>
          <a:gradFill>
            <a:gsLst>
              <a:gs pos="0">
                <a:srgbClr val="D36438"/>
              </a:gs>
              <a:gs pos="100000">
                <a:srgbClr val="864024"/>
              </a:gs>
            </a:gsLst>
            <a:lin ang="5400000" scaled="1"/>
          </a:gradFill>
          <a:ln w="9525">
            <a:solidFill>
              <a:srgbClr val="D36438"/>
            </a:solidFill>
            <a:miter lim="800000"/>
          </a:ln>
          <a:effectLst/>
          <a:scene3d>
            <a:camera prst="obliqueTopRight"/>
            <a:lightRig rig="legacyFlat4" dir="b"/>
          </a:scene3d>
          <a:sp3d extrusionH="430200" prstMaterial="legacyMatte">
            <a:bevelT w="13500" h="13500" prst="angle"/>
            <a:bevelB w="13500" h="13500" prst="angle"/>
            <a:extrusionClr>
              <a:srgbClr val="D06238"/>
            </a:extrusionClr>
          </a:sp3d>
        </p:spPr>
        <p:txBody>
          <a:bodyPr wrap="none" anchor="ctr">
            <a:flatTx/>
          </a:bodyPr>
          <a:lstStyle/>
          <a:p>
            <a:endParaRPr lang="en-US"/>
          </a:p>
        </p:txBody>
      </p:sp>
      <p:sp>
        <p:nvSpPr>
          <p:cNvPr id="54" name="Text Box 259">
            <a:extLst>
              <a:ext uri="{FF2B5EF4-FFF2-40B4-BE49-F238E27FC236}">
                <a16:creationId xmlns:a16="http://schemas.microsoft.com/office/drawing/2014/main" id="{59EEDD56-F993-4947-9CB1-AB9DBD71BBC9}"/>
              </a:ext>
            </a:extLst>
          </p:cNvPr>
          <p:cNvSpPr txBox="1">
            <a:spLocks noChangeArrowheads="1"/>
          </p:cNvSpPr>
          <p:nvPr/>
        </p:nvSpPr>
        <p:spPr bwMode="gray">
          <a:xfrm>
            <a:off x="1264595" y="4703078"/>
            <a:ext cx="356187" cy="461665"/>
          </a:xfrm>
          <a:prstGeom prst="rect">
            <a:avLst/>
          </a:prstGeom>
          <a:noFill/>
          <a:ln w="9525" algn="ctr">
            <a:noFill/>
            <a:miter lim="800000"/>
          </a:ln>
          <a:effectLst/>
        </p:spPr>
        <p:txBody>
          <a:bodyPr wrap="none">
            <a:spAutoFit/>
          </a:bodyPr>
          <a:lstStyle/>
          <a:p>
            <a:pPr algn="ctr" eaLnBrk="0" hangingPunct="0"/>
            <a:r>
              <a:rPr lang="en-US" sz="2400" b="1" dirty="0">
                <a:solidFill>
                  <a:srgbClr val="FFFFFF"/>
                </a:solidFill>
                <a:latin typeface="Arial" panose="020B0604020202020204" pitchFamily="34" charset="0"/>
              </a:rPr>
              <a:t>4</a:t>
            </a:r>
          </a:p>
        </p:txBody>
      </p:sp>
      <p:sp>
        <p:nvSpPr>
          <p:cNvPr id="59" name="TextBox 58">
            <a:extLst>
              <a:ext uri="{FF2B5EF4-FFF2-40B4-BE49-F238E27FC236}">
                <a16:creationId xmlns:a16="http://schemas.microsoft.com/office/drawing/2014/main" id="{F63E69DB-2C79-4059-9540-1552D2C3938B}"/>
              </a:ext>
            </a:extLst>
          </p:cNvPr>
          <p:cNvSpPr txBox="1"/>
          <p:nvPr/>
        </p:nvSpPr>
        <p:spPr>
          <a:xfrm>
            <a:off x="1992146" y="5529283"/>
            <a:ext cx="4292100" cy="461665"/>
          </a:xfrm>
          <a:prstGeom prst="rect">
            <a:avLst/>
          </a:prstGeom>
          <a:noFill/>
        </p:spPr>
        <p:txBody>
          <a:bodyPr wrap="square" rtlCol="0">
            <a:spAutoFit/>
          </a:bodyPr>
          <a:lstStyle/>
          <a:p>
            <a:pPr eaLnBrk="0" hangingPunct="0"/>
            <a:r>
              <a:rPr lang="en-US" sz="2400" b="1" dirty="0">
                <a:solidFill>
                  <a:schemeClr val="tx2">
                    <a:lumMod val="50000"/>
                  </a:schemeClr>
                </a:solidFill>
                <a:latin typeface="Times New Roman" panose="02020603050405020304" pitchFamily="18" charset="0"/>
                <a:cs typeface="Times New Roman" panose="02020603050405020304" pitchFamily="18" charset="0"/>
              </a:rPr>
              <a:t>WEBSITE BÁN SÁCH</a:t>
            </a:r>
          </a:p>
        </p:txBody>
      </p:sp>
    </p:spTree>
    <p:extLst>
      <p:ext uri="{BB962C8B-B14F-4D97-AF65-F5344CB8AC3E}">
        <p14:creationId xmlns:p14="http://schemas.microsoft.com/office/powerpoint/2010/main" val="121282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EF21CC-C21A-4AF9-BAB9-0C3203F81BC8}"/>
              </a:ext>
            </a:extLst>
          </p:cNvPr>
          <p:cNvSpPr txBox="1"/>
          <p:nvPr/>
        </p:nvSpPr>
        <p:spPr>
          <a:xfrm>
            <a:off x="230819" y="299166"/>
            <a:ext cx="8673483"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1. GIỚI THIỆU ĐỀ TÀI</a:t>
            </a:r>
          </a:p>
        </p:txBody>
      </p:sp>
      <p:sp>
        <p:nvSpPr>
          <p:cNvPr id="6" name="TextBox 5">
            <a:extLst>
              <a:ext uri="{FF2B5EF4-FFF2-40B4-BE49-F238E27FC236}">
                <a16:creationId xmlns:a16="http://schemas.microsoft.com/office/drawing/2014/main" id="{E67787A4-B220-4464-959E-241F1B8EF5EF}"/>
              </a:ext>
            </a:extLst>
          </p:cNvPr>
          <p:cNvSpPr txBox="1"/>
          <p:nvPr/>
        </p:nvSpPr>
        <p:spPr>
          <a:xfrm>
            <a:off x="449580" y="1257300"/>
            <a:ext cx="8214360" cy="5217903"/>
          </a:xfrm>
          <a:prstGeom prst="rect">
            <a:avLst/>
          </a:prstGeom>
          <a:noFill/>
        </p:spPr>
        <p:txBody>
          <a:bodyPr wrap="square" rtlCol="0">
            <a:spAutoFit/>
          </a:bodyPr>
          <a:lstStyle/>
          <a:p>
            <a:pPr marL="0" marR="0" algn="just">
              <a:lnSpc>
                <a:spcPct val="150000"/>
              </a:lnSpc>
              <a:spcBef>
                <a:spcPts val="0"/>
              </a:spcBef>
              <a:spcAft>
                <a:spcPts val="800"/>
              </a:spcAft>
            </a:pPr>
            <a:r>
              <a:rPr lang="vi-VN" sz="2000" dirty="0">
                <a:effectLst/>
                <a:latin typeface="Times New Roman" panose="02020603050405020304" pitchFamily="18" charset="0"/>
                <a:ea typeface="Calibri" panose="020F0502020204030204" pitchFamily="34" charset="0"/>
              </a:rPr>
              <a:t>Đây là một website chứa một lượng lớn thông tin về các nhà, phòng hiện tại chủ nhà không có nhu cầu sử dụng và muốn cho thuê. Người truy cập vào trang web có thể sử dụng chức năng tìm kiếm theo khu vực như ở thành phố, quân huyện, tìm theo địa chỉ như số nhà của đường nào đó, theo giá tiền thuê cũng như các tiện nghi của nhà, phòng cho thuê. </a:t>
            </a:r>
            <a:endParaRPr lang="en-US" sz="20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800"/>
              </a:spcAft>
            </a:pPr>
            <a:r>
              <a:rPr lang="vi-VN" sz="2000" dirty="0">
                <a:effectLst/>
                <a:latin typeface="Times New Roman" panose="02020603050405020304" pitchFamily="18" charset="0"/>
                <a:ea typeface="Calibri" panose="020F0502020204030204" pitchFamily="34" charset="0"/>
              </a:rPr>
              <a:t>Đồng thời website cũng liên kết với các website khác nhằm giúp người truy cập có được hướng dẫn cụ thể sơ đồ để đi đến nhà cần tìm, cung cấp cho người truy cập thông tin chi tiết về nhà, phòng có nhu cầu cho thuê, địa chỉ, email cũng như điện thoại để liên hệ với chủ nhà. Website cũng có khả năng tiếp nhận cập nhật thông tin về một ngôi nhà nào đó mà người chủ nhà muốn đăng tải trên website </a:t>
            </a:r>
            <a:r>
              <a:rPr lang="en-US" sz="2000" dirty="0">
                <a:effectLst/>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val="324488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66554A-625F-48D2-8C1D-C99D3DEBD838}"/>
              </a:ext>
            </a:extLst>
          </p:cNvPr>
          <p:cNvSpPr txBox="1"/>
          <p:nvPr/>
        </p:nvSpPr>
        <p:spPr>
          <a:xfrm>
            <a:off x="230819" y="299166"/>
            <a:ext cx="8673483"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2. CƠ SỞ LÝ THUYẾT</a:t>
            </a:r>
          </a:p>
        </p:txBody>
      </p:sp>
      <p:pic>
        <p:nvPicPr>
          <p:cNvPr id="13" name="Picture 12">
            <a:extLst>
              <a:ext uri="{FF2B5EF4-FFF2-40B4-BE49-F238E27FC236}">
                <a16:creationId xmlns:a16="http://schemas.microsoft.com/office/drawing/2014/main" id="{7581C795-08BF-4ED2-A2D4-6B2368A589F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46678" y="1424307"/>
            <a:ext cx="2406676" cy="1472058"/>
          </a:xfrm>
          <a:prstGeom prst="rect">
            <a:avLst/>
          </a:prstGeom>
        </p:spPr>
      </p:pic>
      <p:pic>
        <p:nvPicPr>
          <p:cNvPr id="14" name="Picture 13" descr="Bootstrap là gì? Tại sao nên sử dụng Bootstrap? | Lafactoria Web">
            <a:extLst>
              <a:ext uri="{FF2B5EF4-FFF2-40B4-BE49-F238E27FC236}">
                <a16:creationId xmlns:a16="http://schemas.microsoft.com/office/drawing/2014/main" id="{57E9ADE6-C955-424C-8BDB-43B90DACA6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39254" y="1409003"/>
            <a:ext cx="2742938" cy="1598218"/>
          </a:xfrm>
          <a:prstGeom prst="rect">
            <a:avLst/>
          </a:prstGeom>
          <a:noFill/>
          <a:ln>
            <a:noFill/>
          </a:ln>
        </p:spPr>
      </p:pic>
      <p:pic>
        <p:nvPicPr>
          <p:cNvPr id="3" name="Picture 2">
            <a:extLst>
              <a:ext uri="{FF2B5EF4-FFF2-40B4-BE49-F238E27FC236}">
                <a16:creationId xmlns:a16="http://schemas.microsoft.com/office/drawing/2014/main" id="{88EC0229-BEA3-4C3E-A570-772ED9DAF6FE}"/>
              </a:ext>
            </a:extLst>
          </p:cNvPr>
          <p:cNvPicPr>
            <a:picLocks noChangeAspect="1"/>
          </p:cNvPicPr>
          <p:nvPr/>
        </p:nvPicPr>
        <p:blipFill>
          <a:blip r:embed="rId5"/>
          <a:stretch>
            <a:fillRect/>
          </a:stretch>
        </p:blipFill>
        <p:spPr>
          <a:xfrm>
            <a:off x="139039" y="1237414"/>
            <a:ext cx="2635729" cy="1769807"/>
          </a:xfrm>
          <a:prstGeom prst="rect">
            <a:avLst/>
          </a:prstGeom>
        </p:spPr>
      </p:pic>
      <p:pic>
        <p:nvPicPr>
          <p:cNvPr id="8" name="Picture 7" descr="AJAX là gì? Cách sử dụng Ajax tối ưu nhất cho website - Trung tâm hỗ trợ kỹ  thuật | MATBAO.NET">
            <a:extLst>
              <a:ext uri="{FF2B5EF4-FFF2-40B4-BE49-F238E27FC236}">
                <a16:creationId xmlns:a16="http://schemas.microsoft.com/office/drawing/2014/main" id="{C3479005-19B9-4068-AEF6-F835B547C2D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9039" y="3293854"/>
            <a:ext cx="2867526" cy="1898972"/>
          </a:xfrm>
          <a:prstGeom prst="rect">
            <a:avLst/>
          </a:prstGeom>
          <a:noFill/>
          <a:ln>
            <a:noFill/>
          </a:ln>
        </p:spPr>
      </p:pic>
      <p:pic>
        <p:nvPicPr>
          <p:cNvPr id="9" name="Picture 8" descr="20 years anniversary of C# programming language. What the future holds. -  Avenga">
            <a:extLst>
              <a:ext uri="{FF2B5EF4-FFF2-40B4-BE49-F238E27FC236}">
                <a16:creationId xmlns:a16="http://schemas.microsoft.com/office/drawing/2014/main" id="{704167F8-11EF-4327-8387-10770E080072}"/>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82192" y="3293854"/>
            <a:ext cx="3022110" cy="1898972"/>
          </a:xfrm>
          <a:prstGeom prst="rect">
            <a:avLst/>
          </a:prstGeom>
          <a:noFill/>
          <a:ln>
            <a:noFill/>
          </a:ln>
        </p:spPr>
      </p:pic>
      <p:pic>
        <p:nvPicPr>
          <p:cNvPr id="10" name="Picture 9" descr="HTML là gì? Giải thích rõ về ngôn ngữ Markup Hypertext">
            <a:extLst>
              <a:ext uri="{FF2B5EF4-FFF2-40B4-BE49-F238E27FC236}">
                <a16:creationId xmlns:a16="http://schemas.microsoft.com/office/drawing/2014/main" id="{B02893C0-0562-4830-B204-AD5E26BE1BA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39255" y="3293854"/>
            <a:ext cx="2742938" cy="1898972"/>
          </a:xfrm>
          <a:prstGeom prst="rect">
            <a:avLst/>
          </a:prstGeom>
          <a:noFill/>
          <a:ln>
            <a:noFill/>
          </a:ln>
        </p:spPr>
      </p:pic>
    </p:spTree>
    <p:extLst>
      <p:ext uri="{BB962C8B-B14F-4D97-AF65-F5344CB8AC3E}">
        <p14:creationId xmlns:p14="http://schemas.microsoft.com/office/powerpoint/2010/main" val="187022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B78DE-66B4-4323-8539-226D18168319}"/>
              </a:ext>
            </a:extLst>
          </p:cNvPr>
          <p:cNvSpPr txBox="1"/>
          <p:nvPr/>
        </p:nvSpPr>
        <p:spPr>
          <a:xfrm>
            <a:off x="230819" y="299166"/>
            <a:ext cx="8673483"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3. KẾT QUẢ THỰC NGHIỆM</a:t>
            </a:r>
          </a:p>
        </p:txBody>
      </p:sp>
      <p:graphicFrame>
        <p:nvGraphicFramePr>
          <p:cNvPr id="8" name="Diagram 7">
            <a:extLst>
              <a:ext uri="{FF2B5EF4-FFF2-40B4-BE49-F238E27FC236}">
                <a16:creationId xmlns:a16="http://schemas.microsoft.com/office/drawing/2014/main" id="{3300BE42-4024-41A8-8E45-682C3B308362}"/>
              </a:ext>
            </a:extLst>
          </p:cNvPr>
          <p:cNvGraphicFramePr/>
          <p:nvPr>
            <p:extLst>
              <p:ext uri="{D42A27DB-BD31-4B8C-83A1-F6EECF244321}">
                <p14:modId xmlns:p14="http://schemas.microsoft.com/office/powerpoint/2010/main" val="229826184"/>
              </p:ext>
            </p:extLst>
          </p:nvPr>
        </p:nvGraphicFramePr>
        <p:xfrm>
          <a:off x="681360" y="1267352"/>
          <a:ext cx="7772400"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9D0F9FB7-8020-4807-98D8-1E93AC1D7C5F}"/>
              </a:ext>
            </a:extLst>
          </p:cNvPr>
          <p:cNvSpPr txBox="1"/>
          <p:nvPr/>
        </p:nvSpPr>
        <p:spPr>
          <a:xfrm>
            <a:off x="83820" y="2635994"/>
            <a:ext cx="5021580"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CÁC CHỨC NĂNG DÀNH CHO NGƯỜI DÙNG</a:t>
            </a:r>
          </a:p>
          <a:p>
            <a:pPr marL="285750" indent="-285750">
              <a:buFontTx/>
              <a:buChar char="-"/>
            </a:pP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p>
          <a:p>
            <a:pPr marL="285750" indent="-285750">
              <a:buFontTx/>
              <a:buChar char="-"/>
            </a:pP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Nạp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thuê</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Thanh </a:t>
            </a:r>
            <a:r>
              <a:rPr lang="en-US" dirty="0" err="1">
                <a:latin typeface="Times New Roman" panose="02020603050405020304" pitchFamily="18" charset="0"/>
                <a:cs typeface="Times New Roman" panose="02020603050405020304" pitchFamily="18" charset="0"/>
              </a:rPr>
              <a:t>toán</a:t>
            </a:r>
            <a:endParaRPr lang="en-US" dirty="0">
              <a:latin typeface="Times New Roman" panose="02020603050405020304" pitchFamily="18" charset="0"/>
              <a:cs typeface="Times New Roman" panose="02020603050405020304" pitchFamily="18" charset="0"/>
            </a:endParaRPr>
          </a:p>
        </p:txBody>
      </p:sp>
      <p:graphicFrame>
        <p:nvGraphicFramePr>
          <p:cNvPr id="13" name="Diagram 12">
            <a:extLst>
              <a:ext uri="{FF2B5EF4-FFF2-40B4-BE49-F238E27FC236}">
                <a16:creationId xmlns:a16="http://schemas.microsoft.com/office/drawing/2014/main" id="{DEEDD9DC-EB3C-4A0D-867E-0338FFC7FE0F}"/>
              </a:ext>
            </a:extLst>
          </p:cNvPr>
          <p:cNvGraphicFramePr/>
          <p:nvPr>
            <p:extLst>
              <p:ext uri="{D42A27DB-BD31-4B8C-83A1-F6EECF244321}">
                <p14:modId xmlns:p14="http://schemas.microsoft.com/office/powerpoint/2010/main" val="3069558019"/>
              </p:ext>
            </p:extLst>
          </p:nvPr>
        </p:nvGraphicFramePr>
        <p:xfrm>
          <a:off x="5334000" y="2635994"/>
          <a:ext cx="3726180" cy="18211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Diagram 14">
            <a:extLst>
              <a:ext uri="{FF2B5EF4-FFF2-40B4-BE49-F238E27FC236}">
                <a16:creationId xmlns:a16="http://schemas.microsoft.com/office/drawing/2014/main" id="{F2D6A2AD-A8E3-44FB-9ADE-80E326472061}"/>
              </a:ext>
            </a:extLst>
          </p:cNvPr>
          <p:cNvGraphicFramePr/>
          <p:nvPr>
            <p:extLst>
              <p:ext uri="{D42A27DB-BD31-4B8C-83A1-F6EECF244321}">
                <p14:modId xmlns:p14="http://schemas.microsoft.com/office/powerpoint/2010/main" val="696530785"/>
              </p:ext>
            </p:extLst>
          </p:nvPr>
        </p:nvGraphicFramePr>
        <p:xfrm>
          <a:off x="159699" y="4558633"/>
          <a:ext cx="5560381" cy="19354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04556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5D3429-6AE8-44CC-8A1F-626A3D655A43}"/>
              </a:ext>
            </a:extLst>
          </p:cNvPr>
          <p:cNvSpPr txBox="1"/>
          <p:nvPr/>
        </p:nvSpPr>
        <p:spPr>
          <a:xfrm>
            <a:off x="230819" y="299166"/>
            <a:ext cx="8673483"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4. KẾT LUẬN VÀ HƯỚNG PHÁT TRIỂN</a:t>
            </a:r>
          </a:p>
        </p:txBody>
      </p:sp>
      <p:graphicFrame>
        <p:nvGraphicFramePr>
          <p:cNvPr id="7" name="Diagram 6">
            <a:extLst>
              <a:ext uri="{FF2B5EF4-FFF2-40B4-BE49-F238E27FC236}">
                <a16:creationId xmlns:a16="http://schemas.microsoft.com/office/drawing/2014/main" id="{C606AE3E-0803-43D5-959A-DA8122FB4B34}"/>
              </a:ext>
            </a:extLst>
          </p:cNvPr>
          <p:cNvGraphicFramePr/>
          <p:nvPr>
            <p:extLst>
              <p:ext uri="{D42A27DB-BD31-4B8C-83A1-F6EECF244321}">
                <p14:modId xmlns:p14="http://schemas.microsoft.com/office/powerpoint/2010/main" val="3534321264"/>
              </p:ext>
            </p:extLst>
          </p:nvPr>
        </p:nvGraphicFramePr>
        <p:xfrm>
          <a:off x="384649" y="1483360"/>
          <a:ext cx="8365822" cy="3891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07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C5BBFC-F703-4848-BA17-5BDAEA0E0243}"/>
              </a:ext>
            </a:extLst>
          </p:cNvPr>
          <p:cNvSpPr txBox="1"/>
          <p:nvPr/>
        </p:nvSpPr>
        <p:spPr>
          <a:xfrm>
            <a:off x="230819" y="299166"/>
            <a:ext cx="8673483"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4. KẾT LUẬN VÀ HƯỚNG PHÁT TRIỂN</a:t>
            </a:r>
          </a:p>
        </p:txBody>
      </p:sp>
      <p:graphicFrame>
        <p:nvGraphicFramePr>
          <p:cNvPr id="6" name="Diagram 5">
            <a:extLst>
              <a:ext uri="{FF2B5EF4-FFF2-40B4-BE49-F238E27FC236}">
                <a16:creationId xmlns:a16="http://schemas.microsoft.com/office/drawing/2014/main" id="{AE28471D-B792-4136-B778-8EDF8598C281}"/>
              </a:ext>
            </a:extLst>
          </p:cNvPr>
          <p:cNvGraphicFramePr/>
          <p:nvPr>
            <p:extLst>
              <p:ext uri="{D42A27DB-BD31-4B8C-83A1-F6EECF244321}">
                <p14:modId xmlns:p14="http://schemas.microsoft.com/office/powerpoint/2010/main" val="3375479005"/>
              </p:ext>
            </p:extLst>
          </p:nvPr>
        </p:nvGraphicFramePr>
        <p:xfrm>
          <a:off x="384649" y="1483360"/>
          <a:ext cx="8365822" cy="4348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66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8C73E5-3366-431A-9CFF-CE6A8D21D033}"/>
              </a:ext>
            </a:extLst>
          </p:cNvPr>
          <p:cNvSpPr txBox="1"/>
          <p:nvPr/>
        </p:nvSpPr>
        <p:spPr>
          <a:xfrm>
            <a:off x="230819" y="299166"/>
            <a:ext cx="8673483"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4. KẾT LUẬN VÀ HƯỚNG PHÁT TRIỂN</a:t>
            </a:r>
          </a:p>
        </p:txBody>
      </p:sp>
      <p:grpSp>
        <p:nvGrpSpPr>
          <p:cNvPr id="5" name="Group 4">
            <a:extLst>
              <a:ext uri="{FF2B5EF4-FFF2-40B4-BE49-F238E27FC236}">
                <a16:creationId xmlns:a16="http://schemas.microsoft.com/office/drawing/2014/main" id="{D21A9652-1C1A-438A-8BAB-1CD225478F60}"/>
              </a:ext>
            </a:extLst>
          </p:cNvPr>
          <p:cNvGrpSpPr/>
          <p:nvPr/>
        </p:nvGrpSpPr>
        <p:grpSpPr>
          <a:xfrm>
            <a:off x="389089" y="1263600"/>
            <a:ext cx="8365822" cy="936000"/>
            <a:chOff x="0" y="8839"/>
            <a:chExt cx="8365822" cy="936000"/>
          </a:xfrm>
        </p:grpSpPr>
        <p:sp>
          <p:nvSpPr>
            <p:cNvPr id="9" name="Rectangle: Rounded Corners 8">
              <a:extLst>
                <a:ext uri="{FF2B5EF4-FFF2-40B4-BE49-F238E27FC236}">
                  <a16:creationId xmlns:a16="http://schemas.microsoft.com/office/drawing/2014/main" id="{9F4DC83E-960F-47F2-A6C8-F92542F66D6E}"/>
                </a:ext>
              </a:extLst>
            </p:cNvPr>
            <p:cNvSpPr/>
            <p:nvPr/>
          </p:nvSpPr>
          <p:spPr>
            <a:xfrm>
              <a:off x="0" y="8839"/>
              <a:ext cx="8365822" cy="936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E7A4318D-67BC-4102-BECC-59BC3AA6772C}"/>
                </a:ext>
              </a:extLst>
            </p:cNvPr>
            <p:cNvSpPr txBox="1"/>
            <p:nvPr/>
          </p:nvSpPr>
          <p:spPr>
            <a:xfrm>
              <a:off x="45692" y="54531"/>
              <a:ext cx="8274438" cy="8446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err="1">
                  <a:latin typeface="Times New Roman" panose="02020603050405020304" pitchFamily="18" charset="0"/>
                  <a:cs typeface="Times New Roman" panose="02020603050405020304" pitchFamily="18" charset="0"/>
                </a:rPr>
                <a:t>Hướng</a:t>
              </a:r>
              <a:r>
                <a:rPr lang="en-US" sz="4000" b="1" kern="1200" dirty="0">
                  <a:latin typeface="Times New Roman" panose="02020603050405020304" pitchFamily="18" charset="0"/>
                  <a:cs typeface="Times New Roman" panose="02020603050405020304" pitchFamily="18" charset="0"/>
                </a:rPr>
                <a:t> </a:t>
              </a:r>
              <a:r>
                <a:rPr lang="en-US" sz="4000" b="1" kern="1200" dirty="0" err="1">
                  <a:latin typeface="Times New Roman" panose="02020603050405020304" pitchFamily="18" charset="0"/>
                  <a:cs typeface="Times New Roman" panose="02020603050405020304" pitchFamily="18" charset="0"/>
                </a:rPr>
                <a:t>phát</a:t>
              </a:r>
              <a:r>
                <a:rPr lang="en-US" sz="4000" b="1" kern="1200" dirty="0">
                  <a:latin typeface="Times New Roman" panose="02020603050405020304" pitchFamily="18" charset="0"/>
                  <a:cs typeface="Times New Roman" panose="02020603050405020304" pitchFamily="18" charset="0"/>
                </a:rPr>
                <a:t> </a:t>
              </a:r>
              <a:r>
                <a:rPr lang="en-US" sz="4000" b="1" kern="1200" dirty="0" err="1">
                  <a:latin typeface="Times New Roman" panose="02020603050405020304" pitchFamily="18" charset="0"/>
                  <a:cs typeface="Times New Roman" panose="02020603050405020304" pitchFamily="18" charset="0"/>
                </a:rPr>
                <a:t>triển</a:t>
              </a:r>
              <a:r>
                <a:rPr lang="en-US" sz="4000" b="1" kern="1200" dirty="0">
                  <a:latin typeface="Times New Roman" panose="02020603050405020304" pitchFamily="18" charset="0"/>
                  <a:cs typeface="Times New Roman" panose="02020603050405020304" pitchFamily="18" charset="0"/>
                </a:rPr>
                <a:t>:</a:t>
              </a:r>
              <a:endParaRPr lang="en-US" sz="4000" kern="1200" dirty="0">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id="{35FCB41D-553A-441F-9FF7-DE0ABABE4DD9}"/>
              </a:ext>
            </a:extLst>
          </p:cNvPr>
          <p:cNvGrpSpPr/>
          <p:nvPr/>
        </p:nvGrpSpPr>
        <p:grpSpPr>
          <a:xfrm>
            <a:off x="389089" y="2199599"/>
            <a:ext cx="8365822" cy="3876735"/>
            <a:chOff x="0" y="944838"/>
            <a:chExt cx="8365822" cy="3876735"/>
          </a:xfrm>
        </p:grpSpPr>
        <p:sp>
          <p:nvSpPr>
            <p:cNvPr id="7" name="Rectangle 6">
              <a:extLst>
                <a:ext uri="{FF2B5EF4-FFF2-40B4-BE49-F238E27FC236}">
                  <a16:creationId xmlns:a16="http://schemas.microsoft.com/office/drawing/2014/main" id="{7EA92762-FD6D-434B-B9E3-175C57B2E26F}"/>
                </a:ext>
              </a:extLst>
            </p:cNvPr>
            <p:cNvSpPr/>
            <p:nvPr/>
          </p:nvSpPr>
          <p:spPr>
            <a:xfrm>
              <a:off x="0" y="944839"/>
              <a:ext cx="8365822" cy="33948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09F68DEA-37DD-4309-BF5E-23412F097062}"/>
                </a:ext>
              </a:extLst>
            </p:cNvPr>
            <p:cNvSpPr txBox="1"/>
            <p:nvPr/>
          </p:nvSpPr>
          <p:spPr>
            <a:xfrm>
              <a:off x="0" y="944838"/>
              <a:ext cx="8365822" cy="38767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5615"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dirty="0" err="1">
                  <a:latin typeface="Times New Roman" panose="02020603050405020304" pitchFamily="18" charset="0"/>
                  <a:cs typeface="Times New Roman" panose="02020603050405020304" pitchFamily="18" charset="0"/>
                </a:rPr>
                <a:t>Hoàn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thiện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các</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chức</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năng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còn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thiếu</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của</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hệ</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thống</a:t>
              </a:r>
              <a:r>
                <a:rPr lang="en-US" sz="3100" dirty="0">
                  <a:latin typeface="Times New Roman" panose="02020603050405020304" pitchFamily="18" charset="0"/>
                  <a:cs typeface="Times New Roman" panose="02020603050405020304" pitchFamily="18" charset="0"/>
                </a:rPr>
                <a:t>.</a:t>
              </a:r>
            </a:p>
            <a:p>
              <a:pPr marL="285750" lvl="1" indent="-285750" algn="l" defTabSz="1377950">
                <a:lnSpc>
                  <a:spcPct val="90000"/>
                </a:lnSpc>
                <a:spcBef>
                  <a:spcPct val="0"/>
                </a:spcBef>
                <a:spcAft>
                  <a:spcPct val="20000"/>
                </a:spcAft>
                <a:buChar char="•"/>
              </a:pPr>
              <a:r>
                <a:rPr lang="vi-VN" sz="3100" dirty="0">
                  <a:latin typeface="Times New Roman" panose="02020603050405020304" pitchFamily="18" charset="0"/>
                  <a:cs typeface="Times New Roman" panose="02020603050405020304" pitchFamily="18" charset="0"/>
                </a:rPr>
                <a:t>Xây dựng tính năng thanh toán trực tuyến cho người dùng.</a:t>
              </a:r>
              <a:endParaRPr lang="en-US" sz="3100" dirty="0">
                <a:latin typeface="Times New Roman" panose="02020603050405020304" pitchFamily="18" charset="0"/>
                <a:cs typeface="Times New Roman" panose="02020603050405020304" pitchFamily="18" charset="0"/>
              </a:endParaRPr>
            </a:p>
            <a:p>
              <a:pPr marL="285750" lvl="1" indent="-285750" algn="l" defTabSz="1377950">
                <a:lnSpc>
                  <a:spcPct val="90000"/>
                </a:lnSpc>
                <a:spcBef>
                  <a:spcPct val="0"/>
                </a:spcBef>
                <a:spcAft>
                  <a:spcPct val="20000"/>
                </a:spcAft>
                <a:buChar char="•"/>
              </a:pPr>
              <a:r>
                <a:rPr lang="en-US" sz="3100" dirty="0" err="1">
                  <a:latin typeface="Times New Roman" panose="02020603050405020304" pitchFamily="18" charset="0"/>
                  <a:cs typeface="Times New Roman" panose="02020603050405020304" pitchFamily="18" charset="0"/>
                </a:rPr>
                <a:t>Ngoài</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nhà</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trọ</a:t>
              </a:r>
              <a:r>
                <a:rPr lang="en-US" sz="3100" dirty="0">
                  <a:latin typeface="Times New Roman" panose="02020603050405020304" pitchFamily="18" charset="0"/>
                  <a:cs typeface="Times New Roman" panose="02020603050405020304" pitchFamily="18" charset="0"/>
                </a:rPr>
                <a:t> ra </a:t>
              </a:r>
              <a:r>
                <a:rPr lang="en-US" sz="3100" dirty="0" err="1">
                  <a:latin typeface="Times New Roman" panose="02020603050405020304" pitchFamily="18" charset="0"/>
                  <a:cs typeface="Times New Roman" panose="02020603050405020304" pitchFamily="18" charset="0"/>
                </a:rPr>
                <a:t>chúng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em</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sẽ</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thêm</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các</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chức</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năng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tìm</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kiếm</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nhà</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bất</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động</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sản</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tài</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sản</a:t>
              </a:r>
              <a:r>
                <a:rPr lang="en-US" sz="3100" dirty="0">
                  <a:latin typeface="Times New Roman" panose="02020603050405020304" pitchFamily="18" charset="0"/>
                  <a:cs typeface="Times New Roman" panose="02020603050405020304" pitchFamily="18" charset="0"/>
                </a:rPr>
                <a:t>,… .</a:t>
              </a:r>
            </a:p>
            <a:p>
              <a:pPr marL="285750" lvl="1" indent="-285750" algn="l" defTabSz="1377950">
                <a:lnSpc>
                  <a:spcPct val="90000"/>
                </a:lnSpc>
                <a:spcBef>
                  <a:spcPct val="0"/>
                </a:spcBef>
                <a:spcAft>
                  <a:spcPct val="20000"/>
                </a:spcAft>
                <a:buChar char="•"/>
              </a:pPr>
              <a:r>
                <a:rPr lang="vi-VN" sz="3100" dirty="0">
                  <a:latin typeface="Times New Roman" panose="02020603050405020304" pitchFamily="18" charset="0"/>
                  <a:cs typeface="Times New Roman" panose="02020603050405020304" pitchFamily="18" charset="0"/>
                </a:rPr>
                <a:t>Xây dựng chương trình hoàn chỉnh để áp dụng vào thực tiễn.</a:t>
              </a:r>
              <a:endParaRPr lang="en-US" sz="31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9966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4D7DF6-FAD7-4EF1-BE71-F798FE27D84F}"/>
              </a:ext>
            </a:extLst>
          </p:cNvPr>
          <p:cNvSpPr txBox="1"/>
          <p:nvPr/>
        </p:nvSpPr>
        <p:spPr>
          <a:xfrm>
            <a:off x="230819" y="299166"/>
            <a:ext cx="8673483"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5. DEMO</a:t>
            </a:r>
          </a:p>
        </p:txBody>
      </p:sp>
      <p:grpSp>
        <p:nvGrpSpPr>
          <p:cNvPr id="6" name="Google Shape;1690;p35">
            <a:extLst>
              <a:ext uri="{FF2B5EF4-FFF2-40B4-BE49-F238E27FC236}">
                <a16:creationId xmlns:a16="http://schemas.microsoft.com/office/drawing/2014/main" id="{89D37C74-DE66-4592-8782-073C352E6727}"/>
              </a:ext>
            </a:extLst>
          </p:cNvPr>
          <p:cNvGrpSpPr/>
          <p:nvPr/>
        </p:nvGrpSpPr>
        <p:grpSpPr>
          <a:xfrm>
            <a:off x="1719055" y="1539822"/>
            <a:ext cx="5343540" cy="4183680"/>
            <a:chOff x="469775" y="238125"/>
            <a:chExt cx="6679425" cy="5229600"/>
          </a:xfrm>
        </p:grpSpPr>
        <p:sp>
          <p:nvSpPr>
            <p:cNvPr id="8" name="Google Shape;1691;p35">
              <a:extLst>
                <a:ext uri="{FF2B5EF4-FFF2-40B4-BE49-F238E27FC236}">
                  <a16:creationId xmlns:a16="http://schemas.microsoft.com/office/drawing/2014/main" id="{4EE69190-DE09-4327-884D-085786A19B19}"/>
                </a:ext>
              </a:extLst>
            </p:cNvPr>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92;p35">
              <a:extLst>
                <a:ext uri="{FF2B5EF4-FFF2-40B4-BE49-F238E27FC236}">
                  <a16:creationId xmlns:a16="http://schemas.microsoft.com/office/drawing/2014/main" id="{A636BB89-B66E-4798-91EC-B28C483E4D6B}"/>
                </a:ext>
              </a:extLst>
            </p:cNvPr>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93;p35">
              <a:extLst>
                <a:ext uri="{FF2B5EF4-FFF2-40B4-BE49-F238E27FC236}">
                  <a16:creationId xmlns:a16="http://schemas.microsoft.com/office/drawing/2014/main" id="{A8EDD65C-BF02-402D-9ED1-48CF43DA6E22}"/>
                </a:ext>
              </a:extLst>
            </p:cNvPr>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94;p35">
              <a:extLst>
                <a:ext uri="{FF2B5EF4-FFF2-40B4-BE49-F238E27FC236}">
                  <a16:creationId xmlns:a16="http://schemas.microsoft.com/office/drawing/2014/main" id="{3AF3A966-F9D5-4694-8DC9-81AC856D7A14}"/>
                </a:ext>
              </a:extLst>
            </p:cNvPr>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95;p35">
              <a:extLst>
                <a:ext uri="{FF2B5EF4-FFF2-40B4-BE49-F238E27FC236}">
                  <a16:creationId xmlns:a16="http://schemas.microsoft.com/office/drawing/2014/main" id="{BA8B63F3-CBCC-4131-B025-7DB802D312BE}"/>
                </a:ext>
              </a:extLst>
            </p:cNvPr>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96;p35">
              <a:extLst>
                <a:ext uri="{FF2B5EF4-FFF2-40B4-BE49-F238E27FC236}">
                  <a16:creationId xmlns:a16="http://schemas.microsoft.com/office/drawing/2014/main" id="{D62EA35B-5590-4E28-AFF3-40C0E28CD820}"/>
                </a:ext>
              </a:extLst>
            </p:cNvPr>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97;p35">
              <a:extLst>
                <a:ext uri="{FF2B5EF4-FFF2-40B4-BE49-F238E27FC236}">
                  <a16:creationId xmlns:a16="http://schemas.microsoft.com/office/drawing/2014/main" id="{72364B8D-8EF5-4C83-B3AE-B286C2BDCA23}"/>
                </a:ext>
              </a:extLst>
            </p:cNvPr>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98;p35">
              <a:extLst>
                <a:ext uri="{FF2B5EF4-FFF2-40B4-BE49-F238E27FC236}">
                  <a16:creationId xmlns:a16="http://schemas.microsoft.com/office/drawing/2014/main" id="{F48D2AED-AB3E-4868-A331-8E5B0B92522C}"/>
                </a:ext>
              </a:extLst>
            </p:cNvPr>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99;p35">
              <a:extLst>
                <a:ext uri="{FF2B5EF4-FFF2-40B4-BE49-F238E27FC236}">
                  <a16:creationId xmlns:a16="http://schemas.microsoft.com/office/drawing/2014/main" id="{EE54277E-5B6A-4723-80BF-AC4AEA04FB2E}"/>
                </a:ext>
              </a:extLst>
            </p:cNvPr>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00;p35">
              <a:extLst>
                <a:ext uri="{FF2B5EF4-FFF2-40B4-BE49-F238E27FC236}">
                  <a16:creationId xmlns:a16="http://schemas.microsoft.com/office/drawing/2014/main" id="{2F29127E-6E66-4754-A567-BA2A8E85505F}"/>
                </a:ext>
              </a:extLst>
            </p:cNvPr>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01;p35">
              <a:extLst>
                <a:ext uri="{FF2B5EF4-FFF2-40B4-BE49-F238E27FC236}">
                  <a16:creationId xmlns:a16="http://schemas.microsoft.com/office/drawing/2014/main" id="{4D0D387E-8D96-461E-A7C8-66AEA03949CE}"/>
                </a:ext>
              </a:extLst>
            </p:cNvPr>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02;p35">
              <a:extLst>
                <a:ext uri="{FF2B5EF4-FFF2-40B4-BE49-F238E27FC236}">
                  <a16:creationId xmlns:a16="http://schemas.microsoft.com/office/drawing/2014/main" id="{B474E05F-EEC0-4442-8980-2838832A7FA6}"/>
                </a:ext>
              </a:extLst>
            </p:cNvPr>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03;p35">
              <a:extLst>
                <a:ext uri="{FF2B5EF4-FFF2-40B4-BE49-F238E27FC236}">
                  <a16:creationId xmlns:a16="http://schemas.microsoft.com/office/drawing/2014/main" id="{A3D0EB7E-0FF2-47DB-B1AA-03858520595E}"/>
                </a:ext>
              </a:extLst>
            </p:cNvPr>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04;p35">
              <a:extLst>
                <a:ext uri="{FF2B5EF4-FFF2-40B4-BE49-F238E27FC236}">
                  <a16:creationId xmlns:a16="http://schemas.microsoft.com/office/drawing/2014/main" id="{F3426919-7CD5-41AB-A396-2AF9615AE6D8}"/>
                </a:ext>
              </a:extLst>
            </p:cNvPr>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05;p35">
              <a:extLst>
                <a:ext uri="{FF2B5EF4-FFF2-40B4-BE49-F238E27FC236}">
                  <a16:creationId xmlns:a16="http://schemas.microsoft.com/office/drawing/2014/main" id="{27322DCA-FA34-407B-87D7-6D935BCCCC3A}"/>
                </a:ext>
              </a:extLst>
            </p:cNvPr>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06;p35">
              <a:extLst>
                <a:ext uri="{FF2B5EF4-FFF2-40B4-BE49-F238E27FC236}">
                  <a16:creationId xmlns:a16="http://schemas.microsoft.com/office/drawing/2014/main" id="{F62D8155-C19C-4966-94B6-E0362CA28957}"/>
                </a:ext>
              </a:extLst>
            </p:cNvPr>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07;p35">
              <a:extLst>
                <a:ext uri="{FF2B5EF4-FFF2-40B4-BE49-F238E27FC236}">
                  <a16:creationId xmlns:a16="http://schemas.microsoft.com/office/drawing/2014/main" id="{FE7E142F-E481-4A69-888F-93EB40E1E0F4}"/>
                </a:ext>
              </a:extLst>
            </p:cNvPr>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08;p35">
              <a:extLst>
                <a:ext uri="{FF2B5EF4-FFF2-40B4-BE49-F238E27FC236}">
                  <a16:creationId xmlns:a16="http://schemas.microsoft.com/office/drawing/2014/main" id="{E2905F54-D5B8-47C2-8F26-31423CC08A66}"/>
                </a:ext>
              </a:extLst>
            </p:cNvPr>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09;p35">
              <a:extLst>
                <a:ext uri="{FF2B5EF4-FFF2-40B4-BE49-F238E27FC236}">
                  <a16:creationId xmlns:a16="http://schemas.microsoft.com/office/drawing/2014/main" id="{EF89C65A-35E7-473D-BBD3-A40B20B885ED}"/>
                </a:ext>
              </a:extLst>
            </p:cNvPr>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10;p35">
              <a:extLst>
                <a:ext uri="{FF2B5EF4-FFF2-40B4-BE49-F238E27FC236}">
                  <a16:creationId xmlns:a16="http://schemas.microsoft.com/office/drawing/2014/main" id="{AA4009D1-37FE-4D77-949A-C2134196BCAD}"/>
                </a:ext>
              </a:extLst>
            </p:cNvPr>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11;p35">
              <a:extLst>
                <a:ext uri="{FF2B5EF4-FFF2-40B4-BE49-F238E27FC236}">
                  <a16:creationId xmlns:a16="http://schemas.microsoft.com/office/drawing/2014/main" id="{6EDCCF4D-E0DE-499A-92E6-1858DCF08C1B}"/>
                </a:ext>
              </a:extLst>
            </p:cNvPr>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12;p35">
              <a:extLst>
                <a:ext uri="{FF2B5EF4-FFF2-40B4-BE49-F238E27FC236}">
                  <a16:creationId xmlns:a16="http://schemas.microsoft.com/office/drawing/2014/main" id="{AF20A358-6BAB-456F-A3DE-5089947098BB}"/>
                </a:ext>
              </a:extLst>
            </p:cNvPr>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13;p35">
              <a:extLst>
                <a:ext uri="{FF2B5EF4-FFF2-40B4-BE49-F238E27FC236}">
                  <a16:creationId xmlns:a16="http://schemas.microsoft.com/office/drawing/2014/main" id="{45FE484B-3D92-4DC1-B570-5FAA7E73439B}"/>
                </a:ext>
              </a:extLst>
            </p:cNvPr>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14;p35">
              <a:extLst>
                <a:ext uri="{FF2B5EF4-FFF2-40B4-BE49-F238E27FC236}">
                  <a16:creationId xmlns:a16="http://schemas.microsoft.com/office/drawing/2014/main" id="{58F66AF6-F4A3-4305-8E38-91637A976DFC}"/>
                </a:ext>
              </a:extLst>
            </p:cNvPr>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15;p35">
              <a:extLst>
                <a:ext uri="{FF2B5EF4-FFF2-40B4-BE49-F238E27FC236}">
                  <a16:creationId xmlns:a16="http://schemas.microsoft.com/office/drawing/2014/main" id="{0C33F821-B2D8-4C07-A07F-E8B88CAF19A5}"/>
                </a:ext>
              </a:extLst>
            </p:cNvPr>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16;p35">
              <a:extLst>
                <a:ext uri="{FF2B5EF4-FFF2-40B4-BE49-F238E27FC236}">
                  <a16:creationId xmlns:a16="http://schemas.microsoft.com/office/drawing/2014/main" id="{552B9D4C-E6A0-4110-B5EC-09FCB91E73D5}"/>
                </a:ext>
              </a:extLst>
            </p:cNvPr>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17;p35">
              <a:extLst>
                <a:ext uri="{FF2B5EF4-FFF2-40B4-BE49-F238E27FC236}">
                  <a16:creationId xmlns:a16="http://schemas.microsoft.com/office/drawing/2014/main" id="{1404A1C8-B6E2-4807-9499-A56106A67FF2}"/>
                </a:ext>
              </a:extLst>
            </p:cNvPr>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18;p35">
              <a:extLst>
                <a:ext uri="{FF2B5EF4-FFF2-40B4-BE49-F238E27FC236}">
                  <a16:creationId xmlns:a16="http://schemas.microsoft.com/office/drawing/2014/main" id="{2328E4D5-22A2-4DD8-8DE0-00452E785FAA}"/>
                </a:ext>
              </a:extLst>
            </p:cNvPr>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19;p35">
              <a:extLst>
                <a:ext uri="{FF2B5EF4-FFF2-40B4-BE49-F238E27FC236}">
                  <a16:creationId xmlns:a16="http://schemas.microsoft.com/office/drawing/2014/main" id="{F20380B3-F426-43C2-8411-B4AEBD02C111}"/>
                </a:ext>
              </a:extLst>
            </p:cNvPr>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20;p35">
              <a:extLst>
                <a:ext uri="{FF2B5EF4-FFF2-40B4-BE49-F238E27FC236}">
                  <a16:creationId xmlns:a16="http://schemas.microsoft.com/office/drawing/2014/main" id="{DDDF01C4-1D22-4E21-8F97-9B6FFDF05F44}"/>
                </a:ext>
              </a:extLst>
            </p:cNvPr>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21;p35">
              <a:extLst>
                <a:ext uri="{FF2B5EF4-FFF2-40B4-BE49-F238E27FC236}">
                  <a16:creationId xmlns:a16="http://schemas.microsoft.com/office/drawing/2014/main" id="{06F038B1-4DF4-4F28-B884-51EA197EFB90}"/>
                </a:ext>
              </a:extLst>
            </p:cNvPr>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22;p35">
              <a:extLst>
                <a:ext uri="{FF2B5EF4-FFF2-40B4-BE49-F238E27FC236}">
                  <a16:creationId xmlns:a16="http://schemas.microsoft.com/office/drawing/2014/main" id="{6B3633DB-7E25-4DA2-80AB-43F23D7974DD}"/>
                </a:ext>
              </a:extLst>
            </p:cNvPr>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23;p35">
              <a:extLst>
                <a:ext uri="{FF2B5EF4-FFF2-40B4-BE49-F238E27FC236}">
                  <a16:creationId xmlns:a16="http://schemas.microsoft.com/office/drawing/2014/main" id="{6D9754B0-AD70-460C-9904-B1DC675C55B3}"/>
                </a:ext>
              </a:extLst>
            </p:cNvPr>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24;p35">
              <a:extLst>
                <a:ext uri="{FF2B5EF4-FFF2-40B4-BE49-F238E27FC236}">
                  <a16:creationId xmlns:a16="http://schemas.microsoft.com/office/drawing/2014/main" id="{7532BB1C-DDB0-4BCA-A8A5-BD07CDBF5E73}"/>
                </a:ext>
              </a:extLst>
            </p:cNvPr>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25;p35">
              <a:extLst>
                <a:ext uri="{FF2B5EF4-FFF2-40B4-BE49-F238E27FC236}">
                  <a16:creationId xmlns:a16="http://schemas.microsoft.com/office/drawing/2014/main" id="{9F2B70C7-6329-43A9-9308-646517C7CEF2}"/>
                </a:ext>
              </a:extLst>
            </p:cNvPr>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26;p35">
              <a:extLst>
                <a:ext uri="{FF2B5EF4-FFF2-40B4-BE49-F238E27FC236}">
                  <a16:creationId xmlns:a16="http://schemas.microsoft.com/office/drawing/2014/main" id="{4F528416-E624-427C-9130-23602F46828E}"/>
                </a:ext>
              </a:extLst>
            </p:cNvPr>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27;p35">
              <a:extLst>
                <a:ext uri="{FF2B5EF4-FFF2-40B4-BE49-F238E27FC236}">
                  <a16:creationId xmlns:a16="http://schemas.microsoft.com/office/drawing/2014/main" id="{DE2371EB-20A7-4747-B1AE-063BFC7BF0EF}"/>
                </a:ext>
              </a:extLst>
            </p:cNvPr>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28;p35">
              <a:extLst>
                <a:ext uri="{FF2B5EF4-FFF2-40B4-BE49-F238E27FC236}">
                  <a16:creationId xmlns:a16="http://schemas.microsoft.com/office/drawing/2014/main" id="{283F87DF-9D2D-47A9-8CB6-F07803DEFCF0}"/>
                </a:ext>
              </a:extLst>
            </p:cNvPr>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29;p35">
              <a:extLst>
                <a:ext uri="{FF2B5EF4-FFF2-40B4-BE49-F238E27FC236}">
                  <a16:creationId xmlns:a16="http://schemas.microsoft.com/office/drawing/2014/main" id="{BF27BFDD-0CCF-4DAB-A87A-1023B46BCBAD}"/>
                </a:ext>
              </a:extLst>
            </p:cNvPr>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30;p35">
              <a:extLst>
                <a:ext uri="{FF2B5EF4-FFF2-40B4-BE49-F238E27FC236}">
                  <a16:creationId xmlns:a16="http://schemas.microsoft.com/office/drawing/2014/main" id="{FFEA415E-EAB9-4ED5-8D57-CD6FD63C7A6B}"/>
                </a:ext>
              </a:extLst>
            </p:cNvPr>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31;p35">
              <a:extLst>
                <a:ext uri="{FF2B5EF4-FFF2-40B4-BE49-F238E27FC236}">
                  <a16:creationId xmlns:a16="http://schemas.microsoft.com/office/drawing/2014/main" id="{9723D9F8-6B64-455F-A2D3-9B1BA5763A45}"/>
                </a:ext>
              </a:extLst>
            </p:cNvPr>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32;p35">
              <a:extLst>
                <a:ext uri="{FF2B5EF4-FFF2-40B4-BE49-F238E27FC236}">
                  <a16:creationId xmlns:a16="http://schemas.microsoft.com/office/drawing/2014/main" id="{DD41316D-690F-4C20-AB2B-F9D90B62F28C}"/>
                </a:ext>
              </a:extLst>
            </p:cNvPr>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33;p35">
              <a:extLst>
                <a:ext uri="{FF2B5EF4-FFF2-40B4-BE49-F238E27FC236}">
                  <a16:creationId xmlns:a16="http://schemas.microsoft.com/office/drawing/2014/main" id="{6FE37CAD-7CB1-4A83-BDC4-B36B0DA5A0FA}"/>
                </a:ext>
              </a:extLst>
            </p:cNvPr>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34;p35">
              <a:extLst>
                <a:ext uri="{FF2B5EF4-FFF2-40B4-BE49-F238E27FC236}">
                  <a16:creationId xmlns:a16="http://schemas.microsoft.com/office/drawing/2014/main" id="{6025A401-9044-459C-9769-D49381260E3B}"/>
                </a:ext>
              </a:extLst>
            </p:cNvPr>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35;p35">
              <a:extLst>
                <a:ext uri="{FF2B5EF4-FFF2-40B4-BE49-F238E27FC236}">
                  <a16:creationId xmlns:a16="http://schemas.microsoft.com/office/drawing/2014/main" id="{16D559B6-FE49-4FC7-BBB8-BDC235A2D951}"/>
                </a:ext>
              </a:extLst>
            </p:cNvPr>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36;p35">
              <a:extLst>
                <a:ext uri="{FF2B5EF4-FFF2-40B4-BE49-F238E27FC236}">
                  <a16:creationId xmlns:a16="http://schemas.microsoft.com/office/drawing/2014/main" id="{BE8F0D4F-A432-4A2A-B806-B3B1724B4EBB}"/>
                </a:ext>
              </a:extLst>
            </p:cNvPr>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37;p35">
              <a:extLst>
                <a:ext uri="{FF2B5EF4-FFF2-40B4-BE49-F238E27FC236}">
                  <a16:creationId xmlns:a16="http://schemas.microsoft.com/office/drawing/2014/main" id="{AD090552-E4AD-4C44-94BB-96F04B489C4A}"/>
                </a:ext>
              </a:extLst>
            </p:cNvPr>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38;p35">
              <a:extLst>
                <a:ext uri="{FF2B5EF4-FFF2-40B4-BE49-F238E27FC236}">
                  <a16:creationId xmlns:a16="http://schemas.microsoft.com/office/drawing/2014/main" id="{6B5282F9-BBF8-4F2D-B5B5-54801E2E7F58}"/>
                </a:ext>
              </a:extLst>
            </p:cNvPr>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39;p35">
              <a:extLst>
                <a:ext uri="{FF2B5EF4-FFF2-40B4-BE49-F238E27FC236}">
                  <a16:creationId xmlns:a16="http://schemas.microsoft.com/office/drawing/2014/main" id="{6D6D17C4-1451-44AF-A6D6-B5FB5F4A5E20}"/>
                </a:ext>
              </a:extLst>
            </p:cNvPr>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40;p35">
              <a:extLst>
                <a:ext uri="{FF2B5EF4-FFF2-40B4-BE49-F238E27FC236}">
                  <a16:creationId xmlns:a16="http://schemas.microsoft.com/office/drawing/2014/main" id="{B14A8E61-58FF-41E6-9BA4-D56DE97E13E3}"/>
                </a:ext>
              </a:extLst>
            </p:cNvPr>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41;p35">
              <a:extLst>
                <a:ext uri="{FF2B5EF4-FFF2-40B4-BE49-F238E27FC236}">
                  <a16:creationId xmlns:a16="http://schemas.microsoft.com/office/drawing/2014/main" id="{D7912FF4-92C3-4040-A3AC-4ADE2F7FEB69}"/>
                </a:ext>
              </a:extLst>
            </p:cNvPr>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42;p35">
              <a:extLst>
                <a:ext uri="{FF2B5EF4-FFF2-40B4-BE49-F238E27FC236}">
                  <a16:creationId xmlns:a16="http://schemas.microsoft.com/office/drawing/2014/main" id="{03E5612E-3009-4072-A261-7AB1DBA3A93C}"/>
                </a:ext>
              </a:extLst>
            </p:cNvPr>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43;p35">
              <a:extLst>
                <a:ext uri="{FF2B5EF4-FFF2-40B4-BE49-F238E27FC236}">
                  <a16:creationId xmlns:a16="http://schemas.microsoft.com/office/drawing/2014/main" id="{7AD1B3C7-5465-4EEE-86B7-435D91E92C41}"/>
                </a:ext>
              </a:extLst>
            </p:cNvPr>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44;p35">
              <a:extLst>
                <a:ext uri="{FF2B5EF4-FFF2-40B4-BE49-F238E27FC236}">
                  <a16:creationId xmlns:a16="http://schemas.microsoft.com/office/drawing/2014/main" id="{84BAE88B-E0DA-47F3-8AB1-3CDBF6A8EFEF}"/>
                </a:ext>
              </a:extLst>
            </p:cNvPr>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45;p35">
              <a:extLst>
                <a:ext uri="{FF2B5EF4-FFF2-40B4-BE49-F238E27FC236}">
                  <a16:creationId xmlns:a16="http://schemas.microsoft.com/office/drawing/2014/main" id="{3CDC396E-87C5-4741-9634-85BFA566E1AC}"/>
                </a:ext>
              </a:extLst>
            </p:cNvPr>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46;p35">
              <a:extLst>
                <a:ext uri="{FF2B5EF4-FFF2-40B4-BE49-F238E27FC236}">
                  <a16:creationId xmlns:a16="http://schemas.microsoft.com/office/drawing/2014/main" id="{61A3E764-DC61-42EB-868E-51E6554D6B4D}"/>
                </a:ext>
              </a:extLst>
            </p:cNvPr>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47;p35">
              <a:extLst>
                <a:ext uri="{FF2B5EF4-FFF2-40B4-BE49-F238E27FC236}">
                  <a16:creationId xmlns:a16="http://schemas.microsoft.com/office/drawing/2014/main" id="{BD27B287-0BBB-4E97-AB3E-6203C2DB3B5A}"/>
                </a:ext>
              </a:extLst>
            </p:cNvPr>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48;p35">
              <a:extLst>
                <a:ext uri="{FF2B5EF4-FFF2-40B4-BE49-F238E27FC236}">
                  <a16:creationId xmlns:a16="http://schemas.microsoft.com/office/drawing/2014/main" id="{F046FBBC-856C-48B2-847E-AE3AC7C551E5}"/>
                </a:ext>
              </a:extLst>
            </p:cNvPr>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49;p35">
              <a:extLst>
                <a:ext uri="{FF2B5EF4-FFF2-40B4-BE49-F238E27FC236}">
                  <a16:creationId xmlns:a16="http://schemas.microsoft.com/office/drawing/2014/main" id="{49D13AE8-9A4F-4143-ABCA-00C2B63822D7}"/>
                </a:ext>
              </a:extLst>
            </p:cNvPr>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50;p35">
              <a:extLst>
                <a:ext uri="{FF2B5EF4-FFF2-40B4-BE49-F238E27FC236}">
                  <a16:creationId xmlns:a16="http://schemas.microsoft.com/office/drawing/2014/main" id="{267156FC-E613-4A81-A3D4-2048561736D8}"/>
                </a:ext>
              </a:extLst>
            </p:cNvPr>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51;p35">
              <a:extLst>
                <a:ext uri="{FF2B5EF4-FFF2-40B4-BE49-F238E27FC236}">
                  <a16:creationId xmlns:a16="http://schemas.microsoft.com/office/drawing/2014/main" id="{1064B5B7-61F9-4151-A5CB-0ECE8A9F29EF}"/>
                </a:ext>
              </a:extLst>
            </p:cNvPr>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52;p35">
              <a:extLst>
                <a:ext uri="{FF2B5EF4-FFF2-40B4-BE49-F238E27FC236}">
                  <a16:creationId xmlns:a16="http://schemas.microsoft.com/office/drawing/2014/main" id="{605004D1-7F0F-4EA4-B822-3431CD99959B}"/>
                </a:ext>
              </a:extLst>
            </p:cNvPr>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53;p35">
              <a:extLst>
                <a:ext uri="{FF2B5EF4-FFF2-40B4-BE49-F238E27FC236}">
                  <a16:creationId xmlns:a16="http://schemas.microsoft.com/office/drawing/2014/main" id="{80093C79-A349-46FF-A606-3582E19054B6}"/>
                </a:ext>
              </a:extLst>
            </p:cNvPr>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54;p35">
              <a:extLst>
                <a:ext uri="{FF2B5EF4-FFF2-40B4-BE49-F238E27FC236}">
                  <a16:creationId xmlns:a16="http://schemas.microsoft.com/office/drawing/2014/main" id="{E829BEF7-3088-4029-B5B4-BE458E7E8975}"/>
                </a:ext>
              </a:extLst>
            </p:cNvPr>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55;p35">
              <a:extLst>
                <a:ext uri="{FF2B5EF4-FFF2-40B4-BE49-F238E27FC236}">
                  <a16:creationId xmlns:a16="http://schemas.microsoft.com/office/drawing/2014/main" id="{10457259-4C02-4176-89FA-1EC0D39F7FE8}"/>
                </a:ext>
              </a:extLst>
            </p:cNvPr>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56;p35">
              <a:extLst>
                <a:ext uri="{FF2B5EF4-FFF2-40B4-BE49-F238E27FC236}">
                  <a16:creationId xmlns:a16="http://schemas.microsoft.com/office/drawing/2014/main" id="{3FA98FA6-8E66-43A2-BA7D-5692F206B756}"/>
                </a:ext>
              </a:extLst>
            </p:cNvPr>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57;p35">
              <a:extLst>
                <a:ext uri="{FF2B5EF4-FFF2-40B4-BE49-F238E27FC236}">
                  <a16:creationId xmlns:a16="http://schemas.microsoft.com/office/drawing/2014/main" id="{03FED376-3285-4A69-9A70-C06C92C5909E}"/>
                </a:ext>
              </a:extLst>
            </p:cNvPr>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58;p35">
              <a:extLst>
                <a:ext uri="{FF2B5EF4-FFF2-40B4-BE49-F238E27FC236}">
                  <a16:creationId xmlns:a16="http://schemas.microsoft.com/office/drawing/2014/main" id="{276A1EC2-92B9-4A91-A90B-78D7696E6DFF}"/>
                </a:ext>
              </a:extLst>
            </p:cNvPr>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59;p35">
              <a:extLst>
                <a:ext uri="{FF2B5EF4-FFF2-40B4-BE49-F238E27FC236}">
                  <a16:creationId xmlns:a16="http://schemas.microsoft.com/office/drawing/2014/main" id="{5E50A0F4-96B1-46E4-8834-A50D56BE6C99}"/>
                </a:ext>
              </a:extLst>
            </p:cNvPr>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60;p35">
              <a:extLst>
                <a:ext uri="{FF2B5EF4-FFF2-40B4-BE49-F238E27FC236}">
                  <a16:creationId xmlns:a16="http://schemas.microsoft.com/office/drawing/2014/main" id="{835F825A-E56F-4C31-9671-E6A038BF02E3}"/>
                </a:ext>
              </a:extLst>
            </p:cNvPr>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61;p35">
              <a:extLst>
                <a:ext uri="{FF2B5EF4-FFF2-40B4-BE49-F238E27FC236}">
                  <a16:creationId xmlns:a16="http://schemas.microsoft.com/office/drawing/2014/main" id="{94ECC711-89F7-4889-9D57-47D2C7E8A3DC}"/>
                </a:ext>
              </a:extLst>
            </p:cNvPr>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62;p35">
              <a:extLst>
                <a:ext uri="{FF2B5EF4-FFF2-40B4-BE49-F238E27FC236}">
                  <a16:creationId xmlns:a16="http://schemas.microsoft.com/office/drawing/2014/main" id="{5A81C1AA-375A-4828-B30B-C5B01EF7E7E4}"/>
                </a:ext>
              </a:extLst>
            </p:cNvPr>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63;p35">
              <a:extLst>
                <a:ext uri="{FF2B5EF4-FFF2-40B4-BE49-F238E27FC236}">
                  <a16:creationId xmlns:a16="http://schemas.microsoft.com/office/drawing/2014/main" id="{6CC5FA0B-3EC0-4BAF-B781-CE783DF21D47}"/>
                </a:ext>
              </a:extLst>
            </p:cNvPr>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64;p35">
              <a:extLst>
                <a:ext uri="{FF2B5EF4-FFF2-40B4-BE49-F238E27FC236}">
                  <a16:creationId xmlns:a16="http://schemas.microsoft.com/office/drawing/2014/main" id="{FCE567FB-0546-4CF2-96D3-8DF54F73B44E}"/>
                </a:ext>
              </a:extLst>
            </p:cNvPr>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65;p35">
              <a:extLst>
                <a:ext uri="{FF2B5EF4-FFF2-40B4-BE49-F238E27FC236}">
                  <a16:creationId xmlns:a16="http://schemas.microsoft.com/office/drawing/2014/main" id="{16DB28F8-BFDD-420E-B619-3128886C3A96}"/>
                </a:ext>
              </a:extLst>
            </p:cNvPr>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66;p35">
              <a:extLst>
                <a:ext uri="{FF2B5EF4-FFF2-40B4-BE49-F238E27FC236}">
                  <a16:creationId xmlns:a16="http://schemas.microsoft.com/office/drawing/2014/main" id="{AFFDAEE0-31BC-490C-8E11-22E89AC45DB9}"/>
                </a:ext>
              </a:extLst>
            </p:cNvPr>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67;p35">
              <a:extLst>
                <a:ext uri="{FF2B5EF4-FFF2-40B4-BE49-F238E27FC236}">
                  <a16:creationId xmlns:a16="http://schemas.microsoft.com/office/drawing/2014/main" id="{AF92C0CB-7969-45A6-89E5-2E11703BEA5A}"/>
                </a:ext>
              </a:extLst>
            </p:cNvPr>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68;p35">
              <a:extLst>
                <a:ext uri="{FF2B5EF4-FFF2-40B4-BE49-F238E27FC236}">
                  <a16:creationId xmlns:a16="http://schemas.microsoft.com/office/drawing/2014/main" id="{ECA91217-21A1-4367-9160-0DAFF5523C4F}"/>
                </a:ext>
              </a:extLst>
            </p:cNvPr>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69;p35">
              <a:extLst>
                <a:ext uri="{FF2B5EF4-FFF2-40B4-BE49-F238E27FC236}">
                  <a16:creationId xmlns:a16="http://schemas.microsoft.com/office/drawing/2014/main" id="{2797C550-628A-4A86-8432-B45454EE4337}"/>
                </a:ext>
              </a:extLst>
            </p:cNvPr>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70;p35">
              <a:extLst>
                <a:ext uri="{FF2B5EF4-FFF2-40B4-BE49-F238E27FC236}">
                  <a16:creationId xmlns:a16="http://schemas.microsoft.com/office/drawing/2014/main" id="{6FBC300E-B289-47BC-9C8F-7867E19028C6}"/>
                </a:ext>
              </a:extLst>
            </p:cNvPr>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71;p35">
              <a:extLst>
                <a:ext uri="{FF2B5EF4-FFF2-40B4-BE49-F238E27FC236}">
                  <a16:creationId xmlns:a16="http://schemas.microsoft.com/office/drawing/2014/main" id="{92D7BBBB-D032-4F50-ADD4-A0C2B88CA10F}"/>
                </a:ext>
              </a:extLst>
            </p:cNvPr>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72;p35">
              <a:extLst>
                <a:ext uri="{FF2B5EF4-FFF2-40B4-BE49-F238E27FC236}">
                  <a16:creationId xmlns:a16="http://schemas.microsoft.com/office/drawing/2014/main" id="{27B5B20A-1C4C-4C11-864C-06D9F71FB65A}"/>
                </a:ext>
              </a:extLst>
            </p:cNvPr>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73;p35">
              <a:extLst>
                <a:ext uri="{FF2B5EF4-FFF2-40B4-BE49-F238E27FC236}">
                  <a16:creationId xmlns:a16="http://schemas.microsoft.com/office/drawing/2014/main" id="{353C4FE3-1B2A-4FD1-9921-3552AB99128A}"/>
                </a:ext>
              </a:extLst>
            </p:cNvPr>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74;p35">
              <a:extLst>
                <a:ext uri="{FF2B5EF4-FFF2-40B4-BE49-F238E27FC236}">
                  <a16:creationId xmlns:a16="http://schemas.microsoft.com/office/drawing/2014/main" id="{DA06C8A7-69C8-4DBE-9BFC-67F108A32E3C}"/>
                </a:ext>
              </a:extLst>
            </p:cNvPr>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75;p35">
              <a:extLst>
                <a:ext uri="{FF2B5EF4-FFF2-40B4-BE49-F238E27FC236}">
                  <a16:creationId xmlns:a16="http://schemas.microsoft.com/office/drawing/2014/main" id="{4AEA95C5-0DA4-41AC-B3F8-66CC136F087A}"/>
                </a:ext>
              </a:extLst>
            </p:cNvPr>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76;p35">
              <a:extLst>
                <a:ext uri="{FF2B5EF4-FFF2-40B4-BE49-F238E27FC236}">
                  <a16:creationId xmlns:a16="http://schemas.microsoft.com/office/drawing/2014/main" id="{DBD6CE6C-72F4-41F8-A890-3C6A7D2A13E6}"/>
                </a:ext>
              </a:extLst>
            </p:cNvPr>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77;p35">
              <a:extLst>
                <a:ext uri="{FF2B5EF4-FFF2-40B4-BE49-F238E27FC236}">
                  <a16:creationId xmlns:a16="http://schemas.microsoft.com/office/drawing/2014/main" id="{8067E078-A234-488B-A3AA-F28ACDBDB056}"/>
                </a:ext>
              </a:extLst>
            </p:cNvPr>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78;p35">
              <a:extLst>
                <a:ext uri="{FF2B5EF4-FFF2-40B4-BE49-F238E27FC236}">
                  <a16:creationId xmlns:a16="http://schemas.microsoft.com/office/drawing/2014/main" id="{124548C6-9DDF-4941-B650-095E594233EF}"/>
                </a:ext>
              </a:extLst>
            </p:cNvPr>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79;p35">
              <a:extLst>
                <a:ext uri="{FF2B5EF4-FFF2-40B4-BE49-F238E27FC236}">
                  <a16:creationId xmlns:a16="http://schemas.microsoft.com/office/drawing/2014/main" id="{3A74B243-5D45-4D5D-BAF7-34E082BB7D60}"/>
                </a:ext>
              </a:extLst>
            </p:cNvPr>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80;p35">
              <a:extLst>
                <a:ext uri="{FF2B5EF4-FFF2-40B4-BE49-F238E27FC236}">
                  <a16:creationId xmlns:a16="http://schemas.microsoft.com/office/drawing/2014/main" id="{1DC7CD05-5CC2-4B5C-A0E0-BBF1F10BC3D4}"/>
                </a:ext>
              </a:extLst>
            </p:cNvPr>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81;p35">
              <a:extLst>
                <a:ext uri="{FF2B5EF4-FFF2-40B4-BE49-F238E27FC236}">
                  <a16:creationId xmlns:a16="http://schemas.microsoft.com/office/drawing/2014/main" id="{098EB8D1-E7A6-49B3-8A76-59ED4366DED8}"/>
                </a:ext>
              </a:extLst>
            </p:cNvPr>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82;p35">
              <a:extLst>
                <a:ext uri="{FF2B5EF4-FFF2-40B4-BE49-F238E27FC236}">
                  <a16:creationId xmlns:a16="http://schemas.microsoft.com/office/drawing/2014/main" id="{D068B75C-742D-4E2D-A4E3-5F8168F1B56A}"/>
                </a:ext>
              </a:extLst>
            </p:cNvPr>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83;p35">
              <a:extLst>
                <a:ext uri="{FF2B5EF4-FFF2-40B4-BE49-F238E27FC236}">
                  <a16:creationId xmlns:a16="http://schemas.microsoft.com/office/drawing/2014/main" id="{53F9D5B6-E450-4536-9FB8-D15D60B625DB}"/>
                </a:ext>
              </a:extLst>
            </p:cNvPr>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84;p35">
              <a:extLst>
                <a:ext uri="{FF2B5EF4-FFF2-40B4-BE49-F238E27FC236}">
                  <a16:creationId xmlns:a16="http://schemas.microsoft.com/office/drawing/2014/main" id="{8C12C392-5CBB-4130-9858-B227B93016D6}"/>
                </a:ext>
              </a:extLst>
            </p:cNvPr>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85;p35">
              <a:extLst>
                <a:ext uri="{FF2B5EF4-FFF2-40B4-BE49-F238E27FC236}">
                  <a16:creationId xmlns:a16="http://schemas.microsoft.com/office/drawing/2014/main" id="{CE2657A1-EC2F-48AE-BF42-DCECAA1888E0}"/>
                </a:ext>
              </a:extLst>
            </p:cNvPr>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86;p35">
              <a:extLst>
                <a:ext uri="{FF2B5EF4-FFF2-40B4-BE49-F238E27FC236}">
                  <a16:creationId xmlns:a16="http://schemas.microsoft.com/office/drawing/2014/main" id="{D654F914-AE53-4495-9E7D-D8B658FB0302}"/>
                </a:ext>
              </a:extLst>
            </p:cNvPr>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87;p35">
              <a:extLst>
                <a:ext uri="{FF2B5EF4-FFF2-40B4-BE49-F238E27FC236}">
                  <a16:creationId xmlns:a16="http://schemas.microsoft.com/office/drawing/2014/main" id="{298EB496-F7EA-4BAB-B77F-4D7076C42CD9}"/>
                </a:ext>
              </a:extLst>
            </p:cNvPr>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88;p35">
              <a:extLst>
                <a:ext uri="{FF2B5EF4-FFF2-40B4-BE49-F238E27FC236}">
                  <a16:creationId xmlns:a16="http://schemas.microsoft.com/office/drawing/2014/main" id="{478F59AE-1F4D-4F82-BC6D-18BD232D76CD}"/>
                </a:ext>
              </a:extLst>
            </p:cNvPr>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89;p35">
              <a:extLst>
                <a:ext uri="{FF2B5EF4-FFF2-40B4-BE49-F238E27FC236}">
                  <a16:creationId xmlns:a16="http://schemas.microsoft.com/office/drawing/2014/main" id="{9E0C5FDA-CA8F-4E0B-BFB9-F90FDDCE216F}"/>
                </a:ext>
              </a:extLst>
            </p:cNvPr>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90;p35">
              <a:extLst>
                <a:ext uri="{FF2B5EF4-FFF2-40B4-BE49-F238E27FC236}">
                  <a16:creationId xmlns:a16="http://schemas.microsoft.com/office/drawing/2014/main" id="{7EA3A1C3-F644-4726-9011-10DE648CF4A1}"/>
                </a:ext>
              </a:extLst>
            </p:cNvPr>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91;p35">
              <a:extLst>
                <a:ext uri="{FF2B5EF4-FFF2-40B4-BE49-F238E27FC236}">
                  <a16:creationId xmlns:a16="http://schemas.microsoft.com/office/drawing/2014/main" id="{112B25EE-92BE-49B1-8C0C-763B126037D5}"/>
                </a:ext>
              </a:extLst>
            </p:cNvPr>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92;p35">
              <a:extLst>
                <a:ext uri="{FF2B5EF4-FFF2-40B4-BE49-F238E27FC236}">
                  <a16:creationId xmlns:a16="http://schemas.microsoft.com/office/drawing/2014/main" id="{33E4F7CD-3A6C-4709-9F3D-D5642BDCF6CC}"/>
                </a:ext>
              </a:extLst>
            </p:cNvPr>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93;p35">
              <a:extLst>
                <a:ext uri="{FF2B5EF4-FFF2-40B4-BE49-F238E27FC236}">
                  <a16:creationId xmlns:a16="http://schemas.microsoft.com/office/drawing/2014/main" id="{077A2501-CC03-4531-B7A9-F58EB611772E}"/>
                </a:ext>
              </a:extLst>
            </p:cNvPr>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94;p35">
              <a:extLst>
                <a:ext uri="{FF2B5EF4-FFF2-40B4-BE49-F238E27FC236}">
                  <a16:creationId xmlns:a16="http://schemas.microsoft.com/office/drawing/2014/main" id="{66B8485E-1CCE-4D64-9387-C633AB06EACD}"/>
                </a:ext>
              </a:extLst>
            </p:cNvPr>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95;p35">
              <a:extLst>
                <a:ext uri="{FF2B5EF4-FFF2-40B4-BE49-F238E27FC236}">
                  <a16:creationId xmlns:a16="http://schemas.microsoft.com/office/drawing/2014/main" id="{F0707A9D-5D39-440E-8DF6-9F2ECDDB71EF}"/>
                </a:ext>
              </a:extLst>
            </p:cNvPr>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96;p35">
              <a:extLst>
                <a:ext uri="{FF2B5EF4-FFF2-40B4-BE49-F238E27FC236}">
                  <a16:creationId xmlns:a16="http://schemas.microsoft.com/office/drawing/2014/main" id="{6D74B8D2-1458-4052-9114-89F72286C574}"/>
                </a:ext>
              </a:extLst>
            </p:cNvPr>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97;p35">
              <a:extLst>
                <a:ext uri="{FF2B5EF4-FFF2-40B4-BE49-F238E27FC236}">
                  <a16:creationId xmlns:a16="http://schemas.microsoft.com/office/drawing/2014/main" id="{5A24E4D0-5382-4DAD-B7A4-2319F8606D17}"/>
                </a:ext>
              </a:extLst>
            </p:cNvPr>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98;p35">
              <a:extLst>
                <a:ext uri="{FF2B5EF4-FFF2-40B4-BE49-F238E27FC236}">
                  <a16:creationId xmlns:a16="http://schemas.microsoft.com/office/drawing/2014/main" id="{78A8A379-B7BE-4C56-801E-CB67A6C0CAD4}"/>
                </a:ext>
              </a:extLst>
            </p:cNvPr>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99;p35">
              <a:extLst>
                <a:ext uri="{FF2B5EF4-FFF2-40B4-BE49-F238E27FC236}">
                  <a16:creationId xmlns:a16="http://schemas.microsoft.com/office/drawing/2014/main" id="{0C35159E-3F19-4058-B24F-A597B466BEBB}"/>
                </a:ext>
              </a:extLst>
            </p:cNvPr>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00;p35">
              <a:extLst>
                <a:ext uri="{FF2B5EF4-FFF2-40B4-BE49-F238E27FC236}">
                  <a16:creationId xmlns:a16="http://schemas.microsoft.com/office/drawing/2014/main" id="{556CB59C-C410-4915-B6D4-D8D5A8CB8C22}"/>
                </a:ext>
              </a:extLst>
            </p:cNvPr>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01;p35">
              <a:extLst>
                <a:ext uri="{FF2B5EF4-FFF2-40B4-BE49-F238E27FC236}">
                  <a16:creationId xmlns:a16="http://schemas.microsoft.com/office/drawing/2014/main" id="{E5764A58-E1EB-4481-97E1-572FEE010B5B}"/>
                </a:ext>
              </a:extLst>
            </p:cNvPr>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02;p35">
              <a:extLst>
                <a:ext uri="{FF2B5EF4-FFF2-40B4-BE49-F238E27FC236}">
                  <a16:creationId xmlns:a16="http://schemas.microsoft.com/office/drawing/2014/main" id="{724F840F-B889-4643-A5E9-BCEAF6807C97}"/>
                </a:ext>
              </a:extLst>
            </p:cNvPr>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03;p35">
              <a:extLst>
                <a:ext uri="{FF2B5EF4-FFF2-40B4-BE49-F238E27FC236}">
                  <a16:creationId xmlns:a16="http://schemas.microsoft.com/office/drawing/2014/main" id="{063B579F-DC06-4EA9-B1C2-464EAA90B4A0}"/>
                </a:ext>
              </a:extLst>
            </p:cNvPr>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04;p35">
              <a:extLst>
                <a:ext uri="{FF2B5EF4-FFF2-40B4-BE49-F238E27FC236}">
                  <a16:creationId xmlns:a16="http://schemas.microsoft.com/office/drawing/2014/main" id="{4C449FF4-6B35-4128-81E6-BA92DF90CAA6}"/>
                </a:ext>
              </a:extLst>
            </p:cNvPr>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05;p35">
              <a:extLst>
                <a:ext uri="{FF2B5EF4-FFF2-40B4-BE49-F238E27FC236}">
                  <a16:creationId xmlns:a16="http://schemas.microsoft.com/office/drawing/2014/main" id="{831C8E9B-CCC3-483B-B91E-832F23CB117D}"/>
                </a:ext>
              </a:extLst>
            </p:cNvPr>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06;p35">
              <a:extLst>
                <a:ext uri="{FF2B5EF4-FFF2-40B4-BE49-F238E27FC236}">
                  <a16:creationId xmlns:a16="http://schemas.microsoft.com/office/drawing/2014/main" id="{242E0CDF-A84D-4B6A-BF73-04C6CED4BE9B}"/>
                </a:ext>
              </a:extLst>
            </p:cNvPr>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807;p35">
              <a:extLst>
                <a:ext uri="{FF2B5EF4-FFF2-40B4-BE49-F238E27FC236}">
                  <a16:creationId xmlns:a16="http://schemas.microsoft.com/office/drawing/2014/main" id="{2D870EBF-4570-4065-94E8-3B9071A7D373}"/>
                </a:ext>
              </a:extLst>
            </p:cNvPr>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808;p35">
              <a:extLst>
                <a:ext uri="{FF2B5EF4-FFF2-40B4-BE49-F238E27FC236}">
                  <a16:creationId xmlns:a16="http://schemas.microsoft.com/office/drawing/2014/main" id="{A148A686-A5C0-40E6-85FE-607D10286FD4}"/>
                </a:ext>
              </a:extLst>
            </p:cNvPr>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809;p35">
              <a:extLst>
                <a:ext uri="{FF2B5EF4-FFF2-40B4-BE49-F238E27FC236}">
                  <a16:creationId xmlns:a16="http://schemas.microsoft.com/office/drawing/2014/main" id="{92449C8D-43D7-4ED4-B7BA-30BF71C2AF38}"/>
                </a:ext>
              </a:extLst>
            </p:cNvPr>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810;p35">
              <a:extLst>
                <a:ext uri="{FF2B5EF4-FFF2-40B4-BE49-F238E27FC236}">
                  <a16:creationId xmlns:a16="http://schemas.microsoft.com/office/drawing/2014/main" id="{D83C5C17-5A7C-41BF-97F2-C7F5EF47B241}"/>
                </a:ext>
              </a:extLst>
            </p:cNvPr>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811;p35">
              <a:extLst>
                <a:ext uri="{FF2B5EF4-FFF2-40B4-BE49-F238E27FC236}">
                  <a16:creationId xmlns:a16="http://schemas.microsoft.com/office/drawing/2014/main" id="{3069639D-E5DB-472D-A47B-4D4CED61C88A}"/>
                </a:ext>
              </a:extLst>
            </p:cNvPr>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812;p35">
              <a:extLst>
                <a:ext uri="{FF2B5EF4-FFF2-40B4-BE49-F238E27FC236}">
                  <a16:creationId xmlns:a16="http://schemas.microsoft.com/office/drawing/2014/main" id="{843FBB7D-AEA3-40EC-A246-56B860D07E05}"/>
                </a:ext>
              </a:extLst>
            </p:cNvPr>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813;p35">
              <a:extLst>
                <a:ext uri="{FF2B5EF4-FFF2-40B4-BE49-F238E27FC236}">
                  <a16:creationId xmlns:a16="http://schemas.microsoft.com/office/drawing/2014/main" id="{23B043BC-B5DD-445D-AC51-4E1CA50C7030}"/>
                </a:ext>
              </a:extLst>
            </p:cNvPr>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814;p35">
              <a:extLst>
                <a:ext uri="{FF2B5EF4-FFF2-40B4-BE49-F238E27FC236}">
                  <a16:creationId xmlns:a16="http://schemas.microsoft.com/office/drawing/2014/main" id="{49852815-074B-45FC-8663-ADABECEBB758}"/>
                </a:ext>
              </a:extLst>
            </p:cNvPr>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815;p35">
              <a:extLst>
                <a:ext uri="{FF2B5EF4-FFF2-40B4-BE49-F238E27FC236}">
                  <a16:creationId xmlns:a16="http://schemas.microsoft.com/office/drawing/2014/main" id="{C336AAE9-592C-4153-94EA-13A7B138CD53}"/>
                </a:ext>
              </a:extLst>
            </p:cNvPr>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16;p35">
              <a:extLst>
                <a:ext uri="{FF2B5EF4-FFF2-40B4-BE49-F238E27FC236}">
                  <a16:creationId xmlns:a16="http://schemas.microsoft.com/office/drawing/2014/main" id="{D2FDD6B3-314D-4C8E-99AD-F20008F0DEF9}"/>
                </a:ext>
              </a:extLst>
            </p:cNvPr>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817;p35">
              <a:extLst>
                <a:ext uri="{FF2B5EF4-FFF2-40B4-BE49-F238E27FC236}">
                  <a16:creationId xmlns:a16="http://schemas.microsoft.com/office/drawing/2014/main" id="{72EC80F3-10F4-4A7D-AF5D-8790F96C418B}"/>
                </a:ext>
              </a:extLst>
            </p:cNvPr>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818;p35">
              <a:extLst>
                <a:ext uri="{FF2B5EF4-FFF2-40B4-BE49-F238E27FC236}">
                  <a16:creationId xmlns:a16="http://schemas.microsoft.com/office/drawing/2014/main" id="{9089DB2E-AFB0-4EE0-BB3F-7750F104BFF0}"/>
                </a:ext>
              </a:extLst>
            </p:cNvPr>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819;p35">
              <a:extLst>
                <a:ext uri="{FF2B5EF4-FFF2-40B4-BE49-F238E27FC236}">
                  <a16:creationId xmlns:a16="http://schemas.microsoft.com/office/drawing/2014/main" id="{AA3F86E4-F365-4D7E-BCED-3E208C7041C6}"/>
                </a:ext>
              </a:extLst>
            </p:cNvPr>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820;p35">
              <a:extLst>
                <a:ext uri="{FF2B5EF4-FFF2-40B4-BE49-F238E27FC236}">
                  <a16:creationId xmlns:a16="http://schemas.microsoft.com/office/drawing/2014/main" id="{DAF2F229-F19B-424A-8A43-584C978BE571}"/>
                </a:ext>
              </a:extLst>
            </p:cNvPr>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821;p35">
              <a:extLst>
                <a:ext uri="{FF2B5EF4-FFF2-40B4-BE49-F238E27FC236}">
                  <a16:creationId xmlns:a16="http://schemas.microsoft.com/office/drawing/2014/main" id="{3822D85F-7323-478B-8826-C44D22A72315}"/>
                </a:ext>
              </a:extLst>
            </p:cNvPr>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822;p35">
              <a:extLst>
                <a:ext uri="{FF2B5EF4-FFF2-40B4-BE49-F238E27FC236}">
                  <a16:creationId xmlns:a16="http://schemas.microsoft.com/office/drawing/2014/main" id="{7B6438F0-5AAF-44A6-9EF5-BD1D6D970E79}"/>
                </a:ext>
              </a:extLst>
            </p:cNvPr>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23;p35">
              <a:extLst>
                <a:ext uri="{FF2B5EF4-FFF2-40B4-BE49-F238E27FC236}">
                  <a16:creationId xmlns:a16="http://schemas.microsoft.com/office/drawing/2014/main" id="{0359425B-4ACC-4C8D-9CD2-D8EBB827B5AE}"/>
                </a:ext>
              </a:extLst>
            </p:cNvPr>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24;p35">
              <a:extLst>
                <a:ext uri="{FF2B5EF4-FFF2-40B4-BE49-F238E27FC236}">
                  <a16:creationId xmlns:a16="http://schemas.microsoft.com/office/drawing/2014/main" id="{403439E0-7BC3-43D6-BCE0-8CDAC4A5AEE9}"/>
                </a:ext>
              </a:extLst>
            </p:cNvPr>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25;p35">
              <a:extLst>
                <a:ext uri="{FF2B5EF4-FFF2-40B4-BE49-F238E27FC236}">
                  <a16:creationId xmlns:a16="http://schemas.microsoft.com/office/drawing/2014/main" id="{A1C4CEC3-5BE4-461C-A227-395052C38090}"/>
                </a:ext>
              </a:extLst>
            </p:cNvPr>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826;p35">
              <a:extLst>
                <a:ext uri="{FF2B5EF4-FFF2-40B4-BE49-F238E27FC236}">
                  <a16:creationId xmlns:a16="http://schemas.microsoft.com/office/drawing/2014/main" id="{66D9F4D3-30AD-4A8C-86A7-D51ABA4D52DD}"/>
                </a:ext>
              </a:extLst>
            </p:cNvPr>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827;p35">
              <a:extLst>
                <a:ext uri="{FF2B5EF4-FFF2-40B4-BE49-F238E27FC236}">
                  <a16:creationId xmlns:a16="http://schemas.microsoft.com/office/drawing/2014/main" id="{EF28985A-8C66-4EBD-BDE0-1FC45D1FB65E}"/>
                </a:ext>
              </a:extLst>
            </p:cNvPr>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28;p35">
              <a:extLst>
                <a:ext uri="{FF2B5EF4-FFF2-40B4-BE49-F238E27FC236}">
                  <a16:creationId xmlns:a16="http://schemas.microsoft.com/office/drawing/2014/main" id="{0C7E73B6-7F04-4951-A409-5DF629F4CA4A}"/>
                </a:ext>
              </a:extLst>
            </p:cNvPr>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29;p35">
              <a:extLst>
                <a:ext uri="{FF2B5EF4-FFF2-40B4-BE49-F238E27FC236}">
                  <a16:creationId xmlns:a16="http://schemas.microsoft.com/office/drawing/2014/main" id="{352BD415-A12E-4ABD-98B6-8E4AFD31A3CE}"/>
                </a:ext>
              </a:extLst>
            </p:cNvPr>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30;p35">
              <a:extLst>
                <a:ext uri="{FF2B5EF4-FFF2-40B4-BE49-F238E27FC236}">
                  <a16:creationId xmlns:a16="http://schemas.microsoft.com/office/drawing/2014/main" id="{B4ED2EF2-6EC0-489A-96A2-7BA2883204CB}"/>
                </a:ext>
              </a:extLst>
            </p:cNvPr>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31;p35">
              <a:extLst>
                <a:ext uri="{FF2B5EF4-FFF2-40B4-BE49-F238E27FC236}">
                  <a16:creationId xmlns:a16="http://schemas.microsoft.com/office/drawing/2014/main" id="{FA79EB5C-B0D4-416C-BDE5-5077B2F48327}"/>
                </a:ext>
              </a:extLst>
            </p:cNvPr>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32;p35">
              <a:extLst>
                <a:ext uri="{FF2B5EF4-FFF2-40B4-BE49-F238E27FC236}">
                  <a16:creationId xmlns:a16="http://schemas.microsoft.com/office/drawing/2014/main" id="{7D7EB0D2-2384-45DF-987E-93A41130F8A9}"/>
                </a:ext>
              </a:extLst>
            </p:cNvPr>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33;p35">
              <a:extLst>
                <a:ext uri="{FF2B5EF4-FFF2-40B4-BE49-F238E27FC236}">
                  <a16:creationId xmlns:a16="http://schemas.microsoft.com/office/drawing/2014/main" id="{A9CDD7FE-04EC-4E58-B478-78025CAB8480}"/>
                </a:ext>
              </a:extLst>
            </p:cNvPr>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834;p35">
              <a:extLst>
                <a:ext uri="{FF2B5EF4-FFF2-40B4-BE49-F238E27FC236}">
                  <a16:creationId xmlns:a16="http://schemas.microsoft.com/office/drawing/2014/main" id="{64E8D077-D2C3-4F69-872D-1BA336F7C2DA}"/>
                </a:ext>
              </a:extLst>
            </p:cNvPr>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835;p35">
              <a:extLst>
                <a:ext uri="{FF2B5EF4-FFF2-40B4-BE49-F238E27FC236}">
                  <a16:creationId xmlns:a16="http://schemas.microsoft.com/office/drawing/2014/main" id="{63EAB30A-730D-44EB-A175-848A32376BEA}"/>
                </a:ext>
              </a:extLst>
            </p:cNvPr>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836;p35">
              <a:extLst>
                <a:ext uri="{FF2B5EF4-FFF2-40B4-BE49-F238E27FC236}">
                  <a16:creationId xmlns:a16="http://schemas.microsoft.com/office/drawing/2014/main" id="{319D1DC5-FC7F-44B2-BD6A-C02D2756D191}"/>
                </a:ext>
              </a:extLst>
            </p:cNvPr>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837;p35">
              <a:extLst>
                <a:ext uri="{FF2B5EF4-FFF2-40B4-BE49-F238E27FC236}">
                  <a16:creationId xmlns:a16="http://schemas.microsoft.com/office/drawing/2014/main" id="{400BBE81-6A49-4AEB-89DF-FE9C84081D6B}"/>
                </a:ext>
              </a:extLst>
            </p:cNvPr>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838;p35">
              <a:extLst>
                <a:ext uri="{FF2B5EF4-FFF2-40B4-BE49-F238E27FC236}">
                  <a16:creationId xmlns:a16="http://schemas.microsoft.com/office/drawing/2014/main" id="{976ECBE4-C861-4EB6-A85F-299DD200B1F4}"/>
                </a:ext>
              </a:extLst>
            </p:cNvPr>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839;p35">
              <a:extLst>
                <a:ext uri="{FF2B5EF4-FFF2-40B4-BE49-F238E27FC236}">
                  <a16:creationId xmlns:a16="http://schemas.microsoft.com/office/drawing/2014/main" id="{0DCB4EBA-4990-4841-B68D-F5866F1863FF}"/>
                </a:ext>
              </a:extLst>
            </p:cNvPr>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840;p35">
              <a:extLst>
                <a:ext uri="{FF2B5EF4-FFF2-40B4-BE49-F238E27FC236}">
                  <a16:creationId xmlns:a16="http://schemas.microsoft.com/office/drawing/2014/main" id="{2FB0F43E-06D0-412E-B82D-8126B17A3117}"/>
                </a:ext>
              </a:extLst>
            </p:cNvPr>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841;p35">
              <a:extLst>
                <a:ext uri="{FF2B5EF4-FFF2-40B4-BE49-F238E27FC236}">
                  <a16:creationId xmlns:a16="http://schemas.microsoft.com/office/drawing/2014/main" id="{A9231137-331F-4FE0-90C5-4FA69C5E4368}"/>
                </a:ext>
              </a:extLst>
            </p:cNvPr>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842;p35">
              <a:extLst>
                <a:ext uri="{FF2B5EF4-FFF2-40B4-BE49-F238E27FC236}">
                  <a16:creationId xmlns:a16="http://schemas.microsoft.com/office/drawing/2014/main" id="{D111D1BD-A5F3-4354-B443-815FAE4FDD5A}"/>
                </a:ext>
              </a:extLst>
            </p:cNvPr>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843;p35">
              <a:extLst>
                <a:ext uri="{FF2B5EF4-FFF2-40B4-BE49-F238E27FC236}">
                  <a16:creationId xmlns:a16="http://schemas.microsoft.com/office/drawing/2014/main" id="{3C8C4775-3673-4440-885B-EB19794BD252}"/>
                </a:ext>
              </a:extLst>
            </p:cNvPr>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844;p35">
              <a:extLst>
                <a:ext uri="{FF2B5EF4-FFF2-40B4-BE49-F238E27FC236}">
                  <a16:creationId xmlns:a16="http://schemas.microsoft.com/office/drawing/2014/main" id="{FF814884-780C-4D0E-A888-7E86BF8277C3}"/>
                </a:ext>
              </a:extLst>
            </p:cNvPr>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845;p35">
              <a:extLst>
                <a:ext uri="{FF2B5EF4-FFF2-40B4-BE49-F238E27FC236}">
                  <a16:creationId xmlns:a16="http://schemas.microsoft.com/office/drawing/2014/main" id="{F0337BE5-CC00-4DB5-90F5-B69DBE740773}"/>
                </a:ext>
              </a:extLst>
            </p:cNvPr>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846;p35">
              <a:extLst>
                <a:ext uri="{FF2B5EF4-FFF2-40B4-BE49-F238E27FC236}">
                  <a16:creationId xmlns:a16="http://schemas.microsoft.com/office/drawing/2014/main" id="{F46E69AD-5E1B-4602-8B3C-D700B6C5D92D}"/>
                </a:ext>
              </a:extLst>
            </p:cNvPr>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847;p35">
              <a:extLst>
                <a:ext uri="{FF2B5EF4-FFF2-40B4-BE49-F238E27FC236}">
                  <a16:creationId xmlns:a16="http://schemas.microsoft.com/office/drawing/2014/main" id="{535C81C5-3DEA-47C9-8521-001EC83ABA90}"/>
                </a:ext>
              </a:extLst>
            </p:cNvPr>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848;p35">
              <a:extLst>
                <a:ext uri="{FF2B5EF4-FFF2-40B4-BE49-F238E27FC236}">
                  <a16:creationId xmlns:a16="http://schemas.microsoft.com/office/drawing/2014/main" id="{4C6761F4-8BAA-4E0C-B700-C6511E100EB3}"/>
                </a:ext>
              </a:extLst>
            </p:cNvPr>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849;p35">
              <a:extLst>
                <a:ext uri="{FF2B5EF4-FFF2-40B4-BE49-F238E27FC236}">
                  <a16:creationId xmlns:a16="http://schemas.microsoft.com/office/drawing/2014/main" id="{57BCB783-A986-44F7-AFA9-69F1355FAC3C}"/>
                </a:ext>
              </a:extLst>
            </p:cNvPr>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850;p35">
              <a:extLst>
                <a:ext uri="{FF2B5EF4-FFF2-40B4-BE49-F238E27FC236}">
                  <a16:creationId xmlns:a16="http://schemas.microsoft.com/office/drawing/2014/main" id="{56E2A604-9837-4E8A-921C-B51BE30E73E2}"/>
                </a:ext>
              </a:extLst>
            </p:cNvPr>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851;p35">
              <a:extLst>
                <a:ext uri="{FF2B5EF4-FFF2-40B4-BE49-F238E27FC236}">
                  <a16:creationId xmlns:a16="http://schemas.microsoft.com/office/drawing/2014/main" id="{A14649F8-D5BA-44A6-A1DF-A3094F741C67}"/>
                </a:ext>
              </a:extLst>
            </p:cNvPr>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852;p35">
              <a:extLst>
                <a:ext uri="{FF2B5EF4-FFF2-40B4-BE49-F238E27FC236}">
                  <a16:creationId xmlns:a16="http://schemas.microsoft.com/office/drawing/2014/main" id="{89D5DA79-57A3-4C9A-B7D0-3BCEB3DB9A3B}"/>
                </a:ext>
              </a:extLst>
            </p:cNvPr>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53;p35">
              <a:extLst>
                <a:ext uri="{FF2B5EF4-FFF2-40B4-BE49-F238E27FC236}">
                  <a16:creationId xmlns:a16="http://schemas.microsoft.com/office/drawing/2014/main" id="{41C69BA6-EE47-4092-9641-6A752212F940}"/>
                </a:ext>
              </a:extLst>
            </p:cNvPr>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54;p35">
              <a:extLst>
                <a:ext uri="{FF2B5EF4-FFF2-40B4-BE49-F238E27FC236}">
                  <a16:creationId xmlns:a16="http://schemas.microsoft.com/office/drawing/2014/main" id="{EB139BC8-5FF1-4B7B-B8A1-57B16D3E9EA7}"/>
                </a:ext>
              </a:extLst>
            </p:cNvPr>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55;p35">
              <a:extLst>
                <a:ext uri="{FF2B5EF4-FFF2-40B4-BE49-F238E27FC236}">
                  <a16:creationId xmlns:a16="http://schemas.microsoft.com/office/drawing/2014/main" id="{BCF53EE5-2418-47AD-B18E-6DA74FB3D321}"/>
                </a:ext>
              </a:extLst>
            </p:cNvPr>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56;p35">
              <a:extLst>
                <a:ext uri="{FF2B5EF4-FFF2-40B4-BE49-F238E27FC236}">
                  <a16:creationId xmlns:a16="http://schemas.microsoft.com/office/drawing/2014/main" id="{2BA8AE95-B69E-464C-8BAB-F3388E83E0CD}"/>
                </a:ext>
              </a:extLst>
            </p:cNvPr>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57;p35">
              <a:extLst>
                <a:ext uri="{FF2B5EF4-FFF2-40B4-BE49-F238E27FC236}">
                  <a16:creationId xmlns:a16="http://schemas.microsoft.com/office/drawing/2014/main" id="{6F76F76E-991A-4EAA-BE8F-D98DBE858360}"/>
                </a:ext>
              </a:extLst>
            </p:cNvPr>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58;p35">
              <a:extLst>
                <a:ext uri="{FF2B5EF4-FFF2-40B4-BE49-F238E27FC236}">
                  <a16:creationId xmlns:a16="http://schemas.microsoft.com/office/drawing/2014/main" id="{C3AAB39D-BE8F-4B34-B907-311931A94E54}"/>
                </a:ext>
              </a:extLst>
            </p:cNvPr>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59;p35">
              <a:extLst>
                <a:ext uri="{FF2B5EF4-FFF2-40B4-BE49-F238E27FC236}">
                  <a16:creationId xmlns:a16="http://schemas.microsoft.com/office/drawing/2014/main" id="{2E2DE808-FF71-449E-99EA-E6281958DF56}"/>
                </a:ext>
              </a:extLst>
            </p:cNvPr>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60;p35">
              <a:extLst>
                <a:ext uri="{FF2B5EF4-FFF2-40B4-BE49-F238E27FC236}">
                  <a16:creationId xmlns:a16="http://schemas.microsoft.com/office/drawing/2014/main" id="{20A71A2F-34DF-4401-8729-56E5BBBED5FE}"/>
                </a:ext>
              </a:extLst>
            </p:cNvPr>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61;p35">
              <a:extLst>
                <a:ext uri="{FF2B5EF4-FFF2-40B4-BE49-F238E27FC236}">
                  <a16:creationId xmlns:a16="http://schemas.microsoft.com/office/drawing/2014/main" id="{31C8E77D-D3DE-4D31-A91A-4318C31B0335}"/>
                </a:ext>
              </a:extLst>
            </p:cNvPr>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62;p35">
              <a:extLst>
                <a:ext uri="{FF2B5EF4-FFF2-40B4-BE49-F238E27FC236}">
                  <a16:creationId xmlns:a16="http://schemas.microsoft.com/office/drawing/2014/main" id="{8FAA5193-AC36-467B-8EBE-BC6E960568C3}"/>
                </a:ext>
              </a:extLst>
            </p:cNvPr>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63;p35">
              <a:extLst>
                <a:ext uri="{FF2B5EF4-FFF2-40B4-BE49-F238E27FC236}">
                  <a16:creationId xmlns:a16="http://schemas.microsoft.com/office/drawing/2014/main" id="{E61C42E9-1477-4F35-98B7-98E912DE6326}"/>
                </a:ext>
              </a:extLst>
            </p:cNvPr>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64;p35">
              <a:extLst>
                <a:ext uri="{FF2B5EF4-FFF2-40B4-BE49-F238E27FC236}">
                  <a16:creationId xmlns:a16="http://schemas.microsoft.com/office/drawing/2014/main" id="{19080886-4FEB-4EE4-9590-464E4D3BC5FB}"/>
                </a:ext>
              </a:extLst>
            </p:cNvPr>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65;p35">
              <a:extLst>
                <a:ext uri="{FF2B5EF4-FFF2-40B4-BE49-F238E27FC236}">
                  <a16:creationId xmlns:a16="http://schemas.microsoft.com/office/drawing/2014/main" id="{7A2934A6-719C-464E-95CA-13A23377F267}"/>
                </a:ext>
              </a:extLst>
            </p:cNvPr>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66;p35">
              <a:extLst>
                <a:ext uri="{FF2B5EF4-FFF2-40B4-BE49-F238E27FC236}">
                  <a16:creationId xmlns:a16="http://schemas.microsoft.com/office/drawing/2014/main" id="{E7646BF5-6959-41E2-AD19-698DB592810E}"/>
                </a:ext>
              </a:extLst>
            </p:cNvPr>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67;p35">
              <a:extLst>
                <a:ext uri="{FF2B5EF4-FFF2-40B4-BE49-F238E27FC236}">
                  <a16:creationId xmlns:a16="http://schemas.microsoft.com/office/drawing/2014/main" id="{141525F2-BF7C-4281-8EDE-23290C23C286}"/>
                </a:ext>
              </a:extLst>
            </p:cNvPr>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68;p35">
              <a:extLst>
                <a:ext uri="{FF2B5EF4-FFF2-40B4-BE49-F238E27FC236}">
                  <a16:creationId xmlns:a16="http://schemas.microsoft.com/office/drawing/2014/main" id="{19761E1A-3ACC-492C-AAB3-0AFE73D1B4CB}"/>
                </a:ext>
              </a:extLst>
            </p:cNvPr>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9;p35">
              <a:extLst>
                <a:ext uri="{FF2B5EF4-FFF2-40B4-BE49-F238E27FC236}">
                  <a16:creationId xmlns:a16="http://schemas.microsoft.com/office/drawing/2014/main" id="{0A110AD1-C502-4BBA-8E60-546B614794A0}"/>
                </a:ext>
              </a:extLst>
            </p:cNvPr>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0;p35">
              <a:extLst>
                <a:ext uri="{FF2B5EF4-FFF2-40B4-BE49-F238E27FC236}">
                  <a16:creationId xmlns:a16="http://schemas.microsoft.com/office/drawing/2014/main" id="{E017EC23-F4F1-46E5-86BB-C4F1CE72ADF4}"/>
                </a:ext>
              </a:extLst>
            </p:cNvPr>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71;p35">
              <a:extLst>
                <a:ext uri="{FF2B5EF4-FFF2-40B4-BE49-F238E27FC236}">
                  <a16:creationId xmlns:a16="http://schemas.microsoft.com/office/drawing/2014/main" id="{64FD1DF8-CEED-44E3-BEC7-CD90D0F5040D}"/>
                </a:ext>
              </a:extLst>
            </p:cNvPr>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72;p35">
              <a:extLst>
                <a:ext uri="{FF2B5EF4-FFF2-40B4-BE49-F238E27FC236}">
                  <a16:creationId xmlns:a16="http://schemas.microsoft.com/office/drawing/2014/main" id="{F266EC02-7FEC-42F2-800D-B61F45C4F5EC}"/>
                </a:ext>
              </a:extLst>
            </p:cNvPr>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73;p35">
              <a:extLst>
                <a:ext uri="{FF2B5EF4-FFF2-40B4-BE49-F238E27FC236}">
                  <a16:creationId xmlns:a16="http://schemas.microsoft.com/office/drawing/2014/main" id="{6EC4213D-FCD3-45E0-AB40-1BE6C6DF56F6}"/>
                </a:ext>
              </a:extLst>
            </p:cNvPr>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74;p35">
              <a:extLst>
                <a:ext uri="{FF2B5EF4-FFF2-40B4-BE49-F238E27FC236}">
                  <a16:creationId xmlns:a16="http://schemas.microsoft.com/office/drawing/2014/main" id="{5842EB12-B0D1-48AC-9CA1-EDB942E71B04}"/>
                </a:ext>
              </a:extLst>
            </p:cNvPr>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75;p35">
              <a:extLst>
                <a:ext uri="{FF2B5EF4-FFF2-40B4-BE49-F238E27FC236}">
                  <a16:creationId xmlns:a16="http://schemas.microsoft.com/office/drawing/2014/main" id="{7BF0B385-0904-4410-BAA8-5EBE549DFB40}"/>
                </a:ext>
              </a:extLst>
            </p:cNvPr>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76;p35">
              <a:extLst>
                <a:ext uri="{FF2B5EF4-FFF2-40B4-BE49-F238E27FC236}">
                  <a16:creationId xmlns:a16="http://schemas.microsoft.com/office/drawing/2014/main" id="{033FFC84-DB13-4F05-B226-069E023F0A2D}"/>
                </a:ext>
              </a:extLst>
            </p:cNvPr>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877;p35">
              <a:extLst>
                <a:ext uri="{FF2B5EF4-FFF2-40B4-BE49-F238E27FC236}">
                  <a16:creationId xmlns:a16="http://schemas.microsoft.com/office/drawing/2014/main" id="{163F9EF5-C58F-42B4-8F0F-B03A1C0D0BD7}"/>
                </a:ext>
              </a:extLst>
            </p:cNvPr>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878;p35">
              <a:extLst>
                <a:ext uri="{FF2B5EF4-FFF2-40B4-BE49-F238E27FC236}">
                  <a16:creationId xmlns:a16="http://schemas.microsoft.com/office/drawing/2014/main" id="{D45B3C89-3662-4B1E-A750-77B6F656BF5F}"/>
                </a:ext>
              </a:extLst>
            </p:cNvPr>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879;p35">
              <a:extLst>
                <a:ext uri="{FF2B5EF4-FFF2-40B4-BE49-F238E27FC236}">
                  <a16:creationId xmlns:a16="http://schemas.microsoft.com/office/drawing/2014/main" id="{3613E020-C74D-4647-86AB-A4A06EC647FE}"/>
                </a:ext>
              </a:extLst>
            </p:cNvPr>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80;p35">
              <a:extLst>
                <a:ext uri="{FF2B5EF4-FFF2-40B4-BE49-F238E27FC236}">
                  <a16:creationId xmlns:a16="http://schemas.microsoft.com/office/drawing/2014/main" id="{D6B78C46-DEC2-4D95-9185-98B06715730B}"/>
                </a:ext>
              </a:extLst>
            </p:cNvPr>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81;p35">
              <a:extLst>
                <a:ext uri="{FF2B5EF4-FFF2-40B4-BE49-F238E27FC236}">
                  <a16:creationId xmlns:a16="http://schemas.microsoft.com/office/drawing/2014/main" id="{4FED189C-661A-4F7E-BE28-2A979B2BB050}"/>
                </a:ext>
              </a:extLst>
            </p:cNvPr>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82;p35">
              <a:extLst>
                <a:ext uri="{FF2B5EF4-FFF2-40B4-BE49-F238E27FC236}">
                  <a16:creationId xmlns:a16="http://schemas.microsoft.com/office/drawing/2014/main" id="{6B5CD94A-07BC-4ED5-ACCC-ACC292CAC242}"/>
                </a:ext>
              </a:extLst>
            </p:cNvPr>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83;p35">
              <a:extLst>
                <a:ext uri="{FF2B5EF4-FFF2-40B4-BE49-F238E27FC236}">
                  <a16:creationId xmlns:a16="http://schemas.microsoft.com/office/drawing/2014/main" id="{73FDA0B4-5AC7-4E21-854B-D038B5A4A133}"/>
                </a:ext>
              </a:extLst>
            </p:cNvPr>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2557322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233</TotalTime>
  <Words>604</Words>
  <Application>Microsoft Office PowerPoint</Application>
  <PresentationFormat>On-screen Show (4:3)</PresentationFormat>
  <Paragraphs>66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Tw Cen MT</vt:lpstr>
      <vt:lpstr>Droplet</vt:lpstr>
      <vt:lpstr>PowerPoint Presentation</vt:lpstr>
      <vt:lpstr>Nội Dung Trình Bày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Phúc</dc:creator>
  <cp:lastModifiedBy>Nguyen Quang</cp:lastModifiedBy>
  <cp:revision>6</cp:revision>
  <dcterms:created xsi:type="dcterms:W3CDTF">2021-12-10T09:26:00Z</dcterms:created>
  <dcterms:modified xsi:type="dcterms:W3CDTF">2021-12-10T16:36:05Z</dcterms:modified>
</cp:coreProperties>
</file>