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68" r:id="rId3"/>
    <p:sldId id="258" r:id="rId4"/>
    <p:sldId id="309" r:id="rId5"/>
    <p:sldId id="275" r:id="rId6"/>
    <p:sldId id="274" r:id="rId7"/>
    <p:sldId id="310" r:id="rId8"/>
    <p:sldId id="271" r:id="rId9"/>
    <p:sldId id="295" r:id="rId10"/>
    <p:sldId id="294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11" r:id="rId24"/>
    <p:sldId id="312" r:id="rId25"/>
    <p:sldId id="314" r:id="rId26"/>
    <p:sldId id="315" r:id="rId27"/>
    <p:sldId id="316" r:id="rId28"/>
    <p:sldId id="317" r:id="rId29"/>
    <p:sldId id="262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9">
          <p15:clr>
            <a:srgbClr val="A4A3A4"/>
          </p15:clr>
        </p15:guide>
        <p15:guide id="2" pos="38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318A"/>
    <a:srgbClr val="5FA7AF"/>
    <a:srgbClr val="C8388F"/>
    <a:srgbClr val="ECBA33"/>
    <a:srgbClr val="43245C"/>
    <a:srgbClr val="FCFA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331" y="67"/>
      </p:cViewPr>
      <p:guideLst>
        <p:guide orient="horz" pos="2239"/>
        <p:guide pos="38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D2A48B96-639E-45A3-A0BA-2464DFDB1FAA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B35E-AF74-41CA-AF3A-11E533B8042E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E6C03-1CE7-459B-A1EA-8E243C8817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B35E-AF74-41CA-AF3A-11E533B8042E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E6C03-1CE7-459B-A1EA-8E243C8817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B35E-AF74-41CA-AF3A-11E533B8042E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E6C03-1CE7-459B-A1EA-8E243C8817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B35E-AF74-41CA-AF3A-11E533B8042E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E6C03-1CE7-459B-A1EA-8E243C8817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B35E-AF74-41CA-AF3A-11E533B8042E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E6C03-1CE7-459B-A1EA-8E243C8817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B35E-AF74-41CA-AF3A-11E533B8042E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E6C03-1CE7-459B-A1EA-8E243C8817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B35E-AF74-41CA-AF3A-11E533B8042E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E6C03-1CE7-459B-A1EA-8E243C8817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B35E-AF74-41CA-AF3A-11E533B8042E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E6C03-1CE7-459B-A1EA-8E243C8817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B35E-AF74-41CA-AF3A-11E533B8042E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E6C03-1CE7-459B-A1EA-8E243C8817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B35E-AF74-41CA-AF3A-11E533B8042E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E6C03-1CE7-459B-A1EA-8E243C8817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B35E-AF74-41CA-AF3A-11E533B8042E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E6C03-1CE7-459B-A1EA-8E243C8817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A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fld id="{2713B35E-AF74-41CA-AF3A-11E533B8042E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fld id="{70CE6C03-1CE7-459B-A1EA-8E243C8817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2268538" y="2762250"/>
            <a:ext cx="4024313" cy="4027488"/>
          </a:xfrm>
          <a:custGeom>
            <a:avLst/>
            <a:gdLst>
              <a:gd name="T0" fmla="*/ 760 w 881"/>
              <a:gd name="T1" fmla="*/ 573 h 881"/>
              <a:gd name="T2" fmla="*/ 308 w 881"/>
              <a:gd name="T3" fmla="*/ 121 h 881"/>
              <a:gd name="T4" fmla="*/ 120 w 881"/>
              <a:gd name="T5" fmla="*/ 308 h 881"/>
              <a:gd name="T6" fmla="*/ 146 w 881"/>
              <a:gd name="T7" fmla="*/ 333 h 881"/>
              <a:gd name="T8" fmla="*/ 102 w 881"/>
              <a:gd name="T9" fmla="*/ 547 h 881"/>
              <a:gd name="T10" fmla="*/ 337 w 881"/>
              <a:gd name="T11" fmla="*/ 782 h 881"/>
              <a:gd name="T12" fmla="*/ 550 w 881"/>
              <a:gd name="T13" fmla="*/ 738 h 881"/>
              <a:gd name="T14" fmla="*/ 572 w 881"/>
              <a:gd name="T15" fmla="*/ 760 h 881"/>
              <a:gd name="T16" fmla="*/ 760 w 881"/>
              <a:gd name="T17" fmla="*/ 573 h 8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81" h="881">
                <a:moveTo>
                  <a:pt x="760" y="573"/>
                </a:moveTo>
                <a:cubicBezTo>
                  <a:pt x="609" y="422"/>
                  <a:pt x="459" y="272"/>
                  <a:pt x="308" y="121"/>
                </a:cubicBezTo>
                <a:cubicBezTo>
                  <a:pt x="187" y="0"/>
                  <a:pt x="0" y="187"/>
                  <a:pt x="120" y="308"/>
                </a:cubicBezTo>
                <a:cubicBezTo>
                  <a:pt x="146" y="333"/>
                  <a:pt x="146" y="333"/>
                  <a:pt x="146" y="333"/>
                </a:cubicBezTo>
                <a:cubicBezTo>
                  <a:pt x="71" y="369"/>
                  <a:pt x="26" y="471"/>
                  <a:pt x="102" y="547"/>
                </a:cubicBezTo>
                <a:cubicBezTo>
                  <a:pt x="337" y="782"/>
                  <a:pt x="337" y="782"/>
                  <a:pt x="337" y="782"/>
                </a:cubicBezTo>
                <a:cubicBezTo>
                  <a:pt x="413" y="858"/>
                  <a:pt x="515" y="812"/>
                  <a:pt x="550" y="738"/>
                </a:cubicBezTo>
                <a:cubicBezTo>
                  <a:pt x="572" y="760"/>
                  <a:pt x="572" y="760"/>
                  <a:pt x="572" y="760"/>
                </a:cubicBezTo>
                <a:cubicBezTo>
                  <a:pt x="693" y="881"/>
                  <a:pt x="881" y="694"/>
                  <a:pt x="760" y="573"/>
                </a:cubicBezTo>
                <a:close/>
              </a:path>
            </a:pathLst>
          </a:custGeom>
          <a:solidFill>
            <a:srgbClr val="C838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" name="Freeform 7"/>
          <p:cNvSpPr/>
          <p:nvPr/>
        </p:nvSpPr>
        <p:spPr bwMode="auto">
          <a:xfrm>
            <a:off x="8191501" y="77788"/>
            <a:ext cx="3119438" cy="3122613"/>
          </a:xfrm>
          <a:custGeom>
            <a:avLst/>
            <a:gdLst>
              <a:gd name="T0" fmla="*/ 562 w 683"/>
              <a:gd name="T1" fmla="*/ 375 h 683"/>
              <a:gd name="T2" fmla="*/ 308 w 683"/>
              <a:gd name="T3" fmla="*/ 121 h 683"/>
              <a:gd name="T4" fmla="*/ 121 w 683"/>
              <a:gd name="T5" fmla="*/ 308 h 683"/>
              <a:gd name="T6" fmla="*/ 375 w 683"/>
              <a:gd name="T7" fmla="*/ 563 h 683"/>
              <a:gd name="T8" fmla="*/ 562 w 683"/>
              <a:gd name="T9" fmla="*/ 375 h 6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3" h="683">
                <a:moveTo>
                  <a:pt x="562" y="375"/>
                </a:moveTo>
                <a:cubicBezTo>
                  <a:pt x="308" y="121"/>
                  <a:pt x="308" y="121"/>
                  <a:pt x="308" y="121"/>
                </a:cubicBezTo>
                <a:cubicBezTo>
                  <a:pt x="187" y="0"/>
                  <a:pt x="0" y="187"/>
                  <a:pt x="121" y="308"/>
                </a:cubicBezTo>
                <a:cubicBezTo>
                  <a:pt x="375" y="563"/>
                  <a:pt x="375" y="563"/>
                  <a:pt x="375" y="563"/>
                </a:cubicBezTo>
                <a:cubicBezTo>
                  <a:pt x="496" y="683"/>
                  <a:pt x="683" y="496"/>
                  <a:pt x="562" y="375"/>
                </a:cubicBezTo>
                <a:close/>
              </a:path>
            </a:pathLst>
          </a:custGeom>
          <a:solidFill>
            <a:srgbClr val="C838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0" name="Freeform 8"/>
          <p:cNvSpPr/>
          <p:nvPr/>
        </p:nvSpPr>
        <p:spPr bwMode="auto">
          <a:xfrm>
            <a:off x="4606926" y="50800"/>
            <a:ext cx="4540250" cy="4543425"/>
          </a:xfrm>
          <a:custGeom>
            <a:avLst/>
            <a:gdLst>
              <a:gd name="T0" fmla="*/ 873 w 994"/>
              <a:gd name="T1" fmla="*/ 686 h 994"/>
              <a:gd name="T2" fmla="*/ 308 w 994"/>
              <a:gd name="T3" fmla="*/ 121 h 994"/>
              <a:gd name="T4" fmla="*/ 121 w 994"/>
              <a:gd name="T5" fmla="*/ 308 h 994"/>
              <a:gd name="T6" fmla="*/ 686 w 994"/>
              <a:gd name="T7" fmla="*/ 873 h 994"/>
              <a:gd name="T8" fmla="*/ 873 w 994"/>
              <a:gd name="T9" fmla="*/ 686 h 9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4" h="994">
                <a:moveTo>
                  <a:pt x="873" y="686"/>
                </a:moveTo>
                <a:cubicBezTo>
                  <a:pt x="308" y="121"/>
                  <a:pt x="308" y="121"/>
                  <a:pt x="308" y="121"/>
                </a:cubicBezTo>
                <a:cubicBezTo>
                  <a:pt x="188" y="0"/>
                  <a:pt x="0" y="187"/>
                  <a:pt x="121" y="308"/>
                </a:cubicBezTo>
                <a:cubicBezTo>
                  <a:pt x="686" y="873"/>
                  <a:pt x="686" y="873"/>
                  <a:pt x="686" y="873"/>
                </a:cubicBezTo>
                <a:cubicBezTo>
                  <a:pt x="807" y="994"/>
                  <a:pt x="994" y="806"/>
                  <a:pt x="873" y="686"/>
                </a:cubicBezTo>
                <a:close/>
              </a:path>
            </a:pathLst>
          </a:custGeom>
          <a:solidFill>
            <a:srgbClr val="C838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1" name="Freeform 9"/>
          <p:cNvSpPr/>
          <p:nvPr/>
        </p:nvSpPr>
        <p:spPr bwMode="auto">
          <a:xfrm>
            <a:off x="6169026" y="566738"/>
            <a:ext cx="5416550" cy="4370388"/>
          </a:xfrm>
          <a:custGeom>
            <a:avLst/>
            <a:gdLst>
              <a:gd name="T0" fmla="*/ 1065 w 1186"/>
              <a:gd name="T1" fmla="*/ 648 h 956"/>
              <a:gd name="T2" fmla="*/ 625 w 1186"/>
              <a:gd name="T3" fmla="*/ 208 h 956"/>
              <a:gd name="T4" fmla="*/ 422 w 1186"/>
              <a:gd name="T5" fmla="*/ 235 h 956"/>
              <a:gd name="T6" fmla="*/ 308 w 1186"/>
              <a:gd name="T7" fmla="*/ 121 h 956"/>
              <a:gd name="T8" fmla="*/ 121 w 1186"/>
              <a:gd name="T9" fmla="*/ 308 h 956"/>
              <a:gd name="T10" fmla="*/ 523 w 1186"/>
              <a:gd name="T11" fmla="*/ 710 h 956"/>
              <a:gd name="T12" fmla="*/ 726 w 1186"/>
              <a:gd name="T13" fmla="*/ 684 h 956"/>
              <a:gd name="T14" fmla="*/ 877 w 1186"/>
              <a:gd name="T15" fmla="*/ 835 h 956"/>
              <a:gd name="T16" fmla="*/ 1065 w 1186"/>
              <a:gd name="T17" fmla="*/ 648 h 9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86" h="956">
                <a:moveTo>
                  <a:pt x="1065" y="648"/>
                </a:moveTo>
                <a:cubicBezTo>
                  <a:pt x="625" y="208"/>
                  <a:pt x="625" y="208"/>
                  <a:pt x="625" y="208"/>
                </a:cubicBezTo>
                <a:cubicBezTo>
                  <a:pt x="556" y="139"/>
                  <a:pt x="465" y="172"/>
                  <a:pt x="422" y="235"/>
                </a:cubicBezTo>
                <a:cubicBezTo>
                  <a:pt x="308" y="121"/>
                  <a:pt x="308" y="121"/>
                  <a:pt x="308" y="121"/>
                </a:cubicBezTo>
                <a:cubicBezTo>
                  <a:pt x="188" y="0"/>
                  <a:pt x="0" y="187"/>
                  <a:pt x="121" y="308"/>
                </a:cubicBezTo>
                <a:cubicBezTo>
                  <a:pt x="523" y="710"/>
                  <a:pt x="523" y="710"/>
                  <a:pt x="523" y="710"/>
                </a:cubicBezTo>
                <a:cubicBezTo>
                  <a:pt x="592" y="779"/>
                  <a:pt x="684" y="747"/>
                  <a:pt x="726" y="684"/>
                </a:cubicBezTo>
                <a:cubicBezTo>
                  <a:pt x="877" y="835"/>
                  <a:pt x="877" y="835"/>
                  <a:pt x="877" y="835"/>
                </a:cubicBezTo>
                <a:cubicBezTo>
                  <a:pt x="998" y="956"/>
                  <a:pt x="1186" y="769"/>
                  <a:pt x="1065" y="648"/>
                </a:cubicBezTo>
                <a:close/>
              </a:path>
            </a:pathLst>
          </a:custGeom>
          <a:solidFill>
            <a:srgbClr val="4324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2" name="Freeform 10"/>
          <p:cNvSpPr/>
          <p:nvPr/>
        </p:nvSpPr>
        <p:spPr bwMode="auto">
          <a:xfrm>
            <a:off x="1282701" y="123825"/>
            <a:ext cx="5827713" cy="6464300"/>
          </a:xfrm>
          <a:custGeom>
            <a:avLst/>
            <a:gdLst>
              <a:gd name="T0" fmla="*/ 1156 w 1276"/>
              <a:gd name="T1" fmla="*/ 1106 h 1414"/>
              <a:gd name="T2" fmla="*/ 840 w 1276"/>
              <a:gd name="T3" fmla="*/ 790 h 1414"/>
              <a:gd name="T4" fmla="*/ 820 w 1276"/>
              <a:gd name="T5" fmla="*/ 635 h 1414"/>
              <a:gd name="T6" fmla="*/ 795 w 1276"/>
              <a:gd name="T7" fmla="*/ 611 h 1414"/>
              <a:gd name="T8" fmla="*/ 952 w 1276"/>
              <a:gd name="T9" fmla="*/ 400 h 1414"/>
              <a:gd name="T10" fmla="*/ 663 w 1276"/>
              <a:gd name="T11" fmla="*/ 111 h 1414"/>
              <a:gd name="T12" fmla="*/ 452 w 1276"/>
              <a:gd name="T13" fmla="*/ 267 h 1414"/>
              <a:gd name="T14" fmla="*/ 308 w 1276"/>
              <a:gd name="T15" fmla="*/ 123 h 1414"/>
              <a:gd name="T16" fmla="*/ 121 w 1276"/>
              <a:gd name="T17" fmla="*/ 311 h 1414"/>
              <a:gd name="T18" fmla="*/ 546 w 1276"/>
              <a:gd name="T19" fmla="*/ 737 h 1414"/>
              <a:gd name="T20" fmla="*/ 566 w 1276"/>
              <a:gd name="T21" fmla="*/ 892 h 1414"/>
              <a:gd name="T22" fmla="*/ 968 w 1276"/>
              <a:gd name="T23" fmla="*/ 1293 h 1414"/>
              <a:gd name="T24" fmla="*/ 1156 w 1276"/>
              <a:gd name="T25" fmla="*/ 1106 h 1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76" h="1414">
                <a:moveTo>
                  <a:pt x="1156" y="1106"/>
                </a:moveTo>
                <a:cubicBezTo>
                  <a:pt x="840" y="790"/>
                  <a:pt x="840" y="790"/>
                  <a:pt x="840" y="790"/>
                </a:cubicBezTo>
                <a:cubicBezTo>
                  <a:pt x="867" y="744"/>
                  <a:pt x="869" y="684"/>
                  <a:pt x="820" y="635"/>
                </a:cubicBezTo>
                <a:cubicBezTo>
                  <a:pt x="795" y="611"/>
                  <a:pt x="795" y="611"/>
                  <a:pt x="795" y="611"/>
                </a:cubicBezTo>
                <a:cubicBezTo>
                  <a:pt x="914" y="677"/>
                  <a:pt x="1062" y="510"/>
                  <a:pt x="952" y="400"/>
                </a:cubicBezTo>
                <a:cubicBezTo>
                  <a:pt x="855" y="303"/>
                  <a:pt x="759" y="207"/>
                  <a:pt x="663" y="111"/>
                </a:cubicBezTo>
                <a:cubicBezTo>
                  <a:pt x="552" y="0"/>
                  <a:pt x="385" y="148"/>
                  <a:pt x="452" y="267"/>
                </a:cubicBezTo>
                <a:cubicBezTo>
                  <a:pt x="308" y="123"/>
                  <a:pt x="308" y="123"/>
                  <a:pt x="308" y="123"/>
                </a:cubicBezTo>
                <a:cubicBezTo>
                  <a:pt x="187" y="3"/>
                  <a:pt x="0" y="190"/>
                  <a:pt x="121" y="311"/>
                </a:cubicBezTo>
                <a:cubicBezTo>
                  <a:pt x="546" y="737"/>
                  <a:pt x="546" y="737"/>
                  <a:pt x="546" y="737"/>
                </a:cubicBezTo>
                <a:cubicBezTo>
                  <a:pt x="519" y="783"/>
                  <a:pt x="517" y="843"/>
                  <a:pt x="566" y="892"/>
                </a:cubicBezTo>
                <a:cubicBezTo>
                  <a:pt x="968" y="1293"/>
                  <a:pt x="968" y="1293"/>
                  <a:pt x="968" y="1293"/>
                </a:cubicBezTo>
                <a:cubicBezTo>
                  <a:pt x="1089" y="1414"/>
                  <a:pt x="1276" y="1227"/>
                  <a:pt x="1156" y="1106"/>
                </a:cubicBezTo>
                <a:close/>
              </a:path>
            </a:pathLst>
          </a:custGeom>
          <a:solidFill>
            <a:srgbClr val="4324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3" name="Freeform 11"/>
          <p:cNvSpPr/>
          <p:nvPr/>
        </p:nvSpPr>
        <p:spPr bwMode="auto">
          <a:xfrm>
            <a:off x="895033" y="253683"/>
            <a:ext cx="10220325" cy="6350000"/>
          </a:xfrm>
          <a:custGeom>
            <a:avLst/>
            <a:gdLst>
              <a:gd name="T0" fmla="*/ 2172 w 2238"/>
              <a:gd name="T1" fmla="*/ 736 h 1389"/>
              <a:gd name="T2" fmla="*/ 2172 w 2238"/>
              <a:gd name="T3" fmla="*/ 495 h 1389"/>
              <a:gd name="T4" fmla="*/ 1743 w 2238"/>
              <a:gd name="T5" fmla="*/ 67 h 1389"/>
              <a:gd name="T6" fmla="*/ 1503 w 2238"/>
              <a:gd name="T7" fmla="*/ 67 h 1389"/>
              <a:gd name="T8" fmla="*/ 1503 w 2238"/>
              <a:gd name="T9" fmla="*/ 308 h 1389"/>
              <a:gd name="T10" fmla="*/ 1524 w 2238"/>
              <a:gd name="T11" fmla="*/ 329 h 1389"/>
              <a:gd name="T12" fmla="*/ 1413 w 2238"/>
              <a:gd name="T13" fmla="*/ 353 h 1389"/>
              <a:gd name="T14" fmla="*/ 1383 w 2238"/>
              <a:gd name="T15" fmla="*/ 422 h 1389"/>
              <a:gd name="T16" fmla="*/ 1184 w 2238"/>
              <a:gd name="T17" fmla="*/ 223 h 1389"/>
              <a:gd name="T18" fmla="*/ 859 w 2238"/>
              <a:gd name="T19" fmla="*/ 223 h 1389"/>
              <a:gd name="T20" fmla="*/ 800 w 2238"/>
              <a:gd name="T21" fmla="*/ 448 h 1389"/>
              <a:gd name="T22" fmla="*/ 636 w 2238"/>
              <a:gd name="T23" fmla="*/ 284 h 1389"/>
              <a:gd name="T24" fmla="*/ 486 w 2238"/>
              <a:gd name="T25" fmla="*/ 284 h 1389"/>
              <a:gd name="T26" fmla="*/ 486 w 2238"/>
              <a:gd name="T27" fmla="*/ 433 h 1389"/>
              <a:gd name="T28" fmla="*/ 504 w 2238"/>
              <a:gd name="T29" fmla="*/ 451 h 1389"/>
              <a:gd name="T30" fmla="*/ 418 w 2238"/>
              <a:gd name="T31" fmla="*/ 481 h 1389"/>
              <a:gd name="T32" fmla="*/ 387 w 2238"/>
              <a:gd name="T33" fmla="*/ 555 h 1389"/>
              <a:gd name="T34" fmla="*/ 307 w 2238"/>
              <a:gd name="T35" fmla="*/ 474 h 1389"/>
              <a:gd name="T36" fmla="*/ 66 w 2238"/>
              <a:gd name="T37" fmla="*/ 474 h 1389"/>
              <a:gd name="T38" fmla="*/ 66 w 2238"/>
              <a:gd name="T39" fmla="*/ 715 h 1389"/>
              <a:gd name="T40" fmla="*/ 178 w 2238"/>
              <a:gd name="T41" fmla="*/ 827 h 1389"/>
              <a:gd name="T42" fmla="*/ 75 w 2238"/>
              <a:gd name="T43" fmla="*/ 860 h 1389"/>
              <a:gd name="T44" fmla="*/ 75 w 2238"/>
              <a:gd name="T45" fmla="*/ 1030 h 1389"/>
              <a:gd name="T46" fmla="*/ 378 w 2238"/>
              <a:gd name="T47" fmla="*/ 1333 h 1389"/>
              <a:gd name="T48" fmla="*/ 462 w 2238"/>
              <a:gd name="T49" fmla="*/ 1368 h 1389"/>
              <a:gd name="T50" fmla="*/ 547 w 2238"/>
              <a:gd name="T51" fmla="*/ 1333 h 1389"/>
              <a:gd name="T52" fmla="*/ 580 w 2238"/>
              <a:gd name="T53" fmla="*/ 1229 h 1389"/>
              <a:gd name="T54" fmla="*/ 679 w 2238"/>
              <a:gd name="T55" fmla="*/ 1328 h 1389"/>
              <a:gd name="T56" fmla="*/ 800 w 2238"/>
              <a:gd name="T57" fmla="*/ 1378 h 1389"/>
              <a:gd name="T58" fmla="*/ 920 w 2238"/>
              <a:gd name="T59" fmla="*/ 1328 h 1389"/>
              <a:gd name="T60" fmla="*/ 921 w 2238"/>
              <a:gd name="T61" fmla="*/ 1088 h 1389"/>
              <a:gd name="T62" fmla="*/ 994 w 2238"/>
              <a:gd name="T63" fmla="*/ 1057 h 1389"/>
              <a:gd name="T64" fmla="*/ 1025 w 2238"/>
              <a:gd name="T65" fmla="*/ 972 h 1389"/>
              <a:gd name="T66" fmla="*/ 1364 w 2238"/>
              <a:gd name="T67" fmla="*/ 1311 h 1389"/>
              <a:gd name="T68" fmla="*/ 1438 w 2238"/>
              <a:gd name="T69" fmla="*/ 1342 h 1389"/>
              <a:gd name="T70" fmla="*/ 1513 w 2238"/>
              <a:gd name="T71" fmla="*/ 1311 h 1389"/>
              <a:gd name="T72" fmla="*/ 1544 w 2238"/>
              <a:gd name="T73" fmla="*/ 1234 h 1389"/>
              <a:gd name="T74" fmla="*/ 1632 w 2238"/>
              <a:gd name="T75" fmla="*/ 1322 h 1389"/>
              <a:gd name="T76" fmla="*/ 1794 w 2238"/>
              <a:gd name="T77" fmla="*/ 1389 h 1389"/>
              <a:gd name="T78" fmla="*/ 1957 w 2238"/>
              <a:gd name="T79" fmla="*/ 1322 h 1389"/>
              <a:gd name="T80" fmla="*/ 1997 w 2238"/>
              <a:gd name="T81" fmla="*/ 1051 h 1389"/>
              <a:gd name="T82" fmla="*/ 2006 w 2238"/>
              <a:gd name="T83" fmla="*/ 1051 h 1389"/>
              <a:gd name="T84" fmla="*/ 2080 w 2238"/>
              <a:gd name="T85" fmla="*/ 1020 h 1389"/>
              <a:gd name="T86" fmla="*/ 2080 w 2238"/>
              <a:gd name="T87" fmla="*/ 871 h 1389"/>
              <a:gd name="T88" fmla="*/ 1979 w 2238"/>
              <a:gd name="T89" fmla="*/ 769 h 1389"/>
              <a:gd name="T90" fmla="*/ 2051 w 2238"/>
              <a:gd name="T91" fmla="*/ 786 h 1389"/>
              <a:gd name="T92" fmla="*/ 2172 w 2238"/>
              <a:gd name="T93" fmla="*/ 736 h 1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238" h="1389">
                <a:moveTo>
                  <a:pt x="2172" y="736"/>
                </a:moveTo>
                <a:cubicBezTo>
                  <a:pt x="2238" y="669"/>
                  <a:pt x="2238" y="562"/>
                  <a:pt x="2172" y="495"/>
                </a:cubicBezTo>
                <a:cubicBezTo>
                  <a:pt x="1743" y="67"/>
                  <a:pt x="1743" y="67"/>
                  <a:pt x="1743" y="67"/>
                </a:cubicBezTo>
                <a:cubicBezTo>
                  <a:pt x="1677" y="0"/>
                  <a:pt x="1569" y="0"/>
                  <a:pt x="1503" y="67"/>
                </a:cubicBezTo>
                <a:cubicBezTo>
                  <a:pt x="1436" y="133"/>
                  <a:pt x="1436" y="241"/>
                  <a:pt x="1503" y="308"/>
                </a:cubicBezTo>
                <a:cubicBezTo>
                  <a:pt x="1524" y="329"/>
                  <a:pt x="1524" y="329"/>
                  <a:pt x="1524" y="329"/>
                </a:cubicBezTo>
                <a:cubicBezTo>
                  <a:pt x="1487" y="315"/>
                  <a:pt x="1443" y="323"/>
                  <a:pt x="1413" y="353"/>
                </a:cubicBezTo>
                <a:cubicBezTo>
                  <a:pt x="1394" y="373"/>
                  <a:pt x="1384" y="397"/>
                  <a:pt x="1383" y="422"/>
                </a:cubicBezTo>
                <a:cubicBezTo>
                  <a:pt x="1184" y="223"/>
                  <a:pt x="1184" y="223"/>
                  <a:pt x="1184" y="223"/>
                </a:cubicBezTo>
                <a:cubicBezTo>
                  <a:pt x="1094" y="134"/>
                  <a:pt x="949" y="134"/>
                  <a:pt x="859" y="223"/>
                </a:cubicBezTo>
                <a:cubicBezTo>
                  <a:pt x="798" y="284"/>
                  <a:pt x="778" y="370"/>
                  <a:pt x="800" y="448"/>
                </a:cubicBezTo>
                <a:cubicBezTo>
                  <a:pt x="636" y="284"/>
                  <a:pt x="636" y="284"/>
                  <a:pt x="636" y="284"/>
                </a:cubicBezTo>
                <a:cubicBezTo>
                  <a:pt x="595" y="242"/>
                  <a:pt x="528" y="242"/>
                  <a:pt x="486" y="284"/>
                </a:cubicBezTo>
                <a:cubicBezTo>
                  <a:pt x="445" y="325"/>
                  <a:pt x="445" y="392"/>
                  <a:pt x="486" y="433"/>
                </a:cubicBezTo>
                <a:cubicBezTo>
                  <a:pt x="504" y="451"/>
                  <a:pt x="504" y="451"/>
                  <a:pt x="504" y="451"/>
                </a:cubicBezTo>
                <a:cubicBezTo>
                  <a:pt x="473" y="447"/>
                  <a:pt x="442" y="458"/>
                  <a:pt x="418" y="481"/>
                </a:cubicBezTo>
                <a:cubicBezTo>
                  <a:pt x="398" y="501"/>
                  <a:pt x="388" y="528"/>
                  <a:pt x="387" y="555"/>
                </a:cubicBezTo>
                <a:cubicBezTo>
                  <a:pt x="307" y="474"/>
                  <a:pt x="307" y="474"/>
                  <a:pt x="307" y="474"/>
                </a:cubicBezTo>
                <a:cubicBezTo>
                  <a:pt x="240" y="408"/>
                  <a:pt x="132" y="408"/>
                  <a:pt x="66" y="474"/>
                </a:cubicBezTo>
                <a:cubicBezTo>
                  <a:pt x="0" y="540"/>
                  <a:pt x="0" y="648"/>
                  <a:pt x="66" y="715"/>
                </a:cubicBezTo>
                <a:cubicBezTo>
                  <a:pt x="178" y="827"/>
                  <a:pt x="178" y="827"/>
                  <a:pt x="178" y="827"/>
                </a:cubicBezTo>
                <a:cubicBezTo>
                  <a:pt x="142" y="821"/>
                  <a:pt x="103" y="832"/>
                  <a:pt x="75" y="860"/>
                </a:cubicBezTo>
                <a:cubicBezTo>
                  <a:pt x="28" y="907"/>
                  <a:pt x="28" y="983"/>
                  <a:pt x="75" y="1030"/>
                </a:cubicBezTo>
                <a:cubicBezTo>
                  <a:pt x="378" y="1333"/>
                  <a:pt x="378" y="1333"/>
                  <a:pt x="378" y="1333"/>
                </a:cubicBezTo>
                <a:cubicBezTo>
                  <a:pt x="401" y="1356"/>
                  <a:pt x="432" y="1368"/>
                  <a:pt x="462" y="1368"/>
                </a:cubicBezTo>
                <a:cubicBezTo>
                  <a:pt x="493" y="1368"/>
                  <a:pt x="523" y="1356"/>
                  <a:pt x="547" y="1333"/>
                </a:cubicBezTo>
                <a:cubicBezTo>
                  <a:pt x="575" y="1304"/>
                  <a:pt x="586" y="1266"/>
                  <a:pt x="580" y="1229"/>
                </a:cubicBezTo>
                <a:cubicBezTo>
                  <a:pt x="679" y="1328"/>
                  <a:pt x="679" y="1328"/>
                  <a:pt x="679" y="1328"/>
                </a:cubicBezTo>
                <a:cubicBezTo>
                  <a:pt x="713" y="1361"/>
                  <a:pt x="756" y="1378"/>
                  <a:pt x="800" y="1378"/>
                </a:cubicBezTo>
                <a:cubicBezTo>
                  <a:pt x="843" y="1378"/>
                  <a:pt x="887" y="1361"/>
                  <a:pt x="920" y="1328"/>
                </a:cubicBezTo>
                <a:cubicBezTo>
                  <a:pt x="986" y="1262"/>
                  <a:pt x="986" y="1155"/>
                  <a:pt x="921" y="1088"/>
                </a:cubicBezTo>
                <a:cubicBezTo>
                  <a:pt x="947" y="1088"/>
                  <a:pt x="974" y="1077"/>
                  <a:pt x="994" y="1057"/>
                </a:cubicBezTo>
                <a:cubicBezTo>
                  <a:pt x="1018" y="1034"/>
                  <a:pt x="1028" y="1002"/>
                  <a:pt x="1025" y="972"/>
                </a:cubicBezTo>
                <a:cubicBezTo>
                  <a:pt x="1364" y="1311"/>
                  <a:pt x="1364" y="1311"/>
                  <a:pt x="1364" y="1311"/>
                </a:cubicBezTo>
                <a:cubicBezTo>
                  <a:pt x="1384" y="1331"/>
                  <a:pt x="1411" y="1342"/>
                  <a:pt x="1438" y="1342"/>
                </a:cubicBezTo>
                <a:cubicBezTo>
                  <a:pt x="1466" y="1342"/>
                  <a:pt x="1493" y="1331"/>
                  <a:pt x="1513" y="1311"/>
                </a:cubicBezTo>
                <a:cubicBezTo>
                  <a:pt x="1534" y="1290"/>
                  <a:pt x="1545" y="1262"/>
                  <a:pt x="1544" y="1234"/>
                </a:cubicBezTo>
                <a:cubicBezTo>
                  <a:pt x="1632" y="1322"/>
                  <a:pt x="1632" y="1322"/>
                  <a:pt x="1632" y="1322"/>
                </a:cubicBezTo>
                <a:cubicBezTo>
                  <a:pt x="1677" y="1367"/>
                  <a:pt x="1736" y="1389"/>
                  <a:pt x="1794" y="1389"/>
                </a:cubicBezTo>
                <a:cubicBezTo>
                  <a:pt x="1853" y="1389"/>
                  <a:pt x="1912" y="1367"/>
                  <a:pt x="1957" y="1322"/>
                </a:cubicBezTo>
                <a:cubicBezTo>
                  <a:pt x="2030" y="1248"/>
                  <a:pt x="2044" y="1138"/>
                  <a:pt x="1997" y="1051"/>
                </a:cubicBezTo>
                <a:cubicBezTo>
                  <a:pt x="2000" y="1051"/>
                  <a:pt x="2003" y="1051"/>
                  <a:pt x="2006" y="1051"/>
                </a:cubicBezTo>
                <a:cubicBezTo>
                  <a:pt x="2033" y="1051"/>
                  <a:pt x="2060" y="1041"/>
                  <a:pt x="2080" y="1020"/>
                </a:cubicBezTo>
                <a:cubicBezTo>
                  <a:pt x="2122" y="979"/>
                  <a:pt x="2122" y="912"/>
                  <a:pt x="2080" y="871"/>
                </a:cubicBezTo>
                <a:cubicBezTo>
                  <a:pt x="1979" y="769"/>
                  <a:pt x="1979" y="769"/>
                  <a:pt x="1979" y="769"/>
                </a:cubicBezTo>
                <a:cubicBezTo>
                  <a:pt x="2002" y="780"/>
                  <a:pt x="2027" y="786"/>
                  <a:pt x="2051" y="786"/>
                </a:cubicBezTo>
                <a:cubicBezTo>
                  <a:pt x="2095" y="786"/>
                  <a:pt x="2138" y="769"/>
                  <a:pt x="2172" y="736"/>
                </a:cubicBezTo>
                <a:close/>
              </a:path>
            </a:pathLst>
          </a:custGeom>
          <a:solidFill>
            <a:srgbClr val="6731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4" name="Freeform 12"/>
          <p:cNvSpPr/>
          <p:nvPr/>
        </p:nvSpPr>
        <p:spPr bwMode="auto">
          <a:xfrm>
            <a:off x="1885951" y="2052638"/>
            <a:ext cx="4484688" cy="4024313"/>
          </a:xfrm>
          <a:custGeom>
            <a:avLst/>
            <a:gdLst>
              <a:gd name="T0" fmla="*/ 870 w 982"/>
              <a:gd name="T1" fmla="*/ 379 h 880"/>
              <a:gd name="T2" fmla="*/ 582 w 982"/>
              <a:gd name="T3" fmla="*/ 93 h 880"/>
              <a:gd name="T4" fmla="*/ 355 w 982"/>
              <a:gd name="T5" fmla="*/ 194 h 880"/>
              <a:gd name="T6" fmla="*/ 308 w 982"/>
              <a:gd name="T7" fmla="*/ 147 h 880"/>
              <a:gd name="T8" fmla="*/ 120 w 982"/>
              <a:gd name="T9" fmla="*/ 335 h 880"/>
              <a:gd name="T10" fmla="*/ 275 w 982"/>
              <a:gd name="T11" fmla="*/ 489 h 880"/>
              <a:gd name="T12" fmla="*/ 268 w 982"/>
              <a:gd name="T13" fmla="*/ 496 h 880"/>
              <a:gd name="T14" fmla="*/ 268 w 982"/>
              <a:gd name="T15" fmla="*/ 683 h 880"/>
              <a:gd name="T16" fmla="*/ 412 w 982"/>
              <a:gd name="T17" fmla="*/ 827 h 880"/>
              <a:gd name="T18" fmla="*/ 600 w 982"/>
              <a:gd name="T19" fmla="*/ 827 h 880"/>
              <a:gd name="T20" fmla="*/ 637 w 982"/>
              <a:gd name="T21" fmla="*/ 720 h 880"/>
              <a:gd name="T22" fmla="*/ 710 w 982"/>
              <a:gd name="T23" fmla="*/ 589 h 880"/>
              <a:gd name="T24" fmla="*/ 870 w 982"/>
              <a:gd name="T25" fmla="*/ 379 h 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82" h="880">
                <a:moveTo>
                  <a:pt x="870" y="379"/>
                </a:moveTo>
                <a:cubicBezTo>
                  <a:pt x="774" y="284"/>
                  <a:pt x="678" y="189"/>
                  <a:pt x="582" y="93"/>
                </a:cubicBezTo>
                <a:cubicBezTo>
                  <a:pt x="487" y="0"/>
                  <a:pt x="353" y="92"/>
                  <a:pt x="355" y="194"/>
                </a:cubicBezTo>
                <a:cubicBezTo>
                  <a:pt x="308" y="147"/>
                  <a:pt x="308" y="147"/>
                  <a:pt x="308" y="147"/>
                </a:cubicBezTo>
                <a:cubicBezTo>
                  <a:pt x="187" y="26"/>
                  <a:pt x="0" y="214"/>
                  <a:pt x="120" y="335"/>
                </a:cubicBezTo>
                <a:cubicBezTo>
                  <a:pt x="275" y="489"/>
                  <a:pt x="275" y="489"/>
                  <a:pt x="275" y="489"/>
                </a:cubicBezTo>
                <a:cubicBezTo>
                  <a:pt x="273" y="491"/>
                  <a:pt x="270" y="493"/>
                  <a:pt x="268" y="496"/>
                </a:cubicBezTo>
                <a:cubicBezTo>
                  <a:pt x="219" y="548"/>
                  <a:pt x="216" y="631"/>
                  <a:pt x="268" y="683"/>
                </a:cubicBezTo>
                <a:cubicBezTo>
                  <a:pt x="412" y="827"/>
                  <a:pt x="412" y="827"/>
                  <a:pt x="412" y="827"/>
                </a:cubicBezTo>
                <a:cubicBezTo>
                  <a:pt x="461" y="876"/>
                  <a:pt x="551" y="880"/>
                  <a:pt x="600" y="827"/>
                </a:cubicBezTo>
                <a:cubicBezTo>
                  <a:pt x="627" y="797"/>
                  <a:pt x="640" y="758"/>
                  <a:pt x="637" y="720"/>
                </a:cubicBezTo>
                <a:cubicBezTo>
                  <a:pt x="683" y="694"/>
                  <a:pt x="715" y="642"/>
                  <a:pt x="710" y="589"/>
                </a:cubicBezTo>
                <a:cubicBezTo>
                  <a:pt x="830" y="659"/>
                  <a:pt x="982" y="491"/>
                  <a:pt x="870" y="379"/>
                </a:cubicBezTo>
                <a:close/>
              </a:path>
            </a:pathLst>
          </a:custGeom>
          <a:solidFill>
            <a:srgbClr val="5FA7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5" name="Freeform 13"/>
          <p:cNvSpPr/>
          <p:nvPr/>
        </p:nvSpPr>
        <p:spPr bwMode="auto">
          <a:xfrm>
            <a:off x="6169026" y="2057400"/>
            <a:ext cx="3452813" cy="3424238"/>
          </a:xfrm>
          <a:custGeom>
            <a:avLst/>
            <a:gdLst>
              <a:gd name="T0" fmla="*/ 587 w 756"/>
              <a:gd name="T1" fmla="*/ 394 h 749"/>
              <a:gd name="T2" fmla="*/ 650 w 756"/>
              <a:gd name="T3" fmla="*/ 364 h 749"/>
              <a:gd name="T4" fmla="*/ 650 w 756"/>
              <a:gd name="T5" fmla="*/ 216 h 749"/>
              <a:gd name="T6" fmla="*/ 474 w 756"/>
              <a:gd name="T7" fmla="*/ 40 h 749"/>
              <a:gd name="T8" fmla="*/ 326 w 756"/>
              <a:gd name="T9" fmla="*/ 40 h 749"/>
              <a:gd name="T10" fmla="*/ 296 w 756"/>
              <a:gd name="T11" fmla="*/ 103 h 749"/>
              <a:gd name="T12" fmla="*/ 118 w 756"/>
              <a:gd name="T13" fmla="*/ 299 h 749"/>
              <a:gd name="T14" fmla="*/ 447 w 756"/>
              <a:gd name="T15" fmla="*/ 629 h 749"/>
              <a:gd name="T16" fmla="*/ 635 w 756"/>
              <a:gd name="T17" fmla="*/ 441 h 749"/>
              <a:gd name="T18" fmla="*/ 587 w 756"/>
              <a:gd name="T19" fmla="*/ 394 h 7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6" h="749">
                <a:moveTo>
                  <a:pt x="587" y="394"/>
                </a:moveTo>
                <a:cubicBezTo>
                  <a:pt x="611" y="391"/>
                  <a:pt x="633" y="382"/>
                  <a:pt x="650" y="364"/>
                </a:cubicBezTo>
                <a:cubicBezTo>
                  <a:pt x="690" y="324"/>
                  <a:pt x="690" y="256"/>
                  <a:pt x="650" y="216"/>
                </a:cubicBezTo>
                <a:cubicBezTo>
                  <a:pt x="474" y="40"/>
                  <a:pt x="474" y="40"/>
                  <a:pt x="474" y="40"/>
                </a:cubicBezTo>
                <a:cubicBezTo>
                  <a:pt x="434" y="0"/>
                  <a:pt x="366" y="0"/>
                  <a:pt x="326" y="40"/>
                </a:cubicBezTo>
                <a:cubicBezTo>
                  <a:pt x="308" y="57"/>
                  <a:pt x="298" y="80"/>
                  <a:pt x="296" y="103"/>
                </a:cubicBezTo>
                <a:cubicBezTo>
                  <a:pt x="175" y="0"/>
                  <a:pt x="0" y="181"/>
                  <a:pt x="118" y="299"/>
                </a:cubicBezTo>
                <a:cubicBezTo>
                  <a:pt x="447" y="629"/>
                  <a:pt x="447" y="629"/>
                  <a:pt x="447" y="629"/>
                </a:cubicBezTo>
                <a:cubicBezTo>
                  <a:pt x="568" y="749"/>
                  <a:pt x="756" y="562"/>
                  <a:pt x="635" y="441"/>
                </a:cubicBezTo>
                <a:lnTo>
                  <a:pt x="587" y="394"/>
                </a:lnTo>
                <a:close/>
              </a:path>
            </a:pathLst>
          </a:custGeom>
          <a:solidFill>
            <a:srgbClr val="5FA7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6" name="Freeform 14"/>
          <p:cNvSpPr/>
          <p:nvPr/>
        </p:nvSpPr>
        <p:spPr bwMode="auto">
          <a:xfrm>
            <a:off x="3008313" y="2738438"/>
            <a:ext cx="2430463" cy="2432050"/>
          </a:xfrm>
          <a:custGeom>
            <a:avLst/>
            <a:gdLst>
              <a:gd name="T0" fmla="*/ 494 w 532"/>
              <a:gd name="T1" fmla="*/ 436 h 532"/>
              <a:gd name="T2" fmla="*/ 96 w 532"/>
              <a:gd name="T3" fmla="*/ 38 h 532"/>
              <a:gd name="T4" fmla="*/ 38 w 532"/>
              <a:gd name="T5" fmla="*/ 96 h 532"/>
              <a:gd name="T6" fmla="*/ 436 w 532"/>
              <a:gd name="T7" fmla="*/ 494 h 532"/>
              <a:gd name="T8" fmla="*/ 494 w 532"/>
              <a:gd name="T9" fmla="*/ 436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2" h="532">
                <a:moveTo>
                  <a:pt x="494" y="436"/>
                </a:moveTo>
                <a:cubicBezTo>
                  <a:pt x="96" y="38"/>
                  <a:pt x="96" y="38"/>
                  <a:pt x="96" y="38"/>
                </a:cubicBezTo>
                <a:cubicBezTo>
                  <a:pt x="58" y="0"/>
                  <a:pt x="0" y="58"/>
                  <a:pt x="38" y="96"/>
                </a:cubicBezTo>
                <a:cubicBezTo>
                  <a:pt x="170" y="229"/>
                  <a:pt x="303" y="361"/>
                  <a:pt x="436" y="494"/>
                </a:cubicBezTo>
                <a:cubicBezTo>
                  <a:pt x="473" y="532"/>
                  <a:pt x="532" y="473"/>
                  <a:pt x="494" y="436"/>
                </a:cubicBezTo>
                <a:close/>
              </a:path>
            </a:pathLst>
          </a:custGeom>
          <a:solidFill>
            <a:srgbClr val="C838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7" name="Oval 15"/>
          <p:cNvSpPr>
            <a:spLocks noChangeArrowheads="1"/>
          </p:cNvSpPr>
          <p:nvPr/>
        </p:nvSpPr>
        <p:spPr bwMode="auto">
          <a:xfrm>
            <a:off x="4068763" y="1468438"/>
            <a:ext cx="4017963" cy="4022725"/>
          </a:xfrm>
          <a:prstGeom prst="ellipse">
            <a:avLst/>
          </a:prstGeom>
          <a:solidFill>
            <a:srgbClr val="FCFA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8" name="Freeform 16"/>
          <p:cNvSpPr>
            <a:spLocks noEditPoints="1"/>
          </p:cNvSpPr>
          <p:nvPr/>
        </p:nvSpPr>
        <p:spPr bwMode="auto">
          <a:xfrm>
            <a:off x="4178301" y="1577975"/>
            <a:ext cx="3798888" cy="3803650"/>
          </a:xfrm>
          <a:custGeom>
            <a:avLst/>
            <a:gdLst>
              <a:gd name="T0" fmla="*/ 416 w 832"/>
              <a:gd name="T1" fmla="*/ 832 h 832"/>
              <a:gd name="T2" fmla="*/ 0 w 832"/>
              <a:gd name="T3" fmla="*/ 416 h 832"/>
              <a:gd name="T4" fmla="*/ 416 w 832"/>
              <a:gd name="T5" fmla="*/ 0 h 832"/>
              <a:gd name="T6" fmla="*/ 832 w 832"/>
              <a:gd name="T7" fmla="*/ 416 h 832"/>
              <a:gd name="T8" fmla="*/ 416 w 832"/>
              <a:gd name="T9" fmla="*/ 832 h 832"/>
              <a:gd name="T10" fmla="*/ 416 w 832"/>
              <a:gd name="T11" fmla="*/ 19 h 832"/>
              <a:gd name="T12" fmla="*/ 19 w 832"/>
              <a:gd name="T13" fmla="*/ 416 h 832"/>
              <a:gd name="T14" fmla="*/ 416 w 832"/>
              <a:gd name="T15" fmla="*/ 814 h 832"/>
              <a:gd name="T16" fmla="*/ 813 w 832"/>
              <a:gd name="T17" fmla="*/ 416 h 832"/>
              <a:gd name="T18" fmla="*/ 416 w 832"/>
              <a:gd name="T19" fmla="*/ 19 h 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2" h="832">
                <a:moveTo>
                  <a:pt x="416" y="832"/>
                </a:moveTo>
                <a:cubicBezTo>
                  <a:pt x="187" y="832"/>
                  <a:pt x="0" y="646"/>
                  <a:pt x="0" y="416"/>
                </a:cubicBezTo>
                <a:cubicBezTo>
                  <a:pt x="0" y="187"/>
                  <a:pt x="187" y="0"/>
                  <a:pt x="416" y="0"/>
                </a:cubicBezTo>
                <a:cubicBezTo>
                  <a:pt x="645" y="0"/>
                  <a:pt x="832" y="187"/>
                  <a:pt x="832" y="416"/>
                </a:cubicBezTo>
                <a:cubicBezTo>
                  <a:pt x="832" y="646"/>
                  <a:pt x="645" y="832"/>
                  <a:pt x="416" y="832"/>
                </a:cubicBezTo>
                <a:close/>
                <a:moveTo>
                  <a:pt x="416" y="19"/>
                </a:moveTo>
                <a:cubicBezTo>
                  <a:pt x="197" y="19"/>
                  <a:pt x="19" y="197"/>
                  <a:pt x="19" y="416"/>
                </a:cubicBezTo>
                <a:cubicBezTo>
                  <a:pt x="19" y="635"/>
                  <a:pt x="197" y="814"/>
                  <a:pt x="416" y="814"/>
                </a:cubicBezTo>
                <a:cubicBezTo>
                  <a:pt x="635" y="814"/>
                  <a:pt x="813" y="635"/>
                  <a:pt x="813" y="416"/>
                </a:cubicBezTo>
                <a:cubicBezTo>
                  <a:pt x="813" y="197"/>
                  <a:pt x="635" y="19"/>
                  <a:pt x="416" y="19"/>
                </a:cubicBezTo>
                <a:close/>
              </a:path>
            </a:pathLst>
          </a:custGeom>
          <a:solidFill>
            <a:srgbClr val="6731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9" name="Freeform 17"/>
          <p:cNvSpPr/>
          <p:nvPr/>
        </p:nvSpPr>
        <p:spPr bwMode="auto">
          <a:xfrm>
            <a:off x="8534401" y="1235075"/>
            <a:ext cx="2058988" cy="2062163"/>
          </a:xfrm>
          <a:custGeom>
            <a:avLst/>
            <a:gdLst>
              <a:gd name="T0" fmla="*/ 417 w 451"/>
              <a:gd name="T1" fmla="*/ 366 h 451"/>
              <a:gd name="T2" fmla="*/ 85 w 451"/>
              <a:gd name="T3" fmla="*/ 34 h 451"/>
              <a:gd name="T4" fmla="*/ 33 w 451"/>
              <a:gd name="T5" fmla="*/ 85 h 451"/>
              <a:gd name="T6" fmla="*/ 366 w 451"/>
              <a:gd name="T7" fmla="*/ 418 h 451"/>
              <a:gd name="T8" fmla="*/ 417 w 451"/>
              <a:gd name="T9" fmla="*/ 366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1" h="451">
                <a:moveTo>
                  <a:pt x="417" y="366"/>
                </a:moveTo>
                <a:cubicBezTo>
                  <a:pt x="307" y="255"/>
                  <a:pt x="196" y="144"/>
                  <a:pt x="85" y="34"/>
                </a:cubicBezTo>
                <a:cubicBezTo>
                  <a:pt x="52" y="0"/>
                  <a:pt x="0" y="52"/>
                  <a:pt x="33" y="85"/>
                </a:cubicBezTo>
                <a:cubicBezTo>
                  <a:pt x="144" y="196"/>
                  <a:pt x="255" y="307"/>
                  <a:pt x="366" y="418"/>
                </a:cubicBezTo>
                <a:cubicBezTo>
                  <a:pt x="399" y="451"/>
                  <a:pt x="451" y="400"/>
                  <a:pt x="417" y="366"/>
                </a:cubicBezTo>
                <a:close/>
              </a:path>
            </a:pathLst>
          </a:custGeom>
          <a:solidFill>
            <a:srgbClr val="ECBA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0" name="Freeform 18"/>
          <p:cNvSpPr/>
          <p:nvPr/>
        </p:nvSpPr>
        <p:spPr bwMode="auto">
          <a:xfrm>
            <a:off x="8516938" y="3708400"/>
            <a:ext cx="1323975" cy="1325563"/>
          </a:xfrm>
          <a:custGeom>
            <a:avLst/>
            <a:gdLst>
              <a:gd name="T0" fmla="*/ 269 w 290"/>
              <a:gd name="T1" fmla="*/ 237 h 290"/>
              <a:gd name="T2" fmla="*/ 54 w 290"/>
              <a:gd name="T3" fmla="*/ 21 h 290"/>
              <a:gd name="T4" fmla="*/ 21 w 290"/>
              <a:gd name="T5" fmla="*/ 54 h 290"/>
              <a:gd name="T6" fmla="*/ 237 w 290"/>
              <a:gd name="T7" fmla="*/ 269 h 290"/>
              <a:gd name="T8" fmla="*/ 269 w 290"/>
              <a:gd name="T9" fmla="*/ 237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0" h="290">
                <a:moveTo>
                  <a:pt x="269" y="237"/>
                </a:moveTo>
                <a:cubicBezTo>
                  <a:pt x="197" y="165"/>
                  <a:pt x="125" y="93"/>
                  <a:pt x="54" y="21"/>
                </a:cubicBezTo>
                <a:cubicBezTo>
                  <a:pt x="33" y="0"/>
                  <a:pt x="0" y="33"/>
                  <a:pt x="21" y="54"/>
                </a:cubicBezTo>
                <a:cubicBezTo>
                  <a:pt x="93" y="125"/>
                  <a:pt x="165" y="197"/>
                  <a:pt x="237" y="269"/>
                </a:cubicBezTo>
                <a:cubicBezTo>
                  <a:pt x="258" y="290"/>
                  <a:pt x="290" y="258"/>
                  <a:pt x="269" y="237"/>
                </a:cubicBezTo>
                <a:close/>
              </a:path>
            </a:pathLst>
          </a:custGeom>
          <a:solidFill>
            <a:srgbClr val="ECBA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1" name="Freeform 19"/>
          <p:cNvSpPr/>
          <p:nvPr/>
        </p:nvSpPr>
        <p:spPr bwMode="auto">
          <a:xfrm>
            <a:off x="1343026" y="2862263"/>
            <a:ext cx="2625725" cy="2628900"/>
          </a:xfrm>
          <a:custGeom>
            <a:avLst/>
            <a:gdLst>
              <a:gd name="T0" fmla="*/ 554 w 575"/>
              <a:gd name="T1" fmla="*/ 521 h 575"/>
              <a:gd name="T2" fmla="*/ 53 w 575"/>
              <a:gd name="T3" fmla="*/ 21 h 575"/>
              <a:gd name="T4" fmla="*/ 21 w 575"/>
              <a:gd name="T5" fmla="*/ 53 h 575"/>
              <a:gd name="T6" fmla="*/ 522 w 575"/>
              <a:gd name="T7" fmla="*/ 554 h 575"/>
              <a:gd name="T8" fmla="*/ 554 w 575"/>
              <a:gd name="T9" fmla="*/ 521 h 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5" h="575">
                <a:moveTo>
                  <a:pt x="554" y="521"/>
                </a:moveTo>
                <a:cubicBezTo>
                  <a:pt x="53" y="21"/>
                  <a:pt x="53" y="21"/>
                  <a:pt x="53" y="21"/>
                </a:cubicBezTo>
                <a:cubicBezTo>
                  <a:pt x="33" y="0"/>
                  <a:pt x="0" y="32"/>
                  <a:pt x="21" y="53"/>
                </a:cubicBezTo>
                <a:cubicBezTo>
                  <a:pt x="188" y="220"/>
                  <a:pt x="355" y="387"/>
                  <a:pt x="522" y="554"/>
                </a:cubicBezTo>
                <a:cubicBezTo>
                  <a:pt x="543" y="575"/>
                  <a:pt x="575" y="542"/>
                  <a:pt x="554" y="521"/>
                </a:cubicBezTo>
                <a:close/>
              </a:path>
            </a:pathLst>
          </a:custGeom>
          <a:solidFill>
            <a:srgbClr val="ECBA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2" name="Freeform 20"/>
          <p:cNvSpPr/>
          <p:nvPr/>
        </p:nvSpPr>
        <p:spPr bwMode="auto">
          <a:xfrm>
            <a:off x="7352507" y="4464844"/>
            <a:ext cx="1839913" cy="1843088"/>
          </a:xfrm>
          <a:custGeom>
            <a:avLst/>
            <a:gdLst>
              <a:gd name="T0" fmla="*/ 382 w 403"/>
              <a:gd name="T1" fmla="*/ 350 h 403"/>
              <a:gd name="T2" fmla="*/ 54 w 403"/>
              <a:gd name="T3" fmla="*/ 21 h 403"/>
              <a:gd name="T4" fmla="*/ 21 w 403"/>
              <a:gd name="T5" fmla="*/ 53 h 403"/>
              <a:gd name="T6" fmla="*/ 350 w 403"/>
              <a:gd name="T7" fmla="*/ 382 h 403"/>
              <a:gd name="T8" fmla="*/ 382 w 403"/>
              <a:gd name="T9" fmla="*/ 350 h 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3" h="403">
                <a:moveTo>
                  <a:pt x="382" y="350"/>
                </a:moveTo>
                <a:cubicBezTo>
                  <a:pt x="54" y="21"/>
                  <a:pt x="54" y="21"/>
                  <a:pt x="54" y="21"/>
                </a:cubicBezTo>
                <a:cubicBezTo>
                  <a:pt x="33" y="0"/>
                  <a:pt x="0" y="32"/>
                  <a:pt x="21" y="53"/>
                </a:cubicBezTo>
                <a:cubicBezTo>
                  <a:pt x="350" y="382"/>
                  <a:pt x="350" y="382"/>
                  <a:pt x="350" y="382"/>
                </a:cubicBezTo>
                <a:cubicBezTo>
                  <a:pt x="371" y="403"/>
                  <a:pt x="403" y="371"/>
                  <a:pt x="382" y="350"/>
                </a:cubicBezTo>
                <a:close/>
              </a:path>
            </a:pathLst>
          </a:custGeom>
          <a:solidFill>
            <a:srgbClr val="C838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3" name="Freeform 21"/>
          <p:cNvSpPr/>
          <p:nvPr/>
        </p:nvSpPr>
        <p:spPr bwMode="auto">
          <a:xfrm>
            <a:off x="6913563" y="585788"/>
            <a:ext cx="2127250" cy="2125663"/>
          </a:xfrm>
          <a:custGeom>
            <a:avLst/>
            <a:gdLst>
              <a:gd name="T0" fmla="*/ 428 w 466"/>
              <a:gd name="T1" fmla="*/ 370 h 465"/>
              <a:gd name="T2" fmla="*/ 96 w 466"/>
              <a:gd name="T3" fmla="*/ 37 h 465"/>
              <a:gd name="T4" fmla="*/ 38 w 466"/>
              <a:gd name="T5" fmla="*/ 95 h 465"/>
              <a:gd name="T6" fmla="*/ 370 w 466"/>
              <a:gd name="T7" fmla="*/ 428 h 465"/>
              <a:gd name="T8" fmla="*/ 428 w 466"/>
              <a:gd name="T9" fmla="*/ 370 h 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6" h="465">
                <a:moveTo>
                  <a:pt x="428" y="370"/>
                </a:moveTo>
                <a:cubicBezTo>
                  <a:pt x="318" y="259"/>
                  <a:pt x="207" y="148"/>
                  <a:pt x="96" y="37"/>
                </a:cubicBezTo>
                <a:cubicBezTo>
                  <a:pt x="58" y="0"/>
                  <a:pt x="0" y="58"/>
                  <a:pt x="38" y="95"/>
                </a:cubicBezTo>
                <a:cubicBezTo>
                  <a:pt x="370" y="428"/>
                  <a:pt x="370" y="428"/>
                  <a:pt x="370" y="428"/>
                </a:cubicBezTo>
                <a:cubicBezTo>
                  <a:pt x="408" y="465"/>
                  <a:pt x="466" y="407"/>
                  <a:pt x="428" y="370"/>
                </a:cubicBezTo>
                <a:close/>
              </a:path>
            </a:pathLst>
          </a:custGeom>
          <a:solidFill>
            <a:srgbClr val="C838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4" name="Freeform 22"/>
          <p:cNvSpPr/>
          <p:nvPr/>
        </p:nvSpPr>
        <p:spPr bwMode="auto">
          <a:xfrm>
            <a:off x="2173288" y="4897438"/>
            <a:ext cx="1058863" cy="1055688"/>
          </a:xfrm>
          <a:custGeom>
            <a:avLst/>
            <a:gdLst>
              <a:gd name="T0" fmla="*/ 195 w 232"/>
              <a:gd name="T1" fmla="*/ 136 h 231"/>
              <a:gd name="T2" fmla="*/ 96 w 232"/>
              <a:gd name="T3" fmla="*/ 37 h 231"/>
              <a:gd name="T4" fmla="*/ 38 w 232"/>
              <a:gd name="T5" fmla="*/ 95 h 231"/>
              <a:gd name="T6" fmla="*/ 137 w 232"/>
              <a:gd name="T7" fmla="*/ 194 h 231"/>
              <a:gd name="T8" fmla="*/ 195 w 232"/>
              <a:gd name="T9" fmla="*/ 13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2" h="231">
                <a:moveTo>
                  <a:pt x="195" y="136"/>
                </a:moveTo>
                <a:cubicBezTo>
                  <a:pt x="162" y="103"/>
                  <a:pt x="129" y="70"/>
                  <a:pt x="96" y="37"/>
                </a:cubicBezTo>
                <a:cubicBezTo>
                  <a:pt x="59" y="0"/>
                  <a:pt x="0" y="58"/>
                  <a:pt x="38" y="95"/>
                </a:cubicBezTo>
                <a:cubicBezTo>
                  <a:pt x="71" y="128"/>
                  <a:pt x="104" y="161"/>
                  <a:pt x="137" y="194"/>
                </a:cubicBezTo>
                <a:cubicBezTo>
                  <a:pt x="174" y="231"/>
                  <a:pt x="232" y="173"/>
                  <a:pt x="195" y="136"/>
                </a:cubicBezTo>
                <a:close/>
              </a:path>
            </a:pathLst>
          </a:custGeom>
          <a:solidFill>
            <a:srgbClr val="C838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5" name="Freeform 23"/>
          <p:cNvSpPr/>
          <p:nvPr/>
        </p:nvSpPr>
        <p:spPr bwMode="auto">
          <a:xfrm>
            <a:off x="5114926" y="700088"/>
            <a:ext cx="1355725" cy="1362075"/>
          </a:xfrm>
          <a:custGeom>
            <a:avLst/>
            <a:gdLst>
              <a:gd name="T0" fmla="*/ 260 w 297"/>
              <a:gd name="T1" fmla="*/ 202 h 298"/>
              <a:gd name="T2" fmla="*/ 95 w 297"/>
              <a:gd name="T3" fmla="*/ 38 h 298"/>
              <a:gd name="T4" fmla="*/ 37 w 297"/>
              <a:gd name="T5" fmla="*/ 96 h 298"/>
              <a:gd name="T6" fmla="*/ 202 w 297"/>
              <a:gd name="T7" fmla="*/ 260 h 298"/>
              <a:gd name="T8" fmla="*/ 260 w 297"/>
              <a:gd name="T9" fmla="*/ 202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7" h="298">
                <a:moveTo>
                  <a:pt x="260" y="202"/>
                </a:moveTo>
                <a:cubicBezTo>
                  <a:pt x="205" y="147"/>
                  <a:pt x="150" y="93"/>
                  <a:pt x="95" y="38"/>
                </a:cubicBezTo>
                <a:cubicBezTo>
                  <a:pt x="58" y="0"/>
                  <a:pt x="0" y="58"/>
                  <a:pt x="37" y="96"/>
                </a:cubicBezTo>
                <a:cubicBezTo>
                  <a:pt x="92" y="151"/>
                  <a:pt x="147" y="206"/>
                  <a:pt x="202" y="260"/>
                </a:cubicBezTo>
                <a:cubicBezTo>
                  <a:pt x="239" y="298"/>
                  <a:pt x="297" y="240"/>
                  <a:pt x="260" y="202"/>
                </a:cubicBezTo>
                <a:close/>
              </a:path>
            </a:pathLst>
          </a:custGeom>
          <a:solidFill>
            <a:srgbClr val="5FA7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6" name="Freeform 24"/>
          <p:cNvSpPr/>
          <p:nvPr/>
        </p:nvSpPr>
        <p:spPr bwMode="auto">
          <a:xfrm>
            <a:off x="5232401" y="4778375"/>
            <a:ext cx="1219200" cy="1223963"/>
          </a:xfrm>
          <a:custGeom>
            <a:avLst/>
            <a:gdLst>
              <a:gd name="T0" fmla="*/ 250 w 267"/>
              <a:gd name="T1" fmla="*/ 225 h 268"/>
              <a:gd name="T2" fmla="*/ 42 w 267"/>
              <a:gd name="T3" fmla="*/ 17 h 268"/>
              <a:gd name="T4" fmla="*/ 16 w 267"/>
              <a:gd name="T5" fmla="*/ 43 h 268"/>
              <a:gd name="T6" fmla="*/ 225 w 267"/>
              <a:gd name="T7" fmla="*/ 251 h 268"/>
              <a:gd name="T8" fmla="*/ 250 w 267"/>
              <a:gd name="T9" fmla="*/ 225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7" h="268">
                <a:moveTo>
                  <a:pt x="250" y="225"/>
                </a:moveTo>
                <a:cubicBezTo>
                  <a:pt x="181" y="156"/>
                  <a:pt x="112" y="87"/>
                  <a:pt x="42" y="17"/>
                </a:cubicBezTo>
                <a:cubicBezTo>
                  <a:pt x="25" y="0"/>
                  <a:pt x="0" y="26"/>
                  <a:pt x="16" y="43"/>
                </a:cubicBezTo>
                <a:cubicBezTo>
                  <a:pt x="225" y="251"/>
                  <a:pt x="225" y="251"/>
                  <a:pt x="225" y="251"/>
                </a:cubicBezTo>
                <a:cubicBezTo>
                  <a:pt x="241" y="268"/>
                  <a:pt x="267" y="242"/>
                  <a:pt x="250" y="225"/>
                </a:cubicBezTo>
                <a:close/>
              </a:path>
            </a:pathLst>
          </a:custGeom>
          <a:solidFill>
            <a:srgbClr val="A826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7" name="Freeform 25"/>
          <p:cNvSpPr/>
          <p:nvPr/>
        </p:nvSpPr>
        <p:spPr bwMode="auto">
          <a:xfrm>
            <a:off x="2844801" y="1050925"/>
            <a:ext cx="885825" cy="892175"/>
          </a:xfrm>
          <a:custGeom>
            <a:avLst/>
            <a:gdLst>
              <a:gd name="T0" fmla="*/ 178 w 194"/>
              <a:gd name="T1" fmla="*/ 152 h 195"/>
              <a:gd name="T2" fmla="*/ 43 w 194"/>
              <a:gd name="T3" fmla="*/ 17 h 195"/>
              <a:gd name="T4" fmla="*/ 17 w 194"/>
              <a:gd name="T5" fmla="*/ 43 h 195"/>
              <a:gd name="T6" fmla="*/ 152 w 194"/>
              <a:gd name="T7" fmla="*/ 178 h 195"/>
              <a:gd name="T8" fmla="*/ 178 w 194"/>
              <a:gd name="T9" fmla="*/ 152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4" h="195">
                <a:moveTo>
                  <a:pt x="178" y="152"/>
                </a:moveTo>
                <a:cubicBezTo>
                  <a:pt x="133" y="107"/>
                  <a:pt x="88" y="62"/>
                  <a:pt x="43" y="17"/>
                </a:cubicBezTo>
                <a:cubicBezTo>
                  <a:pt x="26" y="0"/>
                  <a:pt x="0" y="26"/>
                  <a:pt x="17" y="43"/>
                </a:cubicBezTo>
                <a:cubicBezTo>
                  <a:pt x="62" y="88"/>
                  <a:pt x="107" y="133"/>
                  <a:pt x="152" y="178"/>
                </a:cubicBezTo>
                <a:cubicBezTo>
                  <a:pt x="169" y="195"/>
                  <a:pt x="194" y="169"/>
                  <a:pt x="178" y="152"/>
                </a:cubicBezTo>
                <a:close/>
              </a:path>
            </a:pathLst>
          </a:custGeom>
          <a:solidFill>
            <a:srgbClr val="A826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8" name="Freeform 26"/>
          <p:cNvSpPr/>
          <p:nvPr/>
        </p:nvSpPr>
        <p:spPr bwMode="auto">
          <a:xfrm>
            <a:off x="9183688" y="5248275"/>
            <a:ext cx="788988" cy="804863"/>
          </a:xfrm>
          <a:custGeom>
            <a:avLst/>
            <a:gdLst>
              <a:gd name="T0" fmla="*/ 149 w 173"/>
              <a:gd name="T1" fmla="*/ 112 h 176"/>
              <a:gd name="T2" fmla="*/ 64 w 173"/>
              <a:gd name="T3" fmla="*/ 25 h 176"/>
              <a:gd name="T4" fmla="*/ 25 w 173"/>
              <a:gd name="T5" fmla="*/ 64 h 176"/>
              <a:gd name="T6" fmla="*/ 110 w 173"/>
              <a:gd name="T7" fmla="*/ 151 h 176"/>
              <a:gd name="T8" fmla="*/ 149 w 173"/>
              <a:gd name="T9" fmla="*/ 11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3" h="176">
                <a:moveTo>
                  <a:pt x="149" y="112"/>
                </a:moveTo>
                <a:cubicBezTo>
                  <a:pt x="120" y="83"/>
                  <a:pt x="92" y="54"/>
                  <a:pt x="64" y="25"/>
                </a:cubicBezTo>
                <a:cubicBezTo>
                  <a:pt x="39" y="0"/>
                  <a:pt x="0" y="38"/>
                  <a:pt x="25" y="64"/>
                </a:cubicBezTo>
                <a:cubicBezTo>
                  <a:pt x="53" y="93"/>
                  <a:pt x="82" y="122"/>
                  <a:pt x="110" y="151"/>
                </a:cubicBezTo>
                <a:cubicBezTo>
                  <a:pt x="135" y="176"/>
                  <a:pt x="173" y="137"/>
                  <a:pt x="149" y="112"/>
                </a:cubicBezTo>
                <a:close/>
              </a:path>
            </a:pathLst>
          </a:custGeom>
          <a:solidFill>
            <a:srgbClr val="FCFA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9" name="Freeform 27"/>
          <p:cNvSpPr/>
          <p:nvPr/>
        </p:nvSpPr>
        <p:spPr bwMode="auto">
          <a:xfrm>
            <a:off x="3606801" y="2368550"/>
            <a:ext cx="442913" cy="447675"/>
          </a:xfrm>
          <a:custGeom>
            <a:avLst/>
            <a:gdLst>
              <a:gd name="T0" fmla="*/ 87 w 97"/>
              <a:gd name="T1" fmla="*/ 48 h 98"/>
              <a:gd name="T2" fmla="*/ 50 w 97"/>
              <a:gd name="T3" fmla="*/ 11 h 98"/>
              <a:gd name="T4" fmla="*/ 11 w 97"/>
              <a:gd name="T5" fmla="*/ 11 h 98"/>
              <a:gd name="T6" fmla="*/ 11 w 97"/>
              <a:gd name="T7" fmla="*/ 50 h 98"/>
              <a:gd name="T8" fmla="*/ 48 w 97"/>
              <a:gd name="T9" fmla="*/ 87 h 98"/>
              <a:gd name="T10" fmla="*/ 87 w 97"/>
              <a:gd name="T11" fmla="*/ 87 h 98"/>
              <a:gd name="T12" fmla="*/ 87 w 97"/>
              <a:gd name="T13" fmla="*/ 4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98">
                <a:moveTo>
                  <a:pt x="87" y="48"/>
                </a:moveTo>
                <a:cubicBezTo>
                  <a:pt x="74" y="36"/>
                  <a:pt x="62" y="24"/>
                  <a:pt x="50" y="11"/>
                </a:cubicBezTo>
                <a:cubicBezTo>
                  <a:pt x="40" y="1"/>
                  <a:pt x="21" y="0"/>
                  <a:pt x="11" y="11"/>
                </a:cubicBezTo>
                <a:cubicBezTo>
                  <a:pt x="1" y="22"/>
                  <a:pt x="0" y="39"/>
                  <a:pt x="11" y="50"/>
                </a:cubicBezTo>
                <a:cubicBezTo>
                  <a:pt x="23" y="62"/>
                  <a:pt x="36" y="74"/>
                  <a:pt x="48" y="87"/>
                </a:cubicBezTo>
                <a:cubicBezTo>
                  <a:pt x="58" y="97"/>
                  <a:pt x="77" y="98"/>
                  <a:pt x="87" y="87"/>
                </a:cubicBezTo>
                <a:cubicBezTo>
                  <a:pt x="97" y="76"/>
                  <a:pt x="97" y="59"/>
                  <a:pt x="87" y="48"/>
                </a:cubicBezTo>
                <a:close/>
              </a:path>
            </a:pathLst>
          </a:custGeom>
          <a:solidFill>
            <a:srgbClr val="FCFA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0" name="Freeform 28"/>
          <p:cNvSpPr/>
          <p:nvPr/>
        </p:nvSpPr>
        <p:spPr bwMode="auto">
          <a:xfrm>
            <a:off x="8301038" y="2725738"/>
            <a:ext cx="904875" cy="904875"/>
          </a:xfrm>
          <a:custGeom>
            <a:avLst/>
            <a:gdLst>
              <a:gd name="T0" fmla="*/ 173 w 198"/>
              <a:gd name="T1" fmla="*/ 134 h 198"/>
              <a:gd name="T2" fmla="*/ 64 w 198"/>
              <a:gd name="T3" fmla="*/ 25 h 198"/>
              <a:gd name="T4" fmla="*/ 25 w 198"/>
              <a:gd name="T5" fmla="*/ 63 h 198"/>
              <a:gd name="T6" fmla="*/ 134 w 198"/>
              <a:gd name="T7" fmla="*/ 173 h 198"/>
              <a:gd name="T8" fmla="*/ 173 w 198"/>
              <a:gd name="T9" fmla="*/ 134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8" h="198">
                <a:moveTo>
                  <a:pt x="173" y="134"/>
                </a:moveTo>
                <a:cubicBezTo>
                  <a:pt x="64" y="25"/>
                  <a:pt x="64" y="25"/>
                  <a:pt x="64" y="25"/>
                </a:cubicBezTo>
                <a:cubicBezTo>
                  <a:pt x="39" y="0"/>
                  <a:pt x="0" y="39"/>
                  <a:pt x="25" y="63"/>
                </a:cubicBezTo>
                <a:cubicBezTo>
                  <a:pt x="134" y="173"/>
                  <a:pt x="134" y="173"/>
                  <a:pt x="134" y="173"/>
                </a:cubicBezTo>
                <a:cubicBezTo>
                  <a:pt x="159" y="198"/>
                  <a:pt x="198" y="159"/>
                  <a:pt x="173" y="134"/>
                </a:cubicBezTo>
                <a:close/>
              </a:path>
            </a:pathLst>
          </a:custGeom>
          <a:solidFill>
            <a:srgbClr val="FCFA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1" name="Freeform 29"/>
          <p:cNvSpPr/>
          <p:nvPr/>
        </p:nvSpPr>
        <p:spPr bwMode="auto">
          <a:xfrm>
            <a:off x="9634538" y="1206500"/>
            <a:ext cx="1557338" cy="1558925"/>
          </a:xfrm>
          <a:custGeom>
            <a:avLst/>
            <a:gdLst>
              <a:gd name="T0" fmla="*/ 295 w 341"/>
              <a:gd name="T1" fmla="*/ 224 h 341"/>
              <a:gd name="T2" fmla="*/ 117 w 341"/>
              <a:gd name="T3" fmla="*/ 46 h 341"/>
              <a:gd name="T4" fmla="*/ 46 w 341"/>
              <a:gd name="T5" fmla="*/ 117 h 341"/>
              <a:gd name="T6" fmla="*/ 224 w 341"/>
              <a:gd name="T7" fmla="*/ 295 h 341"/>
              <a:gd name="T8" fmla="*/ 295 w 341"/>
              <a:gd name="T9" fmla="*/ 224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341">
                <a:moveTo>
                  <a:pt x="295" y="224"/>
                </a:moveTo>
                <a:cubicBezTo>
                  <a:pt x="236" y="165"/>
                  <a:pt x="176" y="105"/>
                  <a:pt x="117" y="46"/>
                </a:cubicBezTo>
                <a:cubicBezTo>
                  <a:pt x="71" y="0"/>
                  <a:pt x="0" y="71"/>
                  <a:pt x="46" y="117"/>
                </a:cubicBezTo>
                <a:cubicBezTo>
                  <a:pt x="224" y="295"/>
                  <a:pt x="224" y="295"/>
                  <a:pt x="224" y="295"/>
                </a:cubicBezTo>
                <a:cubicBezTo>
                  <a:pt x="270" y="341"/>
                  <a:pt x="341" y="270"/>
                  <a:pt x="295" y="224"/>
                </a:cubicBezTo>
                <a:close/>
              </a:path>
            </a:pathLst>
          </a:custGeom>
          <a:solidFill>
            <a:srgbClr val="4324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2" name="Freeform 30"/>
          <p:cNvSpPr/>
          <p:nvPr/>
        </p:nvSpPr>
        <p:spPr bwMode="auto">
          <a:xfrm>
            <a:off x="7373938" y="5226050"/>
            <a:ext cx="1362075" cy="1362075"/>
          </a:xfrm>
          <a:custGeom>
            <a:avLst/>
            <a:gdLst>
              <a:gd name="T0" fmla="*/ 252 w 298"/>
              <a:gd name="T1" fmla="*/ 182 h 298"/>
              <a:gd name="T2" fmla="*/ 117 w 298"/>
              <a:gd name="T3" fmla="*/ 46 h 298"/>
              <a:gd name="T4" fmla="*/ 46 w 298"/>
              <a:gd name="T5" fmla="*/ 117 h 298"/>
              <a:gd name="T6" fmla="*/ 181 w 298"/>
              <a:gd name="T7" fmla="*/ 253 h 298"/>
              <a:gd name="T8" fmla="*/ 252 w 298"/>
              <a:gd name="T9" fmla="*/ 182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8" h="298">
                <a:moveTo>
                  <a:pt x="252" y="182"/>
                </a:moveTo>
                <a:cubicBezTo>
                  <a:pt x="207" y="136"/>
                  <a:pt x="162" y="91"/>
                  <a:pt x="117" y="46"/>
                </a:cubicBezTo>
                <a:cubicBezTo>
                  <a:pt x="71" y="0"/>
                  <a:pt x="0" y="71"/>
                  <a:pt x="46" y="117"/>
                </a:cubicBezTo>
                <a:cubicBezTo>
                  <a:pt x="91" y="162"/>
                  <a:pt x="136" y="207"/>
                  <a:pt x="181" y="253"/>
                </a:cubicBezTo>
                <a:cubicBezTo>
                  <a:pt x="227" y="298"/>
                  <a:pt x="298" y="227"/>
                  <a:pt x="252" y="182"/>
                </a:cubicBezTo>
                <a:close/>
              </a:path>
            </a:pathLst>
          </a:custGeom>
          <a:solidFill>
            <a:srgbClr val="4324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3" name="Freeform 31"/>
          <p:cNvSpPr/>
          <p:nvPr/>
        </p:nvSpPr>
        <p:spPr bwMode="auto">
          <a:xfrm>
            <a:off x="4772026" y="5697538"/>
            <a:ext cx="803275" cy="803275"/>
          </a:xfrm>
          <a:custGeom>
            <a:avLst/>
            <a:gdLst>
              <a:gd name="T0" fmla="*/ 156 w 176"/>
              <a:gd name="T1" fmla="*/ 85 h 176"/>
              <a:gd name="T2" fmla="*/ 91 w 176"/>
              <a:gd name="T3" fmla="*/ 20 h 176"/>
              <a:gd name="T4" fmla="*/ 20 w 176"/>
              <a:gd name="T5" fmla="*/ 20 h 176"/>
              <a:gd name="T6" fmla="*/ 20 w 176"/>
              <a:gd name="T7" fmla="*/ 91 h 176"/>
              <a:gd name="T8" fmla="*/ 85 w 176"/>
              <a:gd name="T9" fmla="*/ 156 h 176"/>
              <a:gd name="T10" fmla="*/ 156 w 176"/>
              <a:gd name="T11" fmla="*/ 156 h 176"/>
              <a:gd name="T12" fmla="*/ 156 w 176"/>
              <a:gd name="T13" fmla="*/ 8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6" h="176">
                <a:moveTo>
                  <a:pt x="156" y="85"/>
                </a:moveTo>
                <a:cubicBezTo>
                  <a:pt x="135" y="63"/>
                  <a:pt x="113" y="41"/>
                  <a:pt x="91" y="20"/>
                </a:cubicBezTo>
                <a:cubicBezTo>
                  <a:pt x="72" y="1"/>
                  <a:pt x="38" y="0"/>
                  <a:pt x="20" y="20"/>
                </a:cubicBezTo>
                <a:cubicBezTo>
                  <a:pt x="1" y="40"/>
                  <a:pt x="0" y="71"/>
                  <a:pt x="20" y="91"/>
                </a:cubicBezTo>
                <a:cubicBezTo>
                  <a:pt x="42" y="112"/>
                  <a:pt x="64" y="134"/>
                  <a:pt x="85" y="156"/>
                </a:cubicBezTo>
                <a:cubicBezTo>
                  <a:pt x="104" y="175"/>
                  <a:pt x="138" y="176"/>
                  <a:pt x="156" y="156"/>
                </a:cubicBezTo>
                <a:cubicBezTo>
                  <a:pt x="175" y="136"/>
                  <a:pt x="176" y="105"/>
                  <a:pt x="156" y="85"/>
                </a:cubicBezTo>
                <a:close/>
              </a:path>
            </a:pathLst>
          </a:custGeom>
          <a:solidFill>
            <a:srgbClr val="4324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4" name="Freeform 32"/>
          <p:cNvSpPr/>
          <p:nvPr/>
        </p:nvSpPr>
        <p:spPr bwMode="auto">
          <a:xfrm>
            <a:off x="1173163" y="1870075"/>
            <a:ext cx="1566863" cy="1568450"/>
          </a:xfrm>
          <a:custGeom>
            <a:avLst/>
            <a:gdLst>
              <a:gd name="T0" fmla="*/ 322 w 343"/>
              <a:gd name="T1" fmla="*/ 290 h 343"/>
              <a:gd name="T2" fmla="*/ 53 w 343"/>
              <a:gd name="T3" fmla="*/ 21 h 343"/>
              <a:gd name="T4" fmla="*/ 21 w 343"/>
              <a:gd name="T5" fmla="*/ 53 h 343"/>
              <a:gd name="T6" fmla="*/ 290 w 343"/>
              <a:gd name="T7" fmla="*/ 322 h 343"/>
              <a:gd name="T8" fmla="*/ 322 w 343"/>
              <a:gd name="T9" fmla="*/ 290 h 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3" h="343">
                <a:moveTo>
                  <a:pt x="322" y="290"/>
                </a:moveTo>
                <a:cubicBezTo>
                  <a:pt x="53" y="21"/>
                  <a:pt x="53" y="21"/>
                  <a:pt x="53" y="21"/>
                </a:cubicBezTo>
                <a:cubicBezTo>
                  <a:pt x="32" y="0"/>
                  <a:pt x="0" y="32"/>
                  <a:pt x="21" y="53"/>
                </a:cubicBezTo>
                <a:cubicBezTo>
                  <a:pt x="290" y="322"/>
                  <a:pt x="290" y="322"/>
                  <a:pt x="290" y="322"/>
                </a:cubicBezTo>
                <a:cubicBezTo>
                  <a:pt x="311" y="343"/>
                  <a:pt x="343" y="311"/>
                  <a:pt x="322" y="290"/>
                </a:cubicBezTo>
                <a:close/>
              </a:path>
            </a:pathLst>
          </a:custGeom>
          <a:solidFill>
            <a:srgbClr val="4324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5" name="Freeform 33"/>
          <p:cNvSpPr/>
          <p:nvPr/>
        </p:nvSpPr>
        <p:spPr bwMode="auto">
          <a:xfrm>
            <a:off x="2708276" y="3397250"/>
            <a:ext cx="615950" cy="622300"/>
          </a:xfrm>
          <a:custGeom>
            <a:avLst/>
            <a:gdLst>
              <a:gd name="T0" fmla="*/ 114 w 135"/>
              <a:gd name="T1" fmla="*/ 82 h 136"/>
              <a:gd name="T2" fmla="*/ 53 w 135"/>
              <a:gd name="T3" fmla="*/ 21 h 136"/>
              <a:gd name="T4" fmla="*/ 20 w 135"/>
              <a:gd name="T5" fmla="*/ 53 h 136"/>
              <a:gd name="T6" fmla="*/ 82 w 135"/>
              <a:gd name="T7" fmla="*/ 115 h 136"/>
              <a:gd name="T8" fmla="*/ 114 w 135"/>
              <a:gd name="T9" fmla="*/ 82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" h="136">
                <a:moveTo>
                  <a:pt x="114" y="82"/>
                </a:moveTo>
                <a:cubicBezTo>
                  <a:pt x="94" y="62"/>
                  <a:pt x="73" y="41"/>
                  <a:pt x="53" y="21"/>
                </a:cubicBezTo>
                <a:cubicBezTo>
                  <a:pt x="32" y="0"/>
                  <a:pt x="0" y="32"/>
                  <a:pt x="20" y="53"/>
                </a:cubicBezTo>
                <a:cubicBezTo>
                  <a:pt x="41" y="74"/>
                  <a:pt x="61" y="94"/>
                  <a:pt x="82" y="115"/>
                </a:cubicBezTo>
                <a:cubicBezTo>
                  <a:pt x="103" y="136"/>
                  <a:pt x="135" y="103"/>
                  <a:pt x="114" y="82"/>
                </a:cubicBezTo>
                <a:close/>
              </a:path>
            </a:pathLst>
          </a:custGeom>
          <a:solidFill>
            <a:srgbClr val="4324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6" name="Freeform 34"/>
          <p:cNvSpPr/>
          <p:nvPr/>
        </p:nvSpPr>
        <p:spPr bwMode="auto">
          <a:xfrm>
            <a:off x="7556501" y="192088"/>
            <a:ext cx="627063" cy="627063"/>
          </a:xfrm>
          <a:custGeom>
            <a:avLst/>
            <a:gdLst>
              <a:gd name="T0" fmla="*/ 116 w 137"/>
              <a:gd name="T1" fmla="*/ 84 h 137"/>
              <a:gd name="T2" fmla="*/ 53 w 137"/>
              <a:gd name="T3" fmla="*/ 21 h 137"/>
              <a:gd name="T4" fmla="*/ 20 w 137"/>
              <a:gd name="T5" fmla="*/ 53 h 137"/>
              <a:gd name="T6" fmla="*/ 83 w 137"/>
              <a:gd name="T7" fmla="*/ 116 h 137"/>
              <a:gd name="T8" fmla="*/ 116 w 137"/>
              <a:gd name="T9" fmla="*/ 84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" h="137">
                <a:moveTo>
                  <a:pt x="116" y="84"/>
                </a:moveTo>
                <a:cubicBezTo>
                  <a:pt x="95" y="63"/>
                  <a:pt x="74" y="42"/>
                  <a:pt x="53" y="21"/>
                </a:cubicBezTo>
                <a:cubicBezTo>
                  <a:pt x="32" y="0"/>
                  <a:pt x="0" y="32"/>
                  <a:pt x="20" y="53"/>
                </a:cubicBezTo>
                <a:cubicBezTo>
                  <a:pt x="41" y="74"/>
                  <a:pt x="62" y="95"/>
                  <a:pt x="83" y="116"/>
                </a:cubicBezTo>
                <a:cubicBezTo>
                  <a:pt x="104" y="137"/>
                  <a:pt x="137" y="105"/>
                  <a:pt x="116" y="84"/>
                </a:cubicBezTo>
                <a:close/>
              </a:path>
            </a:pathLst>
          </a:custGeom>
          <a:solidFill>
            <a:srgbClr val="4324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7" name="Freeform 35"/>
          <p:cNvSpPr/>
          <p:nvPr/>
        </p:nvSpPr>
        <p:spPr bwMode="auto">
          <a:xfrm>
            <a:off x="7264401" y="1947863"/>
            <a:ext cx="593725" cy="461963"/>
          </a:xfrm>
          <a:custGeom>
            <a:avLst/>
            <a:gdLst>
              <a:gd name="T0" fmla="*/ 65 w 130"/>
              <a:gd name="T1" fmla="*/ 0 h 101"/>
              <a:gd name="T2" fmla="*/ 65 w 130"/>
              <a:gd name="T3" fmla="*/ 101 h 101"/>
              <a:gd name="T4" fmla="*/ 65 w 130"/>
              <a:gd name="T5" fmla="*/ 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0" h="101">
                <a:moveTo>
                  <a:pt x="65" y="0"/>
                </a:moveTo>
                <a:cubicBezTo>
                  <a:pt x="0" y="0"/>
                  <a:pt x="0" y="101"/>
                  <a:pt x="65" y="101"/>
                </a:cubicBezTo>
                <a:cubicBezTo>
                  <a:pt x="130" y="101"/>
                  <a:pt x="130" y="0"/>
                  <a:pt x="65" y="0"/>
                </a:cubicBezTo>
                <a:close/>
              </a:path>
            </a:pathLst>
          </a:custGeom>
          <a:solidFill>
            <a:srgbClr val="A826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8" name="Freeform 36"/>
          <p:cNvSpPr/>
          <p:nvPr/>
        </p:nvSpPr>
        <p:spPr bwMode="auto">
          <a:xfrm>
            <a:off x="10529888" y="5491163"/>
            <a:ext cx="593725" cy="457200"/>
          </a:xfrm>
          <a:custGeom>
            <a:avLst/>
            <a:gdLst>
              <a:gd name="T0" fmla="*/ 65 w 130"/>
              <a:gd name="T1" fmla="*/ 0 h 100"/>
              <a:gd name="T2" fmla="*/ 65 w 130"/>
              <a:gd name="T3" fmla="*/ 100 h 100"/>
              <a:gd name="T4" fmla="*/ 65 w 130"/>
              <a:gd name="T5" fmla="*/ 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0" h="100">
                <a:moveTo>
                  <a:pt x="65" y="0"/>
                </a:moveTo>
                <a:cubicBezTo>
                  <a:pt x="0" y="0"/>
                  <a:pt x="0" y="100"/>
                  <a:pt x="65" y="100"/>
                </a:cubicBezTo>
                <a:cubicBezTo>
                  <a:pt x="130" y="100"/>
                  <a:pt x="130" y="0"/>
                  <a:pt x="65" y="0"/>
                </a:cubicBezTo>
                <a:close/>
              </a:path>
            </a:pathLst>
          </a:custGeom>
          <a:solidFill>
            <a:srgbClr val="5FA7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9" name="Freeform 37"/>
          <p:cNvSpPr/>
          <p:nvPr/>
        </p:nvSpPr>
        <p:spPr bwMode="auto">
          <a:xfrm>
            <a:off x="4319588" y="223838"/>
            <a:ext cx="588963" cy="457200"/>
          </a:xfrm>
          <a:custGeom>
            <a:avLst/>
            <a:gdLst>
              <a:gd name="T0" fmla="*/ 65 w 129"/>
              <a:gd name="T1" fmla="*/ 0 h 100"/>
              <a:gd name="T2" fmla="*/ 65 w 129"/>
              <a:gd name="T3" fmla="*/ 100 h 100"/>
              <a:gd name="T4" fmla="*/ 65 w 129"/>
              <a:gd name="T5" fmla="*/ 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9" h="100">
                <a:moveTo>
                  <a:pt x="65" y="0"/>
                </a:moveTo>
                <a:cubicBezTo>
                  <a:pt x="0" y="0"/>
                  <a:pt x="0" y="100"/>
                  <a:pt x="65" y="100"/>
                </a:cubicBezTo>
                <a:cubicBezTo>
                  <a:pt x="129" y="100"/>
                  <a:pt x="129" y="0"/>
                  <a:pt x="65" y="0"/>
                </a:cubicBezTo>
                <a:close/>
              </a:path>
            </a:pathLst>
          </a:custGeom>
          <a:solidFill>
            <a:srgbClr val="4324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0" name="Freeform 38"/>
          <p:cNvSpPr/>
          <p:nvPr/>
        </p:nvSpPr>
        <p:spPr bwMode="auto">
          <a:xfrm>
            <a:off x="1301751" y="5953125"/>
            <a:ext cx="588963" cy="461963"/>
          </a:xfrm>
          <a:custGeom>
            <a:avLst/>
            <a:gdLst>
              <a:gd name="T0" fmla="*/ 64 w 129"/>
              <a:gd name="T1" fmla="*/ 0 h 101"/>
              <a:gd name="T2" fmla="*/ 64 w 129"/>
              <a:gd name="T3" fmla="*/ 101 h 101"/>
              <a:gd name="T4" fmla="*/ 64 w 129"/>
              <a:gd name="T5" fmla="*/ 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9" h="101">
                <a:moveTo>
                  <a:pt x="64" y="0"/>
                </a:moveTo>
                <a:cubicBezTo>
                  <a:pt x="0" y="0"/>
                  <a:pt x="0" y="101"/>
                  <a:pt x="64" y="101"/>
                </a:cubicBezTo>
                <a:cubicBezTo>
                  <a:pt x="129" y="101"/>
                  <a:pt x="129" y="0"/>
                  <a:pt x="64" y="0"/>
                </a:cubicBezTo>
                <a:close/>
              </a:path>
            </a:pathLst>
          </a:custGeom>
          <a:solidFill>
            <a:srgbClr val="C838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1" name="Freeform 39"/>
          <p:cNvSpPr/>
          <p:nvPr/>
        </p:nvSpPr>
        <p:spPr bwMode="auto">
          <a:xfrm>
            <a:off x="9877426" y="639763"/>
            <a:ext cx="323850" cy="247650"/>
          </a:xfrm>
          <a:custGeom>
            <a:avLst/>
            <a:gdLst>
              <a:gd name="T0" fmla="*/ 36 w 71"/>
              <a:gd name="T1" fmla="*/ 0 h 54"/>
              <a:gd name="T2" fmla="*/ 36 w 71"/>
              <a:gd name="T3" fmla="*/ 54 h 54"/>
              <a:gd name="T4" fmla="*/ 36 w 71"/>
              <a:gd name="T5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1" h="54">
                <a:moveTo>
                  <a:pt x="36" y="0"/>
                </a:moveTo>
                <a:cubicBezTo>
                  <a:pt x="1" y="0"/>
                  <a:pt x="0" y="54"/>
                  <a:pt x="36" y="54"/>
                </a:cubicBezTo>
                <a:cubicBezTo>
                  <a:pt x="71" y="54"/>
                  <a:pt x="71" y="0"/>
                  <a:pt x="36" y="0"/>
                </a:cubicBezTo>
                <a:close/>
              </a:path>
            </a:pathLst>
          </a:custGeom>
          <a:solidFill>
            <a:srgbClr val="ECBA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2" name="Freeform 40"/>
          <p:cNvSpPr/>
          <p:nvPr/>
        </p:nvSpPr>
        <p:spPr bwMode="auto">
          <a:xfrm>
            <a:off x="1109663" y="5600700"/>
            <a:ext cx="323850" cy="250825"/>
          </a:xfrm>
          <a:custGeom>
            <a:avLst/>
            <a:gdLst>
              <a:gd name="T0" fmla="*/ 36 w 71"/>
              <a:gd name="T1" fmla="*/ 0 h 55"/>
              <a:gd name="T2" fmla="*/ 36 w 71"/>
              <a:gd name="T3" fmla="*/ 55 h 55"/>
              <a:gd name="T4" fmla="*/ 36 w 71"/>
              <a:gd name="T5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1" h="55">
                <a:moveTo>
                  <a:pt x="36" y="0"/>
                </a:moveTo>
                <a:cubicBezTo>
                  <a:pt x="0" y="0"/>
                  <a:pt x="0" y="55"/>
                  <a:pt x="36" y="55"/>
                </a:cubicBezTo>
                <a:cubicBezTo>
                  <a:pt x="71" y="55"/>
                  <a:pt x="71" y="0"/>
                  <a:pt x="36" y="0"/>
                </a:cubicBezTo>
                <a:close/>
              </a:path>
            </a:pathLst>
          </a:custGeom>
          <a:solidFill>
            <a:srgbClr val="5FA7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3" name="Freeform 41"/>
          <p:cNvSpPr/>
          <p:nvPr/>
        </p:nvSpPr>
        <p:spPr bwMode="auto">
          <a:xfrm>
            <a:off x="3178176" y="173038"/>
            <a:ext cx="323850" cy="252413"/>
          </a:xfrm>
          <a:custGeom>
            <a:avLst/>
            <a:gdLst>
              <a:gd name="T0" fmla="*/ 35 w 71"/>
              <a:gd name="T1" fmla="*/ 0 h 55"/>
              <a:gd name="T2" fmla="*/ 35 w 71"/>
              <a:gd name="T3" fmla="*/ 55 h 55"/>
              <a:gd name="T4" fmla="*/ 35 w 71"/>
              <a:gd name="T5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1" h="55">
                <a:moveTo>
                  <a:pt x="35" y="0"/>
                </a:moveTo>
                <a:cubicBezTo>
                  <a:pt x="0" y="0"/>
                  <a:pt x="0" y="55"/>
                  <a:pt x="35" y="55"/>
                </a:cubicBezTo>
                <a:cubicBezTo>
                  <a:pt x="71" y="55"/>
                  <a:pt x="71" y="0"/>
                  <a:pt x="35" y="0"/>
                </a:cubicBezTo>
                <a:close/>
              </a:path>
            </a:pathLst>
          </a:custGeom>
          <a:solidFill>
            <a:srgbClr val="ECBA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4" name="Freeform 42"/>
          <p:cNvSpPr/>
          <p:nvPr/>
        </p:nvSpPr>
        <p:spPr bwMode="auto">
          <a:xfrm>
            <a:off x="9945688" y="4306888"/>
            <a:ext cx="428625" cy="333375"/>
          </a:xfrm>
          <a:custGeom>
            <a:avLst/>
            <a:gdLst>
              <a:gd name="T0" fmla="*/ 47 w 94"/>
              <a:gd name="T1" fmla="*/ 0 h 73"/>
              <a:gd name="T2" fmla="*/ 47 w 94"/>
              <a:gd name="T3" fmla="*/ 73 h 73"/>
              <a:gd name="T4" fmla="*/ 47 w 94"/>
              <a:gd name="T5" fmla="*/ 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4" h="73">
                <a:moveTo>
                  <a:pt x="47" y="0"/>
                </a:moveTo>
                <a:cubicBezTo>
                  <a:pt x="0" y="0"/>
                  <a:pt x="0" y="73"/>
                  <a:pt x="47" y="73"/>
                </a:cubicBezTo>
                <a:cubicBezTo>
                  <a:pt x="94" y="73"/>
                  <a:pt x="94" y="0"/>
                  <a:pt x="47" y="0"/>
                </a:cubicBezTo>
                <a:close/>
              </a:path>
            </a:pathLst>
          </a:custGeom>
          <a:solidFill>
            <a:srgbClr val="FCFA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5" name="Freeform 43"/>
          <p:cNvSpPr/>
          <p:nvPr/>
        </p:nvSpPr>
        <p:spPr bwMode="auto">
          <a:xfrm>
            <a:off x="9717088" y="4173538"/>
            <a:ext cx="214313" cy="165100"/>
          </a:xfrm>
          <a:custGeom>
            <a:avLst/>
            <a:gdLst>
              <a:gd name="T0" fmla="*/ 24 w 47"/>
              <a:gd name="T1" fmla="*/ 0 h 36"/>
              <a:gd name="T2" fmla="*/ 24 w 47"/>
              <a:gd name="T3" fmla="*/ 36 h 36"/>
              <a:gd name="T4" fmla="*/ 24 w 47"/>
              <a:gd name="T5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" h="36">
                <a:moveTo>
                  <a:pt x="24" y="0"/>
                </a:moveTo>
                <a:cubicBezTo>
                  <a:pt x="0" y="0"/>
                  <a:pt x="0" y="36"/>
                  <a:pt x="24" y="36"/>
                </a:cubicBezTo>
                <a:cubicBezTo>
                  <a:pt x="47" y="36"/>
                  <a:pt x="47" y="0"/>
                  <a:pt x="24" y="0"/>
                </a:cubicBezTo>
                <a:close/>
              </a:path>
            </a:pathLst>
          </a:custGeom>
          <a:solidFill>
            <a:srgbClr val="FCFA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6" name="Freeform 44"/>
          <p:cNvSpPr/>
          <p:nvPr/>
        </p:nvSpPr>
        <p:spPr bwMode="auto">
          <a:xfrm>
            <a:off x="5082271" y="1915510"/>
            <a:ext cx="520700" cy="590550"/>
          </a:xfrm>
          <a:custGeom>
            <a:avLst/>
            <a:gdLst>
              <a:gd name="T0" fmla="*/ 76 w 114"/>
              <a:gd name="T1" fmla="*/ 57 h 129"/>
              <a:gd name="T2" fmla="*/ 47 w 114"/>
              <a:gd name="T3" fmla="*/ 0 h 129"/>
              <a:gd name="T4" fmla="*/ 38 w 114"/>
              <a:gd name="T5" fmla="*/ 72 h 129"/>
              <a:gd name="T6" fmla="*/ 67 w 114"/>
              <a:gd name="T7" fmla="*/ 129 h 129"/>
              <a:gd name="T8" fmla="*/ 76 w 114"/>
              <a:gd name="T9" fmla="*/ 57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4" h="129">
                <a:moveTo>
                  <a:pt x="76" y="57"/>
                </a:moveTo>
                <a:cubicBezTo>
                  <a:pt x="90" y="36"/>
                  <a:pt x="80" y="0"/>
                  <a:pt x="47" y="0"/>
                </a:cubicBezTo>
                <a:cubicBezTo>
                  <a:pt x="3" y="0"/>
                  <a:pt x="0" y="63"/>
                  <a:pt x="38" y="72"/>
                </a:cubicBezTo>
                <a:cubicBezTo>
                  <a:pt x="25" y="94"/>
                  <a:pt x="35" y="129"/>
                  <a:pt x="67" y="129"/>
                </a:cubicBezTo>
                <a:cubicBezTo>
                  <a:pt x="111" y="129"/>
                  <a:pt x="114" y="66"/>
                  <a:pt x="76" y="57"/>
                </a:cubicBezTo>
                <a:close/>
              </a:path>
            </a:pathLst>
          </a:custGeom>
          <a:solidFill>
            <a:srgbClr val="FCFA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7" name="Freeform 45"/>
          <p:cNvSpPr/>
          <p:nvPr/>
        </p:nvSpPr>
        <p:spPr bwMode="auto">
          <a:xfrm>
            <a:off x="6271419" y="4783796"/>
            <a:ext cx="430213" cy="333375"/>
          </a:xfrm>
          <a:custGeom>
            <a:avLst/>
            <a:gdLst>
              <a:gd name="T0" fmla="*/ 47 w 94"/>
              <a:gd name="T1" fmla="*/ 0 h 73"/>
              <a:gd name="T2" fmla="*/ 47 w 94"/>
              <a:gd name="T3" fmla="*/ 73 h 73"/>
              <a:gd name="T4" fmla="*/ 47 w 94"/>
              <a:gd name="T5" fmla="*/ 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4" h="73">
                <a:moveTo>
                  <a:pt x="47" y="0"/>
                </a:moveTo>
                <a:cubicBezTo>
                  <a:pt x="0" y="0"/>
                  <a:pt x="0" y="73"/>
                  <a:pt x="47" y="73"/>
                </a:cubicBezTo>
                <a:cubicBezTo>
                  <a:pt x="94" y="73"/>
                  <a:pt x="94" y="0"/>
                  <a:pt x="47" y="0"/>
                </a:cubicBezTo>
                <a:close/>
              </a:path>
            </a:pathLst>
          </a:custGeom>
          <a:solidFill>
            <a:srgbClr val="ECBA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8" name="Freeform 46"/>
          <p:cNvSpPr/>
          <p:nvPr/>
        </p:nvSpPr>
        <p:spPr bwMode="auto">
          <a:xfrm>
            <a:off x="5042584" y="1966310"/>
            <a:ext cx="428625" cy="333375"/>
          </a:xfrm>
          <a:custGeom>
            <a:avLst/>
            <a:gdLst>
              <a:gd name="T0" fmla="*/ 47 w 94"/>
              <a:gd name="T1" fmla="*/ 0 h 73"/>
              <a:gd name="T2" fmla="*/ 47 w 94"/>
              <a:gd name="T3" fmla="*/ 73 h 73"/>
              <a:gd name="T4" fmla="*/ 47 w 94"/>
              <a:gd name="T5" fmla="*/ 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4" h="73">
                <a:moveTo>
                  <a:pt x="47" y="0"/>
                </a:moveTo>
                <a:cubicBezTo>
                  <a:pt x="0" y="0"/>
                  <a:pt x="0" y="73"/>
                  <a:pt x="47" y="73"/>
                </a:cubicBezTo>
                <a:cubicBezTo>
                  <a:pt x="94" y="73"/>
                  <a:pt x="94" y="0"/>
                  <a:pt x="47" y="0"/>
                </a:cubicBezTo>
                <a:close/>
              </a:path>
            </a:pathLst>
          </a:custGeom>
          <a:solidFill>
            <a:srgbClr val="C838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441449" y="2299738"/>
            <a:ext cx="3262630" cy="2584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ln w="76200">
                  <a:noFill/>
                </a:ln>
                <a:solidFill>
                  <a:srgbClr val="333333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Game Cờ</a:t>
            </a:r>
          </a:p>
          <a:p>
            <a:r>
              <a:rPr lang="en-US" altLang="zh-CN" sz="5400" b="1" dirty="0">
                <a:ln w="76200">
                  <a:noFill/>
                </a:ln>
                <a:solidFill>
                  <a:srgbClr val="333333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Caro</a:t>
            </a:r>
          </a:p>
          <a:p>
            <a:endParaRPr lang="zh-CN" altLang="en-US" sz="5400" b="1" dirty="0">
              <a:ln w="76200">
                <a:noFill/>
              </a:ln>
              <a:solidFill>
                <a:srgbClr val="333333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1" name="矩形 471"/>
          <p:cNvSpPr>
            <a:spLocks noChangeArrowheads="1"/>
          </p:cNvSpPr>
          <p:nvPr/>
        </p:nvSpPr>
        <p:spPr bwMode="auto">
          <a:xfrm>
            <a:off x="4307452" y="3984534"/>
            <a:ext cx="3396932" cy="95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en-US" altLang="it-IT" sz="1400" b="1" dirty="0">
                <a:solidFill>
                  <a:srgbClr val="333333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Nguyễn Xuân Quý</a:t>
            </a:r>
          </a:p>
          <a:p>
            <a:pPr algn="ctr"/>
            <a:r>
              <a:rPr lang="en-US" altLang="it-IT" sz="1400" b="1" dirty="0">
                <a:solidFill>
                  <a:srgbClr val="333333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Hồ Chí Thành</a:t>
            </a:r>
          </a:p>
          <a:p>
            <a:pPr algn="ctr"/>
            <a:r>
              <a:rPr lang="en-US" altLang="it-IT" sz="1400" b="1" dirty="0">
                <a:solidFill>
                  <a:srgbClr val="333333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Phạm Minh Thuấn</a:t>
            </a:r>
          </a:p>
          <a:p>
            <a:pPr algn="ctr"/>
            <a:r>
              <a:rPr lang="en-US" altLang="it-IT" sz="1400" b="1" dirty="0">
                <a:solidFill>
                  <a:srgbClr val="333333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Đỗ Hoàng Long</a:t>
            </a:r>
          </a:p>
        </p:txBody>
      </p:sp>
      <p:cxnSp>
        <p:nvCxnSpPr>
          <p:cNvPr id="52" name="直接连接符 51"/>
          <p:cNvCxnSpPr/>
          <p:nvPr/>
        </p:nvCxnSpPr>
        <p:spPr>
          <a:xfrm>
            <a:off x="4772026" y="4004926"/>
            <a:ext cx="2601912" cy="0"/>
          </a:xfrm>
          <a:prstGeom prst="line">
            <a:avLst/>
          </a:prstGeom>
          <a:ln>
            <a:solidFill>
              <a:srgbClr val="ECBA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3265"/>
          </a:xfrm>
        </p:spPr>
        <p:txBody>
          <a:bodyPr>
            <a:normAutofit/>
          </a:bodyPr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Vẽ bàn cờ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8580" y="1042670"/>
            <a:ext cx="9067165" cy="54768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Class cons //dùng để lưu các hằng số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5170" y="1936750"/>
            <a:ext cx="10269855" cy="38011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Class Player //để cài đặt người chơi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4815" y="1691005"/>
            <a:ext cx="8802370" cy="46831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chèn ảnh vào button, và kiểm tra đang lượt đi của  ai.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168775"/>
            <a:ext cx="10863580" cy="223266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002665" y="2092960"/>
            <a:ext cx="1079182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ý tưởng: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- mỗi khi click vào 1 button thì sẽ thay background của button đó thành ảnh của ng chơi tương ứng (x và o) 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- dùng 1 biến currentplayer để kiểm tra xem là lượt của ng nào ( =0 là ng chơi1 || =1 là người chơi 2)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- luân phiên đổi giá trị của curretplayer để đảo lượt ngượt chơi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đổi lượt người chơi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713720" cy="1801495"/>
          </a:xfrm>
        </p:spPr>
        <p:txBody>
          <a:bodyPr>
            <a:normAutofit fontScale="97500" lnSpcReduction="10000"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ý tưởng: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- đến lượt ngươi chơi nào thì phải hiện thị đc tên người chơi, và ảnh của người chơi đó ra phần thông tin bên góc</a:t>
            </a:r>
          </a:p>
          <a:p>
            <a:pPr marL="0" indent="0"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13790" y="3335020"/>
            <a:ext cx="9945370" cy="24066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set thời gian đánh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cài đặt chỉ số</a:t>
            </a:r>
          </a:p>
          <a:p>
            <a:pPr marL="0" indent="0">
              <a:buNone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thêm sự kiện chỉ định thời gian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652520" y="1584325"/>
            <a:ext cx="7962900" cy="11690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9475" y="3227705"/>
            <a:ext cx="3246120" cy="23545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định nghĩa sự kiện chỉ định thời gian: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định nghĩa sự kiên tick(timer chạy)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85485" y="1825625"/>
            <a:ext cx="5719445" cy="13614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465" y="4004310"/>
            <a:ext cx="7612380" cy="18516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3990"/>
            <a:ext cx="10515600" cy="1325563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viết sự kiện click button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82395"/>
            <a:ext cx="9998075" cy="4351655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btn.Click += btn_click; </a:t>
            </a:r>
            <a:r>
              <a:rPr lang="en-US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//phát sinh sự kiện button click cho all button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bằng các hàm vừa viết, viết sự kiện click button gồm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17370" y="2789555"/>
            <a:ext cx="8557260" cy="402463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72390"/>
            <a:ext cx="10515600" cy="1325563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Xử lý thắng thua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7070" y="920750"/>
            <a:ext cx="10515600" cy="4351655"/>
          </a:xfrm>
        </p:spPr>
        <p:txBody>
          <a:bodyPr/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trò chơi kết thúc khi một người có được 5 hình giống nhau theo 1 hàng dọc,ngang hoặc chéo</a:t>
            </a:r>
          </a:p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ý tưởng ( lấy ví dụ vs trường hợp 5 hình giống nhau theo hàng ngang)</a:t>
            </a:r>
          </a:p>
          <a:p>
            <a:pPr marL="0" indent="0">
              <a:buNone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- thêm câu lệnh tag = i.toString(); trong vòng for j, lúc vẽ bảng</a:t>
            </a:r>
          </a:p>
          <a:p>
            <a:pPr marL="0" indent="0">
              <a:buNone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để nhằm lấy đc toạ độ của button</a:t>
            </a:r>
          </a:p>
          <a:p>
            <a:pPr marL="0" indent="0">
              <a:buNone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- viết hàm lấy ra điểm gồm toạ độ là chỉ số theo chiều ngang  chiều dọc của button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76070" y="3937000"/>
            <a:ext cx="9193530" cy="263715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64490"/>
            <a:ext cx="10633075" cy="5812790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với trường hợp xét 5 hình giống nhau trên 1 hàng ngang thì kết thúc</a:t>
            </a:r>
          </a:p>
          <a:p>
            <a:pPr marL="0" indent="0"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ta xét lần lượt bên phải nút vừa đánh, và bên trái nút vừa đánh</a:t>
            </a:r>
          </a:p>
          <a:p>
            <a:pPr marL="0" indent="0"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xem có tất cả bao nhiêu nút, giống y hệt nút vừa đánh</a:t>
            </a:r>
          </a:p>
          <a:p>
            <a:pPr marL="0" indent="0"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cộng tất cả nút giống nhau đó, mà lớn hơn 4 nút thì kết thúc trò chơi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làm tương tự vs hàng dọc hàng chéo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được 4 hàm ktra ngang, dọc, chéo chính, chéo phụ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2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1129382" y="167191"/>
            <a:ext cx="10234030" cy="6488112"/>
          </a:xfrm>
          <a:custGeom>
            <a:avLst/>
            <a:gdLst>
              <a:gd name="T0" fmla="*/ 2226 w 2324"/>
              <a:gd name="T1" fmla="*/ 745 h 1420"/>
              <a:gd name="T2" fmla="*/ 2204 w 2324"/>
              <a:gd name="T3" fmla="*/ 723 h 1420"/>
              <a:gd name="T4" fmla="*/ 2178 w 2324"/>
              <a:gd name="T5" fmla="*/ 532 h 1420"/>
              <a:gd name="T6" fmla="*/ 2166 w 2324"/>
              <a:gd name="T7" fmla="*/ 365 h 1420"/>
              <a:gd name="T8" fmla="*/ 1912 w 2324"/>
              <a:gd name="T9" fmla="*/ 111 h 1420"/>
              <a:gd name="T10" fmla="*/ 1745 w 2324"/>
              <a:gd name="T11" fmla="*/ 99 h 1420"/>
              <a:gd name="T12" fmla="*/ 1744 w 2324"/>
              <a:gd name="T13" fmla="*/ 98 h 1420"/>
              <a:gd name="T14" fmla="*/ 1504 w 2324"/>
              <a:gd name="T15" fmla="*/ 98 h 1420"/>
              <a:gd name="T16" fmla="*/ 1454 w 2324"/>
              <a:gd name="T17" fmla="*/ 205 h 1420"/>
              <a:gd name="T18" fmla="*/ 1266 w 2324"/>
              <a:gd name="T19" fmla="*/ 244 h 1420"/>
              <a:gd name="T20" fmla="*/ 1127 w 2324"/>
              <a:gd name="T21" fmla="*/ 104 h 1420"/>
              <a:gd name="T22" fmla="*/ 902 w 2324"/>
              <a:gd name="T23" fmla="*/ 221 h 1420"/>
              <a:gd name="T24" fmla="*/ 880 w 2324"/>
              <a:gd name="T25" fmla="*/ 237 h 1420"/>
              <a:gd name="T26" fmla="*/ 754 w 2324"/>
              <a:gd name="T27" fmla="*/ 111 h 1420"/>
              <a:gd name="T28" fmla="*/ 542 w 2324"/>
              <a:gd name="T29" fmla="*/ 267 h 1420"/>
              <a:gd name="T30" fmla="*/ 399 w 2324"/>
              <a:gd name="T31" fmla="*/ 123 h 1420"/>
              <a:gd name="T32" fmla="*/ 212 w 2324"/>
              <a:gd name="T33" fmla="*/ 311 h 1420"/>
              <a:gd name="T34" fmla="*/ 416 w 2324"/>
              <a:gd name="T35" fmla="*/ 515 h 1420"/>
              <a:gd name="T36" fmla="*/ 388 w 2324"/>
              <a:gd name="T37" fmla="*/ 586 h 1420"/>
              <a:gd name="T38" fmla="*/ 308 w 2324"/>
              <a:gd name="T39" fmla="*/ 505 h 1420"/>
              <a:gd name="T40" fmla="*/ 67 w 2324"/>
              <a:gd name="T41" fmla="*/ 505 h 1420"/>
              <a:gd name="T42" fmla="*/ 67 w 2324"/>
              <a:gd name="T43" fmla="*/ 745 h 1420"/>
              <a:gd name="T44" fmla="*/ 179 w 2324"/>
              <a:gd name="T45" fmla="*/ 858 h 1420"/>
              <a:gd name="T46" fmla="*/ 75 w 2324"/>
              <a:gd name="T47" fmla="*/ 891 h 1420"/>
              <a:gd name="T48" fmla="*/ 75 w 2324"/>
              <a:gd name="T49" fmla="*/ 1060 h 1420"/>
              <a:gd name="T50" fmla="*/ 379 w 2324"/>
              <a:gd name="T51" fmla="*/ 1364 h 1420"/>
              <a:gd name="T52" fmla="*/ 463 w 2324"/>
              <a:gd name="T53" fmla="*/ 1399 h 1420"/>
              <a:gd name="T54" fmla="*/ 548 w 2324"/>
              <a:gd name="T55" fmla="*/ 1364 h 1420"/>
              <a:gd name="T56" fmla="*/ 581 w 2324"/>
              <a:gd name="T57" fmla="*/ 1296 h 1420"/>
              <a:gd name="T58" fmla="*/ 644 w 2324"/>
              <a:gd name="T59" fmla="*/ 1359 h 1420"/>
              <a:gd name="T60" fmla="*/ 741 w 2324"/>
              <a:gd name="T61" fmla="*/ 1398 h 1420"/>
              <a:gd name="T62" fmla="*/ 801 w 2324"/>
              <a:gd name="T63" fmla="*/ 1409 h 1420"/>
              <a:gd name="T64" fmla="*/ 916 w 2324"/>
              <a:gd name="T65" fmla="*/ 1364 h 1420"/>
              <a:gd name="T66" fmla="*/ 1082 w 2324"/>
              <a:gd name="T67" fmla="*/ 1312 h 1420"/>
              <a:gd name="T68" fmla="*/ 1272 w 2324"/>
              <a:gd name="T69" fmla="*/ 1249 h 1420"/>
              <a:gd name="T70" fmla="*/ 1365 w 2324"/>
              <a:gd name="T71" fmla="*/ 1341 h 1420"/>
              <a:gd name="T72" fmla="*/ 1439 w 2324"/>
              <a:gd name="T73" fmla="*/ 1372 h 1420"/>
              <a:gd name="T74" fmla="*/ 1514 w 2324"/>
              <a:gd name="T75" fmla="*/ 1341 h 1420"/>
              <a:gd name="T76" fmla="*/ 1545 w 2324"/>
              <a:gd name="T77" fmla="*/ 1265 h 1420"/>
              <a:gd name="T78" fmla="*/ 1633 w 2324"/>
              <a:gd name="T79" fmla="*/ 1353 h 1420"/>
              <a:gd name="T80" fmla="*/ 1795 w 2324"/>
              <a:gd name="T81" fmla="*/ 1420 h 1420"/>
              <a:gd name="T82" fmla="*/ 1958 w 2324"/>
              <a:gd name="T83" fmla="*/ 1353 h 1420"/>
              <a:gd name="T84" fmla="*/ 1998 w 2324"/>
              <a:gd name="T85" fmla="*/ 1082 h 1420"/>
              <a:gd name="T86" fmla="*/ 2007 w 2324"/>
              <a:gd name="T87" fmla="*/ 1082 h 1420"/>
              <a:gd name="T88" fmla="*/ 2081 w 2324"/>
              <a:gd name="T89" fmla="*/ 1051 h 1420"/>
              <a:gd name="T90" fmla="*/ 2112 w 2324"/>
              <a:gd name="T91" fmla="*/ 970 h 1420"/>
              <a:gd name="T92" fmla="*/ 2226 w 2324"/>
              <a:gd name="T93" fmla="*/ 745 h 1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324" h="1420">
                <a:moveTo>
                  <a:pt x="2226" y="745"/>
                </a:moveTo>
                <a:cubicBezTo>
                  <a:pt x="2204" y="723"/>
                  <a:pt x="2204" y="723"/>
                  <a:pt x="2204" y="723"/>
                </a:cubicBezTo>
                <a:cubicBezTo>
                  <a:pt x="2235" y="661"/>
                  <a:pt x="2226" y="585"/>
                  <a:pt x="2178" y="532"/>
                </a:cubicBezTo>
                <a:cubicBezTo>
                  <a:pt x="2213" y="485"/>
                  <a:pt x="2220" y="418"/>
                  <a:pt x="2166" y="365"/>
                </a:cubicBezTo>
                <a:cubicBezTo>
                  <a:pt x="1912" y="111"/>
                  <a:pt x="1912" y="111"/>
                  <a:pt x="1912" y="111"/>
                </a:cubicBezTo>
                <a:cubicBezTo>
                  <a:pt x="1859" y="57"/>
                  <a:pt x="1792" y="64"/>
                  <a:pt x="1745" y="99"/>
                </a:cubicBezTo>
                <a:cubicBezTo>
                  <a:pt x="1744" y="98"/>
                  <a:pt x="1744" y="98"/>
                  <a:pt x="1744" y="98"/>
                </a:cubicBezTo>
                <a:cubicBezTo>
                  <a:pt x="1678" y="31"/>
                  <a:pt x="1570" y="31"/>
                  <a:pt x="1504" y="98"/>
                </a:cubicBezTo>
                <a:cubicBezTo>
                  <a:pt x="1474" y="127"/>
                  <a:pt x="1458" y="166"/>
                  <a:pt x="1454" y="205"/>
                </a:cubicBezTo>
                <a:cubicBezTo>
                  <a:pt x="1387" y="153"/>
                  <a:pt x="1306" y="185"/>
                  <a:pt x="1266" y="244"/>
                </a:cubicBezTo>
                <a:cubicBezTo>
                  <a:pt x="1127" y="104"/>
                  <a:pt x="1127" y="104"/>
                  <a:pt x="1127" y="104"/>
                </a:cubicBezTo>
                <a:cubicBezTo>
                  <a:pt x="1029" y="6"/>
                  <a:pt x="886" y="113"/>
                  <a:pt x="902" y="221"/>
                </a:cubicBezTo>
                <a:cubicBezTo>
                  <a:pt x="894" y="226"/>
                  <a:pt x="887" y="231"/>
                  <a:pt x="880" y="237"/>
                </a:cubicBezTo>
                <a:cubicBezTo>
                  <a:pt x="838" y="195"/>
                  <a:pt x="796" y="153"/>
                  <a:pt x="754" y="111"/>
                </a:cubicBezTo>
                <a:cubicBezTo>
                  <a:pt x="643" y="0"/>
                  <a:pt x="476" y="148"/>
                  <a:pt x="542" y="267"/>
                </a:cubicBezTo>
                <a:cubicBezTo>
                  <a:pt x="399" y="123"/>
                  <a:pt x="399" y="123"/>
                  <a:pt x="399" y="123"/>
                </a:cubicBezTo>
                <a:cubicBezTo>
                  <a:pt x="278" y="2"/>
                  <a:pt x="91" y="190"/>
                  <a:pt x="212" y="311"/>
                </a:cubicBezTo>
                <a:cubicBezTo>
                  <a:pt x="416" y="515"/>
                  <a:pt x="416" y="515"/>
                  <a:pt x="416" y="515"/>
                </a:cubicBezTo>
                <a:cubicBezTo>
                  <a:pt x="398" y="535"/>
                  <a:pt x="388" y="560"/>
                  <a:pt x="388" y="586"/>
                </a:cubicBezTo>
                <a:cubicBezTo>
                  <a:pt x="308" y="505"/>
                  <a:pt x="308" y="505"/>
                  <a:pt x="308" y="505"/>
                </a:cubicBezTo>
                <a:cubicBezTo>
                  <a:pt x="241" y="438"/>
                  <a:pt x="133" y="438"/>
                  <a:pt x="67" y="505"/>
                </a:cubicBezTo>
                <a:cubicBezTo>
                  <a:pt x="0" y="571"/>
                  <a:pt x="0" y="679"/>
                  <a:pt x="67" y="745"/>
                </a:cubicBezTo>
                <a:cubicBezTo>
                  <a:pt x="179" y="858"/>
                  <a:pt x="179" y="858"/>
                  <a:pt x="179" y="858"/>
                </a:cubicBezTo>
                <a:cubicBezTo>
                  <a:pt x="143" y="852"/>
                  <a:pt x="104" y="863"/>
                  <a:pt x="75" y="891"/>
                </a:cubicBezTo>
                <a:cubicBezTo>
                  <a:pt x="29" y="938"/>
                  <a:pt x="29" y="1014"/>
                  <a:pt x="75" y="1060"/>
                </a:cubicBezTo>
                <a:cubicBezTo>
                  <a:pt x="379" y="1364"/>
                  <a:pt x="379" y="1364"/>
                  <a:pt x="379" y="1364"/>
                </a:cubicBezTo>
                <a:cubicBezTo>
                  <a:pt x="402" y="1387"/>
                  <a:pt x="433" y="1399"/>
                  <a:pt x="463" y="1399"/>
                </a:cubicBezTo>
                <a:cubicBezTo>
                  <a:pt x="494" y="1399"/>
                  <a:pt x="524" y="1387"/>
                  <a:pt x="548" y="1364"/>
                </a:cubicBezTo>
                <a:cubicBezTo>
                  <a:pt x="567" y="1345"/>
                  <a:pt x="578" y="1321"/>
                  <a:pt x="581" y="1296"/>
                </a:cubicBezTo>
                <a:cubicBezTo>
                  <a:pt x="644" y="1359"/>
                  <a:pt x="644" y="1359"/>
                  <a:pt x="644" y="1359"/>
                </a:cubicBezTo>
                <a:cubicBezTo>
                  <a:pt x="674" y="1389"/>
                  <a:pt x="708" y="1400"/>
                  <a:pt x="741" y="1398"/>
                </a:cubicBezTo>
                <a:cubicBezTo>
                  <a:pt x="760" y="1405"/>
                  <a:pt x="780" y="1409"/>
                  <a:pt x="801" y="1409"/>
                </a:cubicBezTo>
                <a:cubicBezTo>
                  <a:pt x="842" y="1409"/>
                  <a:pt x="883" y="1394"/>
                  <a:pt x="916" y="1364"/>
                </a:cubicBezTo>
                <a:cubicBezTo>
                  <a:pt x="978" y="1395"/>
                  <a:pt x="1046" y="1364"/>
                  <a:pt x="1082" y="1312"/>
                </a:cubicBezTo>
                <a:cubicBezTo>
                  <a:pt x="1154" y="1360"/>
                  <a:pt x="1240" y="1316"/>
                  <a:pt x="1272" y="1249"/>
                </a:cubicBezTo>
                <a:cubicBezTo>
                  <a:pt x="1365" y="1341"/>
                  <a:pt x="1365" y="1341"/>
                  <a:pt x="1365" y="1341"/>
                </a:cubicBezTo>
                <a:cubicBezTo>
                  <a:pt x="1385" y="1362"/>
                  <a:pt x="1412" y="1372"/>
                  <a:pt x="1439" y="1372"/>
                </a:cubicBezTo>
                <a:cubicBezTo>
                  <a:pt x="1467" y="1372"/>
                  <a:pt x="1494" y="1362"/>
                  <a:pt x="1514" y="1341"/>
                </a:cubicBezTo>
                <a:cubicBezTo>
                  <a:pt x="1535" y="1320"/>
                  <a:pt x="1546" y="1293"/>
                  <a:pt x="1545" y="1265"/>
                </a:cubicBezTo>
                <a:cubicBezTo>
                  <a:pt x="1633" y="1353"/>
                  <a:pt x="1633" y="1353"/>
                  <a:pt x="1633" y="1353"/>
                </a:cubicBezTo>
                <a:cubicBezTo>
                  <a:pt x="1678" y="1397"/>
                  <a:pt x="1737" y="1420"/>
                  <a:pt x="1795" y="1420"/>
                </a:cubicBezTo>
                <a:cubicBezTo>
                  <a:pt x="1854" y="1420"/>
                  <a:pt x="1913" y="1397"/>
                  <a:pt x="1958" y="1353"/>
                </a:cubicBezTo>
                <a:cubicBezTo>
                  <a:pt x="2031" y="1279"/>
                  <a:pt x="2045" y="1169"/>
                  <a:pt x="1998" y="1082"/>
                </a:cubicBezTo>
                <a:cubicBezTo>
                  <a:pt x="2001" y="1082"/>
                  <a:pt x="2004" y="1082"/>
                  <a:pt x="2007" y="1082"/>
                </a:cubicBezTo>
                <a:cubicBezTo>
                  <a:pt x="2034" y="1082"/>
                  <a:pt x="2061" y="1072"/>
                  <a:pt x="2081" y="1051"/>
                </a:cubicBezTo>
                <a:cubicBezTo>
                  <a:pt x="2104" y="1029"/>
                  <a:pt x="2114" y="999"/>
                  <a:pt x="2112" y="970"/>
                </a:cubicBezTo>
                <a:cubicBezTo>
                  <a:pt x="2219" y="984"/>
                  <a:pt x="2324" y="843"/>
                  <a:pt x="2226" y="745"/>
                </a:cubicBezTo>
                <a:close/>
              </a:path>
            </a:pathLst>
          </a:custGeom>
          <a:solidFill>
            <a:srgbClr val="FCFA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" name="Freeform 7"/>
          <p:cNvSpPr/>
          <p:nvPr/>
        </p:nvSpPr>
        <p:spPr bwMode="auto">
          <a:xfrm>
            <a:off x="9877059" y="1683484"/>
            <a:ext cx="1404938" cy="1411287"/>
          </a:xfrm>
          <a:custGeom>
            <a:avLst/>
            <a:gdLst>
              <a:gd name="T0" fmla="*/ 285 w 308"/>
              <a:gd name="T1" fmla="*/ 251 h 309"/>
              <a:gd name="T2" fmla="*/ 58 w 308"/>
              <a:gd name="T3" fmla="*/ 23 h 309"/>
              <a:gd name="T4" fmla="*/ 22 w 308"/>
              <a:gd name="T5" fmla="*/ 58 h 309"/>
              <a:gd name="T6" fmla="*/ 250 w 308"/>
              <a:gd name="T7" fmla="*/ 286 h 309"/>
              <a:gd name="T8" fmla="*/ 285 w 308"/>
              <a:gd name="T9" fmla="*/ 251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8" h="309">
                <a:moveTo>
                  <a:pt x="285" y="251"/>
                </a:moveTo>
                <a:cubicBezTo>
                  <a:pt x="210" y="175"/>
                  <a:pt x="134" y="99"/>
                  <a:pt x="58" y="23"/>
                </a:cubicBezTo>
                <a:cubicBezTo>
                  <a:pt x="35" y="0"/>
                  <a:pt x="0" y="36"/>
                  <a:pt x="22" y="58"/>
                </a:cubicBezTo>
                <a:cubicBezTo>
                  <a:pt x="98" y="134"/>
                  <a:pt x="174" y="210"/>
                  <a:pt x="250" y="286"/>
                </a:cubicBezTo>
                <a:cubicBezTo>
                  <a:pt x="273" y="309"/>
                  <a:pt x="308" y="273"/>
                  <a:pt x="285" y="251"/>
                </a:cubicBezTo>
                <a:close/>
              </a:path>
            </a:pathLst>
          </a:custGeom>
          <a:solidFill>
            <a:srgbClr val="6731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0" name="Freeform 8"/>
          <p:cNvSpPr/>
          <p:nvPr/>
        </p:nvSpPr>
        <p:spPr bwMode="auto">
          <a:xfrm>
            <a:off x="10214573" y="3529484"/>
            <a:ext cx="1322388" cy="1323975"/>
          </a:xfrm>
          <a:custGeom>
            <a:avLst/>
            <a:gdLst>
              <a:gd name="T0" fmla="*/ 269 w 290"/>
              <a:gd name="T1" fmla="*/ 237 h 290"/>
              <a:gd name="T2" fmla="*/ 54 w 290"/>
              <a:gd name="T3" fmla="*/ 21 h 290"/>
              <a:gd name="T4" fmla="*/ 21 w 290"/>
              <a:gd name="T5" fmla="*/ 54 h 290"/>
              <a:gd name="T6" fmla="*/ 237 w 290"/>
              <a:gd name="T7" fmla="*/ 269 h 290"/>
              <a:gd name="T8" fmla="*/ 269 w 290"/>
              <a:gd name="T9" fmla="*/ 237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0" h="290">
                <a:moveTo>
                  <a:pt x="269" y="237"/>
                </a:moveTo>
                <a:cubicBezTo>
                  <a:pt x="197" y="165"/>
                  <a:pt x="125" y="93"/>
                  <a:pt x="54" y="21"/>
                </a:cubicBezTo>
                <a:cubicBezTo>
                  <a:pt x="33" y="0"/>
                  <a:pt x="0" y="33"/>
                  <a:pt x="21" y="54"/>
                </a:cubicBezTo>
                <a:cubicBezTo>
                  <a:pt x="93" y="125"/>
                  <a:pt x="165" y="197"/>
                  <a:pt x="237" y="269"/>
                </a:cubicBezTo>
                <a:cubicBezTo>
                  <a:pt x="258" y="290"/>
                  <a:pt x="290" y="258"/>
                  <a:pt x="269" y="237"/>
                </a:cubicBezTo>
                <a:close/>
              </a:path>
            </a:pathLst>
          </a:custGeom>
          <a:solidFill>
            <a:srgbClr val="ECBA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1" name="Freeform 9"/>
          <p:cNvSpPr/>
          <p:nvPr/>
        </p:nvSpPr>
        <p:spPr bwMode="auto">
          <a:xfrm>
            <a:off x="2160056" y="1227267"/>
            <a:ext cx="1573213" cy="1571625"/>
          </a:xfrm>
          <a:custGeom>
            <a:avLst/>
            <a:gdLst>
              <a:gd name="T0" fmla="*/ 332 w 345"/>
              <a:gd name="T1" fmla="*/ 312 h 344"/>
              <a:gd name="T2" fmla="*/ 32 w 345"/>
              <a:gd name="T3" fmla="*/ 12 h 344"/>
              <a:gd name="T4" fmla="*/ 13 w 345"/>
              <a:gd name="T5" fmla="*/ 32 h 344"/>
              <a:gd name="T6" fmla="*/ 313 w 345"/>
              <a:gd name="T7" fmla="*/ 332 h 344"/>
              <a:gd name="T8" fmla="*/ 332 w 345"/>
              <a:gd name="T9" fmla="*/ 312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5" h="344">
                <a:moveTo>
                  <a:pt x="332" y="312"/>
                </a:moveTo>
                <a:cubicBezTo>
                  <a:pt x="32" y="12"/>
                  <a:pt x="32" y="12"/>
                  <a:pt x="32" y="12"/>
                </a:cubicBezTo>
                <a:cubicBezTo>
                  <a:pt x="20" y="0"/>
                  <a:pt x="0" y="19"/>
                  <a:pt x="13" y="32"/>
                </a:cubicBezTo>
                <a:cubicBezTo>
                  <a:pt x="113" y="132"/>
                  <a:pt x="213" y="232"/>
                  <a:pt x="313" y="332"/>
                </a:cubicBezTo>
                <a:cubicBezTo>
                  <a:pt x="325" y="344"/>
                  <a:pt x="345" y="325"/>
                  <a:pt x="332" y="312"/>
                </a:cubicBezTo>
                <a:close/>
              </a:path>
            </a:pathLst>
          </a:custGeom>
          <a:solidFill>
            <a:srgbClr val="ECBA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2" name="Freeform 10"/>
          <p:cNvSpPr/>
          <p:nvPr/>
        </p:nvSpPr>
        <p:spPr bwMode="auto">
          <a:xfrm>
            <a:off x="7923789" y="1017242"/>
            <a:ext cx="1222375" cy="1225550"/>
          </a:xfrm>
          <a:custGeom>
            <a:avLst/>
            <a:gdLst>
              <a:gd name="T0" fmla="*/ 247 w 268"/>
              <a:gd name="T1" fmla="*/ 213 h 268"/>
              <a:gd name="T2" fmla="*/ 55 w 268"/>
              <a:gd name="T3" fmla="*/ 21 h 268"/>
              <a:gd name="T4" fmla="*/ 21 w 268"/>
              <a:gd name="T5" fmla="*/ 55 h 268"/>
              <a:gd name="T6" fmla="*/ 213 w 268"/>
              <a:gd name="T7" fmla="*/ 247 h 268"/>
              <a:gd name="T8" fmla="*/ 247 w 268"/>
              <a:gd name="T9" fmla="*/ 213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8" h="268">
                <a:moveTo>
                  <a:pt x="247" y="213"/>
                </a:moveTo>
                <a:cubicBezTo>
                  <a:pt x="183" y="149"/>
                  <a:pt x="119" y="85"/>
                  <a:pt x="55" y="21"/>
                </a:cubicBezTo>
                <a:cubicBezTo>
                  <a:pt x="33" y="0"/>
                  <a:pt x="0" y="33"/>
                  <a:pt x="21" y="55"/>
                </a:cubicBezTo>
                <a:cubicBezTo>
                  <a:pt x="213" y="247"/>
                  <a:pt x="213" y="247"/>
                  <a:pt x="213" y="247"/>
                </a:cubicBezTo>
                <a:cubicBezTo>
                  <a:pt x="235" y="268"/>
                  <a:pt x="268" y="235"/>
                  <a:pt x="247" y="213"/>
                </a:cubicBezTo>
                <a:close/>
              </a:path>
            </a:pathLst>
          </a:custGeom>
          <a:solidFill>
            <a:srgbClr val="C838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3" name="Freeform 11"/>
          <p:cNvSpPr/>
          <p:nvPr/>
        </p:nvSpPr>
        <p:spPr bwMode="auto">
          <a:xfrm>
            <a:off x="1949921" y="5644356"/>
            <a:ext cx="1057275" cy="1060450"/>
          </a:xfrm>
          <a:custGeom>
            <a:avLst/>
            <a:gdLst>
              <a:gd name="T0" fmla="*/ 194 w 232"/>
              <a:gd name="T1" fmla="*/ 137 h 232"/>
              <a:gd name="T2" fmla="*/ 95 w 232"/>
              <a:gd name="T3" fmla="*/ 38 h 232"/>
              <a:gd name="T4" fmla="*/ 37 w 232"/>
              <a:gd name="T5" fmla="*/ 96 h 232"/>
              <a:gd name="T6" fmla="*/ 136 w 232"/>
              <a:gd name="T7" fmla="*/ 195 h 232"/>
              <a:gd name="T8" fmla="*/ 194 w 232"/>
              <a:gd name="T9" fmla="*/ 137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2" h="232">
                <a:moveTo>
                  <a:pt x="194" y="137"/>
                </a:moveTo>
                <a:cubicBezTo>
                  <a:pt x="161" y="104"/>
                  <a:pt x="128" y="71"/>
                  <a:pt x="95" y="38"/>
                </a:cubicBezTo>
                <a:cubicBezTo>
                  <a:pt x="58" y="0"/>
                  <a:pt x="0" y="59"/>
                  <a:pt x="37" y="96"/>
                </a:cubicBezTo>
                <a:cubicBezTo>
                  <a:pt x="70" y="129"/>
                  <a:pt x="103" y="162"/>
                  <a:pt x="136" y="195"/>
                </a:cubicBezTo>
                <a:cubicBezTo>
                  <a:pt x="173" y="232"/>
                  <a:pt x="232" y="174"/>
                  <a:pt x="194" y="137"/>
                </a:cubicBezTo>
                <a:close/>
              </a:path>
            </a:pathLst>
          </a:custGeom>
          <a:solidFill>
            <a:srgbClr val="C838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4" name="Freeform 12"/>
          <p:cNvSpPr/>
          <p:nvPr/>
        </p:nvSpPr>
        <p:spPr bwMode="auto">
          <a:xfrm>
            <a:off x="5197475" y="233363"/>
            <a:ext cx="679450" cy="681037"/>
          </a:xfrm>
          <a:custGeom>
            <a:avLst/>
            <a:gdLst>
              <a:gd name="T0" fmla="*/ 130 w 149"/>
              <a:gd name="T1" fmla="*/ 101 h 149"/>
              <a:gd name="T2" fmla="*/ 48 w 149"/>
              <a:gd name="T3" fmla="*/ 19 h 149"/>
              <a:gd name="T4" fmla="*/ 19 w 149"/>
              <a:gd name="T5" fmla="*/ 48 h 149"/>
              <a:gd name="T6" fmla="*/ 101 w 149"/>
              <a:gd name="T7" fmla="*/ 130 h 149"/>
              <a:gd name="T8" fmla="*/ 130 w 149"/>
              <a:gd name="T9" fmla="*/ 101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9" h="149">
                <a:moveTo>
                  <a:pt x="130" y="101"/>
                </a:moveTo>
                <a:cubicBezTo>
                  <a:pt x="103" y="74"/>
                  <a:pt x="75" y="46"/>
                  <a:pt x="48" y="19"/>
                </a:cubicBezTo>
                <a:cubicBezTo>
                  <a:pt x="29" y="0"/>
                  <a:pt x="0" y="29"/>
                  <a:pt x="19" y="48"/>
                </a:cubicBezTo>
                <a:cubicBezTo>
                  <a:pt x="46" y="76"/>
                  <a:pt x="74" y="103"/>
                  <a:pt x="101" y="130"/>
                </a:cubicBezTo>
                <a:cubicBezTo>
                  <a:pt x="120" y="149"/>
                  <a:pt x="149" y="120"/>
                  <a:pt x="130" y="101"/>
                </a:cubicBezTo>
                <a:close/>
              </a:path>
            </a:pathLst>
          </a:custGeom>
          <a:solidFill>
            <a:srgbClr val="5FA7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5" name="Freeform 13"/>
          <p:cNvSpPr/>
          <p:nvPr/>
        </p:nvSpPr>
        <p:spPr bwMode="auto">
          <a:xfrm>
            <a:off x="6088348" y="5608317"/>
            <a:ext cx="835025" cy="831850"/>
          </a:xfrm>
          <a:custGeom>
            <a:avLst/>
            <a:gdLst>
              <a:gd name="T0" fmla="*/ 171 w 183"/>
              <a:gd name="T1" fmla="*/ 153 h 182"/>
              <a:gd name="T2" fmla="*/ 29 w 183"/>
              <a:gd name="T3" fmla="*/ 11 h 182"/>
              <a:gd name="T4" fmla="*/ 12 w 183"/>
              <a:gd name="T5" fmla="*/ 29 h 182"/>
              <a:gd name="T6" fmla="*/ 154 w 183"/>
              <a:gd name="T7" fmla="*/ 171 h 182"/>
              <a:gd name="T8" fmla="*/ 171 w 183"/>
              <a:gd name="T9" fmla="*/ 153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3" h="182">
                <a:moveTo>
                  <a:pt x="171" y="153"/>
                </a:moveTo>
                <a:cubicBezTo>
                  <a:pt x="124" y="106"/>
                  <a:pt x="77" y="58"/>
                  <a:pt x="29" y="11"/>
                </a:cubicBezTo>
                <a:cubicBezTo>
                  <a:pt x="18" y="0"/>
                  <a:pt x="0" y="17"/>
                  <a:pt x="12" y="29"/>
                </a:cubicBezTo>
                <a:cubicBezTo>
                  <a:pt x="154" y="171"/>
                  <a:pt x="154" y="171"/>
                  <a:pt x="154" y="171"/>
                </a:cubicBezTo>
                <a:cubicBezTo>
                  <a:pt x="165" y="182"/>
                  <a:pt x="183" y="164"/>
                  <a:pt x="171" y="153"/>
                </a:cubicBezTo>
                <a:close/>
              </a:path>
            </a:pathLst>
          </a:custGeom>
          <a:solidFill>
            <a:srgbClr val="A826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6" name="Freeform 14"/>
          <p:cNvSpPr/>
          <p:nvPr/>
        </p:nvSpPr>
        <p:spPr bwMode="auto">
          <a:xfrm>
            <a:off x="3605213" y="1017242"/>
            <a:ext cx="885825" cy="885825"/>
          </a:xfrm>
          <a:custGeom>
            <a:avLst/>
            <a:gdLst>
              <a:gd name="T0" fmla="*/ 178 w 194"/>
              <a:gd name="T1" fmla="*/ 152 h 194"/>
              <a:gd name="T2" fmla="*/ 43 w 194"/>
              <a:gd name="T3" fmla="*/ 16 h 194"/>
              <a:gd name="T4" fmla="*/ 17 w 194"/>
              <a:gd name="T5" fmla="*/ 42 h 194"/>
              <a:gd name="T6" fmla="*/ 152 w 194"/>
              <a:gd name="T7" fmla="*/ 177 h 194"/>
              <a:gd name="T8" fmla="*/ 178 w 194"/>
              <a:gd name="T9" fmla="*/ 152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4" h="194">
                <a:moveTo>
                  <a:pt x="178" y="152"/>
                </a:moveTo>
                <a:cubicBezTo>
                  <a:pt x="133" y="106"/>
                  <a:pt x="88" y="61"/>
                  <a:pt x="43" y="16"/>
                </a:cubicBezTo>
                <a:cubicBezTo>
                  <a:pt x="26" y="0"/>
                  <a:pt x="0" y="25"/>
                  <a:pt x="17" y="42"/>
                </a:cubicBezTo>
                <a:cubicBezTo>
                  <a:pt x="62" y="87"/>
                  <a:pt x="107" y="132"/>
                  <a:pt x="152" y="177"/>
                </a:cubicBezTo>
                <a:cubicBezTo>
                  <a:pt x="169" y="194"/>
                  <a:pt x="194" y="168"/>
                  <a:pt x="178" y="152"/>
                </a:cubicBezTo>
                <a:close/>
              </a:path>
            </a:pathLst>
          </a:custGeom>
          <a:solidFill>
            <a:srgbClr val="A826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7" name="Freeform 15"/>
          <p:cNvSpPr/>
          <p:nvPr/>
        </p:nvSpPr>
        <p:spPr bwMode="auto">
          <a:xfrm>
            <a:off x="8402653" y="5534511"/>
            <a:ext cx="966788" cy="963612"/>
          </a:xfrm>
          <a:custGeom>
            <a:avLst/>
            <a:gdLst>
              <a:gd name="T0" fmla="*/ 179 w 212"/>
              <a:gd name="T1" fmla="*/ 128 h 211"/>
              <a:gd name="T2" fmla="*/ 83 w 212"/>
              <a:gd name="T3" fmla="*/ 32 h 211"/>
              <a:gd name="T4" fmla="*/ 33 w 212"/>
              <a:gd name="T5" fmla="*/ 83 h 211"/>
              <a:gd name="T6" fmla="*/ 129 w 212"/>
              <a:gd name="T7" fmla="*/ 179 h 211"/>
              <a:gd name="T8" fmla="*/ 179 w 212"/>
              <a:gd name="T9" fmla="*/ 128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2" h="211">
                <a:moveTo>
                  <a:pt x="179" y="128"/>
                </a:moveTo>
                <a:cubicBezTo>
                  <a:pt x="147" y="96"/>
                  <a:pt x="115" y="64"/>
                  <a:pt x="83" y="32"/>
                </a:cubicBezTo>
                <a:cubicBezTo>
                  <a:pt x="51" y="0"/>
                  <a:pt x="0" y="50"/>
                  <a:pt x="33" y="83"/>
                </a:cubicBezTo>
                <a:cubicBezTo>
                  <a:pt x="65" y="115"/>
                  <a:pt x="97" y="147"/>
                  <a:pt x="129" y="179"/>
                </a:cubicBezTo>
                <a:cubicBezTo>
                  <a:pt x="162" y="211"/>
                  <a:pt x="212" y="161"/>
                  <a:pt x="179" y="128"/>
                </a:cubicBezTo>
                <a:close/>
              </a:path>
            </a:pathLst>
          </a:custGeom>
          <a:solidFill>
            <a:srgbClr val="6731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8" name="Freeform 16"/>
          <p:cNvSpPr/>
          <p:nvPr/>
        </p:nvSpPr>
        <p:spPr bwMode="auto">
          <a:xfrm>
            <a:off x="4204850" y="5698246"/>
            <a:ext cx="688975" cy="690562"/>
          </a:xfrm>
          <a:custGeom>
            <a:avLst/>
            <a:gdLst>
              <a:gd name="T0" fmla="*/ 134 w 151"/>
              <a:gd name="T1" fmla="*/ 73 h 151"/>
              <a:gd name="T2" fmla="*/ 78 w 151"/>
              <a:gd name="T3" fmla="*/ 17 h 151"/>
              <a:gd name="T4" fmla="*/ 17 w 151"/>
              <a:gd name="T5" fmla="*/ 17 h 151"/>
              <a:gd name="T6" fmla="*/ 17 w 151"/>
              <a:gd name="T7" fmla="*/ 78 h 151"/>
              <a:gd name="T8" fmla="*/ 73 w 151"/>
              <a:gd name="T9" fmla="*/ 134 h 151"/>
              <a:gd name="T10" fmla="*/ 134 w 151"/>
              <a:gd name="T11" fmla="*/ 134 h 151"/>
              <a:gd name="T12" fmla="*/ 134 w 151"/>
              <a:gd name="T13" fmla="*/ 73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1" h="151">
                <a:moveTo>
                  <a:pt x="134" y="73"/>
                </a:moveTo>
                <a:cubicBezTo>
                  <a:pt x="116" y="54"/>
                  <a:pt x="97" y="36"/>
                  <a:pt x="78" y="17"/>
                </a:cubicBezTo>
                <a:cubicBezTo>
                  <a:pt x="62" y="1"/>
                  <a:pt x="33" y="0"/>
                  <a:pt x="17" y="17"/>
                </a:cubicBezTo>
                <a:cubicBezTo>
                  <a:pt x="2" y="34"/>
                  <a:pt x="0" y="61"/>
                  <a:pt x="17" y="78"/>
                </a:cubicBezTo>
                <a:cubicBezTo>
                  <a:pt x="36" y="96"/>
                  <a:pt x="55" y="115"/>
                  <a:pt x="73" y="134"/>
                </a:cubicBezTo>
                <a:cubicBezTo>
                  <a:pt x="89" y="150"/>
                  <a:pt x="119" y="151"/>
                  <a:pt x="134" y="134"/>
                </a:cubicBezTo>
                <a:cubicBezTo>
                  <a:pt x="150" y="117"/>
                  <a:pt x="151" y="90"/>
                  <a:pt x="134" y="73"/>
                </a:cubicBezTo>
                <a:close/>
              </a:path>
            </a:pathLst>
          </a:custGeom>
          <a:solidFill>
            <a:srgbClr val="6731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9" name="Freeform 17"/>
          <p:cNvSpPr/>
          <p:nvPr/>
        </p:nvSpPr>
        <p:spPr bwMode="auto">
          <a:xfrm>
            <a:off x="7786492" y="109560"/>
            <a:ext cx="630238" cy="625475"/>
          </a:xfrm>
          <a:custGeom>
            <a:avLst/>
            <a:gdLst>
              <a:gd name="T0" fmla="*/ 117 w 138"/>
              <a:gd name="T1" fmla="*/ 84 h 137"/>
              <a:gd name="T2" fmla="*/ 54 w 138"/>
              <a:gd name="T3" fmla="*/ 20 h 137"/>
              <a:gd name="T4" fmla="*/ 21 w 138"/>
              <a:gd name="T5" fmla="*/ 53 h 137"/>
              <a:gd name="T6" fmla="*/ 84 w 138"/>
              <a:gd name="T7" fmla="*/ 116 h 137"/>
              <a:gd name="T8" fmla="*/ 117 w 138"/>
              <a:gd name="T9" fmla="*/ 84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8" h="137">
                <a:moveTo>
                  <a:pt x="117" y="84"/>
                </a:moveTo>
                <a:cubicBezTo>
                  <a:pt x="96" y="63"/>
                  <a:pt x="75" y="41"/>
                  <a:pt x="54" y="20"/>
                </a:cubicBezTo>
                <a:cubicBezTo>
                  <a:pt x="33" y="0"/>
                  <a:pt x="0" y="32"/>
                  <a:pt x="21" y="53"/>
                </a:cubicBezTo>
                <a:cubicBezTo>
                  <a:pt x="42" y="74"/>
                  <a:pt x="63" y="95"/>
                  <a:pt x="84" y="116"/>
                </a:cubicBezTo>
                <a:cubicBezTo>
                  <a:pt x="105" y="137"/>
                  <a:pt x="138" y="104"/>
                  <a:pt x="117" y="84"/>
                </a:cubicBezTo>
                <a:close/>
              </a:path>
            </a:pathLst>
          </a:custGeom>
          <a:solidFill>
            <a:srgbClr val="6731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0" name="Freeform 18"/>
          <p:cNvSpPr/>
          <p:nvPr/>
        </p:nvSpPr>
        <p:spPr bwMode="auto">
          <a:xfrm>
            <a:off x="10338462" y="5487988"/>
            <a:ext cx="593725" cy="455612"/>
          </a:xfrm>
          <a:custGeom>
            <a:avLst/>
            <a:gdLst>
              <a:gd name="T0" fmla="*/ 65 w 130"/>
              <a:gd name="T1" fmla="*/ 0 h 100"/>
              <a:gd name="T2" fmla="*/ 65 w 130"/>
              <a:gd name="T3" fmla="*/ 100 h 100"/>
              <a:gd name="T4" fmla="*/ 65 w 130"/>
              <a:gd name="T5" fmla="*/ 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0" h="100">
                <a:moveTo>
                  <a:pt x="65" y="0"/>
                </a:moveTo>
                <a:cubicBezTo>
                  <a:pt x="0" y="0"/>
                  <a:pt x="0" y="100"/>
                  <a:pt x="65" y="100"/>
                </a:cubicBezTo>
                <a:cubicBezTo>
                  <a:pt x="130" y="100"/>
                  <a:pt x="130" y="0"/>
                  <a:pt x="65" y="0"/>
                </a:cubicBezTo>
                <a:close/>
              </a:path>
            </a:pathLst>
          </a:custGeom>
          <a:solidFill>
            <a:srgbClr val="FCFA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1" name="Freeform 19"/>
          <p:cNvSpPr/>
          <p:nvPr/>
        </p:nvSpPr>
        <p:spPr bwMode="auto">
          <a:xfrm>
            <a:off x="4491038" y="328613"/>
            <a:ext cx="300038" cy="233362"/>
          </a:xfrm>
          <a:custGeom>
            <a:avLst/>
            <a:gdLst>
              <a:gd name="T0" fmla="*/ 33 w 66"/>
              <a:gd name="T1" fmla="*/ 0 h 51"/>
              <a:gd name="T2" fmla="*/ 33 w 66"/>
              <a:gd name="T3" fmla="*/ 51 h 51"/>
              <a:gd name="T4" fmla="*/ 33 w 66"/>
              <a:gd name="T5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6" h="51">
                <a:moveTo>
                  <a:pt x="33" y="0"/>
                </a:moveTo>
                <a:cubicBezTo>
                  <a:pt x="0" y="0"/>
                  <a:pt x="0" y="51"/>
                  <a:pt x="33" y="51"/>
                </a:cubicBezTo>
                <a:cubicBezTo>
                  <a:pt x="66" y="51"/>
                  <a:pt x="66" y="0"/>
                  <a:pt x="33" y="0"/>
                </a:cubicBezTo>
                <a:close/>
              </a:path>
            </a:pathLst>
          </a:custGeom>
          <a:solidFill>
            <a:srgbClr val="6731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2" name="Freeform 20"/>
          <p:cNvSpPr/>
          <p:nvPr/>
        </p:nvSpPr>
        <p:spPr bwMode="auto">
          <a:xfrm>
            <a:off x="820789" y="4958349"/>
            <a:ext cx="587375" cy="461962"/>
          </a:xfrm>
          <a:custGeom>
            <a:avLst/>
            <a:gdLst>
              <a:gd name="T0" fmla="*/ 64 w 129"/>
              <a:gd name="T1" fmla="*/ 0 h 101"/>
              <a:gd name="T2" fmla="*/ 64 w 129"/>
              <a:gd name="T3" fmla="*/ 101 h 101"/>
              <a:gd name="T4" fmla="*/ 64 w 129"/>
              <a:gd name="T5" fmla="*/ 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9" h="101">
                <a:moveTo>
                  <a:pt x="64" y="0"/>
                </a:moveTo>
                <a:cubicBezTo>
                  <a:pt x="0" y="0"/>
                  <a:pt x="0" y="101"/>
                  <a:pt x="64" y="101"/>
                </a:cubicBezTo>
                <a:cubicBezTo>
                  <a:pt x="129" y="101"/>
                  <a:pt x="129" y="0"/>
                  <a:pt x="64" y="0"/>
                </a:cubicBezTo>
                <a:close/>
              </a:path>
            </a:pathLst>
          </a:custGeom>
          <a:solidFill>
            <a:srgbClr val="C838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3" name="Freeform 21"/>
          <p:cNvSpPr/>
          <p:nvPr/>
        </p:nvSpPr>
        <p:spPr bwMode="auto">
          <a:xfrm>
            <a:off x="10579528" y="971781"/>
            <a:ext cx="325438" cy="252412"/>
          </a:xfrm>
          <a:custGeom>
            <a:avLst/>
            <a:gdLst>
              <a:gd name="T0" fmla="*/ 36 w 71"/>
              <a:gd name="T1" fmla="*/ 0 h 55"/>
              <a:gd name="T2" fmla="*/ 36 w 71"/>
              <a:gd name="T3" fmla="*/ 55 h 55"/>
              <a:gd name="T4" fmla="*/ 36 w 71"/>
              <a:gd name="T5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1" h="55">
                <a:moveTo>
                  <a:pt x="36" y="0"/>
                </a:moveTo>
                <a:cubicBezTo>
                  <a:pt x="0" y="0"/>
                  <a:pt x="0" y="55"/>
                  <a:pt x="36" y="55"/>
                </a:cubicBezTo>
                <a:cubicBezTo>
                  <a:pt x="71" y="55"/>
                  <a:pt x="71" y="0"/>
                  <a:pt x="36" y="0"/>
                </a:cubicBezTo>
                <a:close/>
              </a:path>
            </a:pathLst>
          </a:custGeom>
          <a:solidFill>
            <a:srgbClr val="ECBA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4" name="Freeform 22"/>
          <p:cNvSpPr/>
          <p:nvPr/>
        </p:nvSpPr>
        <p:spPr bwMode="auto">
          <a:xfrm>
            <a:off x="754812" y="3404071"/>
            <a:ext cx="323850" cy="250825"/>
          </a:xfrm>
          <a:custGeom>
            <a:avLst/>
            <a:gdLst>
              <a:gd name="T0" fmla="*/ 36 w 71"/>
              <a:gd name="T1" fmla="*/ 0 h 55"/>
              <a:gd name="T2" fmla="*/ 36 w 71"/>
              <a:gd name="T3" fmla="*/ 55 h 55"/>
              <a:gd name="T4" fmla="*/ 36 w 71"/>
              <a:gd name="T5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1" h="55">
                <a:moveTo>
                  <a:pt x="36" y="0"/>
                </a:moveTo>
                <a:cubicBezTo>
                  <a:pt x="0" y="0"/>
                  <a:pt x="0" y="55"/>
                  <a:pt x="36" y="55"/>
                </a:cubicBezTo>
                <a:cubicBezTo>
                  <a:pt x="71" y="55"/>
                  <a:pt x="71" y="0"/>
                  <a:pt x="36" y="0"/>
                </a:cubicBezTo>
                <a:close/>
              </a:path>
            </a:pathLst>
          </a:custGeom>
          <a:solidFill>
            <a:srgbClr val="5FA7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5" name="Freeform 23"/>
          <p:cNvSpPr/>
          <p:nvPr/>
        </p:nvSpPr>
        <p:spPr bwMode="auto">
          <a:xfrm>
            <a:off x="1429161" y="1780036"/>
            <a:ext cx="323850" cy="246062"/>
          </a:xfrm>
          <a:custGeom>
            <a:avLst/>
            <a:gdLst>
              <a:gd name="T0" fmla="*/ 35 w 71"/>
              <a:gd name="T1" fmla="*/ 0 h 54"/>
              <a:gd name="T2" fmla="*/ 35 w 71"/>
              <a:gd name="T3" fmla="*/ 54 h 54"/>
              <a:gd name="T4" fmla="*/ 35 w 71"/>
              <a:gd name="T5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1" h="54">
                <a:moveTo>
                  <a:pt x="35" y="0"/>
                </a:moveTo>
                <a:cubicBezTo>
                  <a:pt x="0" y="0"/>
                  <a:pt x="0" y="54"/>
                  <a:pt x="35" y="54"/>
                </a:cubicBezTo>
                <a:cubicBezTo>
                  <a:pt x="70" y="54"/>
                  <a:pt x="71" y="0"/>
                  <a:pt x="35" y="0"/>
                </a:cubicBezTo>
                <a:close/>
              </a:path>
            </a:pathLst>
          </a:custGeom>
          <a:solidFill>
            <a:srgbClr val="ECBA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4997662" y="2656606"/>
            <a:ext cx="2274026" cy="0"/>
          </a:xfrm>
          <a:prstGeom prst="line">
            <a:avLst/>
          </a:prstGeom>
          <a:ln>
            <a:solidFill>
              <a:srgbClr val="ECBA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934694" y="1591760"/>
            <a:ext cx="510129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>
                <a:ln w="762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CONTENTS</a:t>
            </a:r>
          </a:p>
          <a:p>
            <a:endParaRPr lang="zh-CN" altLang="en-US" sz="6600" b="1" dirty="0">
              <a:ln w="7620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2529658" y="3542207"/>
            <a:ext cx="648669" cy="640913"/>
            <a:chOff x="2174883" y="3545892"/>
            <a:chExt cx="1189476" cy="1175254"/>
          </a:xfrm>
        </p:grpSpPr>
        <p:sp>
          <p:nvSpPr>
            <p:cNvPr id="58" name="Freeform 500"/>
            <p:cNvSpPr/>
            <p:nvPr/>
          </p:nvSpPr>
          <p:spPr bwMode="auto">
            <a:xfrm>
              <a:off x="2174883" y="3545892"/>
              <a:ext cx="1189476" cy="1175254"/>
            </a:xfrm>
            <a:prstGeom prst="ellipse">
              <a:avLst/>
            </a:prstGeom>
            <a:noFill/>
            <a:ln w="15875" cap="flat">
              <a:solidFill>
                <a:schemeClr val="accent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黑体" panose="02010609060101010101" charset="-122"/>
                <a:ea typeface="黑体" panose="02010609060101010101" charset="-122"/>
              </a:endParaRPr>
            </a:p>
          </p:txBody>
        </p:sp>
        <p:grpSp>
          <p:nvGrpSpPr>
            <p:cNvPr id="59" name="组合 117"/>
            <p:cNvGrpSpPr/>
            <p:nvPr/>
          </p:nvGrpSpPr>
          <p:grpSpPr bwMode="auto">
            <a:xfrm>
              <a:off x="2347617" y="3886424"/>
              <a:ext cx="844864" cy="549098"/>
              <a:chOff x="0" y="0"/>
              <a:chExt cx="1635125" cy="1063625"/>
            </a:xfrm>
            <a:solidFill>
              <a:srgbClr val="333333"/>
            </a:solidFill>
          </p:grpSpPr>
          <p:sp>
            <p:nvSpPr>
              <p:cNvPr id="60" name="Line 18"/>
              <p:cNvSpPr>
                <a:spLocks noChangeShapeType="1"/>
              </p:cNvSpPr>
              <p:nvPr/>
            </p:nvSpPr>
            <p:spPr bwMode="auto">
              <a:xfrm>
                <a:off x="1535113" y="874713"/>
                <a:ext cx="1" cy="1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sym typeface="SimSun" panose="02010600030101010101" pitchFamily="2" charset="-122"/>
                </a:endParaRPr>
              </a:p>
            </p:txBody>
          </p:sp>
          <p:sp>
            <p:nvSpPr>
              <p:cNvPr id="61" name="Line 19"/>
              <p:cNvSpPr>
                <a:spLocks noChangeShapeType="1"/>
              </p:cNvSpPr>
              <p:nvPr/>
            </p:nvSpPr>
            <p:spPr bwMode="auto">
              <a:xfrm>
                <a:off x="1535113" y="874713"/>
                <a:ext cx="1" cy="1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sym typeface="SimSun" panose="02010600030101010101" pitchFamily="2" charset="-122"/>
                </a:endParaRPr>
              </a:p>
            </p:txBody>
          </p:sp>
          <p:sp>
            <p:nvSpPr>
              <p:cNvPr id="62" name="Freeform 20"/>
              <p:cNvSpPr>
                <a:spLocks noChangeArrowheads="1"/>
              </p:cNvSpPr>
              <p:nvPr/>
            </p:nvSpPr>
            <p:spPr bwMode="auto">
              <a:xfrm>
                <a:off x="233363" y="280988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1"/>
                  <a:gd name="T14" fmla="*/ 1 w 1"/>
                  <a:gd name="T15" fmla="*/ 1 h 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sym typeface="SimSun" panose="02010600030101010101" pitchFamily="2" charset="-122"/>
                </a:endParaRPr>
              </a:p>
            </p:txBody>
          </p:sp>
          <p:sp>
            <p:nvSpPr>
              <p:cNvPr id="63" name="Freeform 21"/>
              <p:cNvSpPr>
                <a:spLocks noChangeArrowheads="1"/>
              </p:cNvSpPr>
              <p:nvPr/>
            </p:nvSpPr>
            <p:spPr bwMode="auto">
              <a:xfrm>
                <a:off x="563563" y="463550"/>
                <a:ext cx="61912" cy="111125"/>
              </a:xfrm>
              <a:custGeom>
                <a:avLst/>
                <a:gdLst>
                  <a:gd name="T0" fmla="*/ 0 w 22"/>
                  <a:gd name="T1" fmla="*/ 0 h 40"/>
                  <a:gd name="T2" fmla="*/ 0 w 22"/>
                  <a:gd name="T3" fmla="*/ 38 h 40"/>
                  <a:gd name="T4" fmla="*/ 22 w 22"/>
                  <a:gd name="T5" fmla="*/ 38 h 40"/>
                  <a:gd name="T6" fmla="*/ 22 w 22"/>
                  <a:gd name="T7" fmla="*/ 40 h 40"/>
                  <a:gd name="T8" fmla="*/ 22 w 22"/>
                  <a:gd name="T9" fmla="*/ 0 h 40"/>
                  <a:gd name="T10" fmla="*/ 0 w 22"/>
                  <a:gd name="T11" fmla="*/ 0 h 4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2"/>
                  <a:gd name="T19" fmla="*/ 0 h 40"/>
                  <a:gd name="T20" fmla="*/ 22 w 22"/>
                  <a:gd name="T21" fmla="*/ 40 h 4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2" h="40">
                    <a:moveTo>
                      <a:pt x="0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2" y="38"/>
                      <a:pt x="19" y="38"/>
                      <a:pt x="22" y="38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7" y="1"/>
                      <a:pt x="3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sym typeface="SimSun" panose="02010600030101010101" pitchFamily="2" charset="-122"/>
                </a:endParaRPr>
              </a:p>
            </p:txBody>
          </p:sp>
          <p:sp>
            <p:nvSpPr>
              <p:cNvPr id="64" name="Freeform 22"/>
              <p:cNvSpPr>
                <a:spLocks noChangeArrowheads="1"/>
              </p:cNvSpPr>
              <p:nvPr/>
            </p:nvSpPr>
            <p:spPr bwMode="auto">
              <a:xfrm>
                <a:off x="563563" y="0"/>
                <a:ext cx="1071562" cy="781050"/>
              </a:xfrm>
              <a:custGeom>
                <a:avLst/>
                <a:gdLst>
                  <a:gd name="T0" fmla="*/ 357 w 386"/>
                  <a:gd name="T1" fmla="*/ 0 h 281"/>
                  <a:gd name="T2" fmla="*/ 28 w 386"/>
                  <a:gd name="T3" fmla="*/ 0 h 281"/>
                  <a:gd name="T4" fmla="*/ 0 w 386"/>
                  <a:gd name="T5" fmla="*/ 29 h 281"/>
                  <a:gd name="T6" fmla="*/ 0 w 386"/>
                  <a:gd name="T7" fmla="*/ 161 h 281"/>
                  <a:gd name="T8" fmla="*/ 22 w 386"/>
                  <a:gd name="T9" fmla="*/ 161 h 281"/>
                  <a:gd name="T10" fmla="*/ 22 w 386"/>
                  <a:gd name="T11" fmla="*/ 43 h 281"/>
                  <a:gd name="T12" fmla="*/ 47 w 386"/>
                  <a:gd name="T13" fmla="*/ 19 h 281"/>
                  <a:gd name="T14" fmla="*/ 339 w 386"/>
                  <a:gd name="T15" fmla="*/ 19 h 281"/>
                  <a:gd name="T16" fmla="*/ 365 w 386"/>
                  <a:gd name="T17" fmla="*/ 43 h 281"/>
                  <a:gd name="T18" fmla="*/ 365 w 386"/>
                  <a:gd name="T19" fmla="*/ 232 h 281"/>
                  <a:gd name="T20" fmla="*/ 339 w 386"/>
                  <a:gd name="T21" fmla="*/ 256 h 281"/>
                  <a:gd name="T22" fmla="*/ 47 w 386"/>
                  <a:gd name="T23" fmla="*/ 256 h 281"/>
                  <a:gd name="T24" fmla="*/ 22 w 386"/>
                  <a:gd name="T25" fmla="*/ 232 h 281"/>
                  <a:gd name="T26" fmla="*/ 22 w 386"/>
                  <a:gd name="T27" fmla="*/ 211 h 281"/>
                  <a:gd name="T28" fmla="*/ 0 w 386"/>
                  <a:gd name="T29" fmla="*/ 212 h 281"/>
                  <a:gd name="T30" fmla="*/ 0 w 386"/>
                  <a:gd name="T31" fmla="*/ 252 h 281"/>
                  <a:gd name="T32" fmla="*/ 28 w 386"/>
                  <a:gd name="T33" fmla="*/ 281 h 281"/>
                  <a:gd name="T34" fmla="*/ 357 w 386"/>
                  <a:gd name="T35" fmla="*/ 281 h 281"/>
                  <a:gd name="T36" fmla="*/ 386 w 386"/>
                  <a:gd name="T37" fmla="*/ 252 h 281"/>
                  <a:gd name="T38" fmla="*/ 386 w 386"/>
                  <a:gd name="T39" fmla="*/ 29 h 281"/>
                  <a:gd name="T40" fmla="*/ 357 w 386"/>
                  <a:gd name="T41" fmla="*/ 0 h 28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386"/>
                  <a:gd name="T64" fmla="*/ 0 h 281"/>
                  <a:gd name="T65" fmla="*/ 386 w 386"/>
                  <a:gd name="T66" fmla="*/ 281 h 281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386" h="281">
                    <a:moveTo>
                      <a:pt x="357" y="0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161"/>
                      <a:pt x="0" y="161"/>
                      <a:pt x="0" y="161"/>
                    </a:cubicBezTo>
                    <a:cubicBezTo>
                      <a:pt x="5" y="162"/>
                      <a:pt x="17" y="161"/>
                      <a:pt x="22" y="161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30"/>
                      <a:pt x="33" y="19"/>
                      <a:pt x="47" y="19"/>
                    </a:cubicBezTo>
                    <a:cubicBezTo>
                      <a:pt x="339" y="19"/>
                      <a:pt x="339" y="19"/>
                      <a:pt x="339" y="19"/>
                    </a:cubicBezTo>
                    <a:cubicBezTo>
                      <a:pt x="354" y="19"/>
                      <a:pt x="365" y="30"/>
                      <a:pt x="365" y="43"/>
                    </a:cubicBezTo>
                    <a:cubicBezTo>
                      <a:pt x="365" y="232"/>
                      <a:pt x="365" y="232"/>
                      <a:pt x="365" y="232"/>
                    </a:cubicBezTo>
                    <a:cubicBezTo>
                      <a:pt x="365" y="245"/>
                      <a:pt x="354" y="256"/>
                      <a:pt x="339" y="256"/>
                    </a:cubicBezTo>
                    <a:cubicBezTo>
                      <a:pt x="47" y="256"/>
                      <a:pt x="47" y="256"/>
                      <a:pt x="47" y="256"/>
                    </a:cubicBezTo>
                    <a:cubicBezTo>
                      <a:pt x="33" y="256"/>
                      <a:pt x="22" y="245"/>
                      <a:pt x="22" y="232"/>
                    </a:cubicBezTo>
                    <a:cubicBezTo>
                      <a:pt x="22" y="211"/>
                      <a:pt x="22" y="211"/>
                      <a:pt x="22" y="211"/>
                    </a:cubicBezTo>
                    <a:cubicBezTo>
                      <a:pt x="19" y="211"/>
                      <a:pt x="7" y="212"/>
                      <a:pt x="0" y="212"/>
                    </a:cubicBezTo>
                    <a:cubicBezTo>
                      <a:pt x="0" y="252"/>
                      <a:pt x="0" y="252"/>
                      <a:pt x="0" y="252"/>
                    </a:cubicBezTo>
                    <a:cubicBezTo>
                      <a:pt x="0" y="268"/>
                      <a:pt x="13" y="281"/>
                      <a:pt x="28" y="281"/>
                    </a:cubicBezTo>
                    <a:cubicBezTo>
                      <a:pt x="357" y="281"/>
                      <a:pt x="357" y="281"/>
                      <a:pt x="357" y="281"/>
                    </a:cubicBezTo>
                    <a:cubicBezTo>
                      <a:pt x="373" y="281"/>
                      <a:pt x="386" y="268"/>
                      <a:pt x="386" y="252"/>
                    </a:cubicBezTo>
                    <a:cubicBezTo>
                      <a:pt x="386" y="29"/>
                      <a:pt x="386" y="29"/>
                      <a:pt x="386" y="29"/>
                    </a:cubicBezTo>
                    <a:cubicBezTo>
                      <a:pt x="386" y="13"/>
                      <a:pt x="373" y="0"/>
                      <a:pt x="35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sym typeface="SimSun" panose="02010600030101010101" pitchFamily="2" charset="-122"/>
                </a:endParaRPr>
              </a:p>
            </p:txBody>
          </p:sp>
          <p:sp>
            <p:nvSpPr>
              <p:cNvPr id="65" name="Freeform 23"/>
              <p:cNvSpPr>
                <a:spLocks noChangeArrowheads="1"/>
              </p:cNvSpPr>
              <p:nvPr/>
            </p:nvSpPr>
            <p:spPr bwMode="auto">
              <a:xfrm>
                <a:off x="0" y="58738"/>
                <a:ext cx="989012" cy="1004887"/>
              </a:xfrm>
              <a:custGeom>
                <a:avLst/>
                <a:gdLst>
                  <a:gd name="T0" fmla="*/ 25 w 356"/>
                  <a:gd name="T1" fmla="*/ 355 h 362"/>
                  <a:gd name="T2" fmla="*/ 138 w 356"/>
                  <a:gd name="T3" fmla="*/ 362 h 362"/>
                  <a:gd name="T4" fmla="*/ 146 w 356"/>
                  <a:gd name="T5" fmla="*/ 302 h 362"/>
                  <a:gd name="T6" fmla="*/ 171 w 356"/>
                  <a:gd name="T7" fmla="*/ 327 h 362"/>
                  <a:gd name="T8" fmla="*/ 172 w 356"/>
                  <a:gd name="T9" fmla="*/ 244 h 362"/>
                  <a:gd name="T10" fmla="*/ 242 w 356"/>
                  <a:gd name="T11" fmla="*/ 182 h 362"/>
                  <a:gd name="T12" fmla="*/ 296 w 356"/>
                  <a:gd name="T13" fmla="*/ 167 h 362"/>
                  <a:gd name="T14" fmla="*/ 305 w 356"/>
                  <a:gd name="T15" fmla="*/ 155 h 362"/>
                  <a:gd name="T16" fmla="*/ 347 w 356"/>
                  <a:gd name="T17" fmla="*/ 140 h 362"/>
                  <a:gd name="T18" fmla="*/ 353 w 356"/>
                  <a:gd name="T19" fmla="*/ 132 h 362"/>
                  <a:gd name="T20" fmla="*/ 347 w 356"/>
                  <a:gd name="T21" fmla="*/ 122 h 362"/>
                  <a:gd name="T22" fmla="*/ 318 w 356"/>
                  <a:gd name="T23" fmla="*/ 128 h 362"/>
                  <a:gd name="T24" fmla="*/ 320 w 356"/>
                  <a:gd name="T25" fmla="*/ 117 h 362"/>
                  <a:gd name="T26" fmla="*/ 305 w 356"/>
                  <a:gd name="T27" fmla="*/ 124 h 362"/>
                  <a:gd name="T28" fmla="*/ 214 w 356"/>
                  <a:gd name="T29" fmla="*/ 147 h 362"/>
                  <a:gd name="T30" fmla="*/ 188 w 356"/>
                  <a:gd name="T31" fmla="*/ 137 h 362"/>
                  <a:gd name="T32" fmla="*/ 169 w 356"/>
                  <a:gd name="T33" fmla="*/ 128 h 362"/>
                  <a:gd name="T34" fmla="*/ 120 w 356"/>
                  <a:gd name="T35" fmla="*/ 99 h 362"/>
                  <a:gd name="T36" fmla="*/ 123 w 356"/>
                  <a:gd name="T37" fmla="*/ 120 h 362"/>
                  <a:gd name="T38" fmla="*/ 140 w 356"/>
                  <a:gd name="T39" fmla="*/ 193 h 362"/>
                  <a:gd name="T40" fmla="*/ 143 w 356"/>
                  <a:gd name="T41" fmla="*/ 211 h 362"/>
                  <a:gd name="T42" fmla="*/ 146 w 356"/>
                  <a:gd name="T43" fmla="*/ 235 h 362"/>
                  <a:gd name="T44" fmla="*/ 146 w 356"/>
                  <a:gd name="T45" fmla="*/ 249 h 362"/>
                  <a:gd name="T46" fmla="*/ 146 w 356"/>
                  <a:gd name="T47" fmla="*/ 261 h 362"/>
                  <a:gd name="T48" fmla="*/ 118 w 356"/>
                  <a:gd name="T49" fmla="*/ 273 h 362"/>
                  <a:gd name="T50" fmla="*/ 123 w 356"/>
                  <a:gd name="T51" fmla="*/ 266 h 362"/>
                  <a:gd name="T52" fmla="*/ 131 w 356"/>
                  <a:gd name="T53" fmla="*/ 197 h 362"/>
                  <a:gd name="T54" fmla="*/ 119 w 356"/>
                  <a:gd name="T55" fmla="*/ 121 h 362"/>
                  <a:gd name="T56" fmla="*/ 120 w 356"/>
                  <a:gd name="T57" fmla="*/ 99 h 362"/>
                  <a:gd name="T58" fmla="*/ 124 w 356"/>
                  <a:gd name="T59" fmla="*/ 92 h 362"/>
                  <a:gd name="T60" fmla="*/ 146 w 356"/>
                  <a:gd name="T61" fmla="*/ 39 h 362"/>
                  <a:gd name="T62" fmla="*/ 86 w 356"/>
                  <a:gd name="T63" fmla="*/ 42 h 362"/>
                  <a:gd name="T64" fmla="*/ 85 w 356"/>
                  <a:gd name="T65" fmla="*/ 64 h 362"/>
                  <a:gd name="T66" fmla="*/ 87 w 356"/>
                  <a:gd name="T67" fmla="*/ 78 h 362"/>
                  <a:gd name="T68" fmla="*/ 84 w 356"/>
                  <a:gd name="T69" fmla="*/ 80 h 362"/>
                  <a:gd name="T70" fmla="*/ 101 w 356"/>
                  <a:gd name="T71" fmla="*/ 115 h 362"/>
                  <a:gd name="T72" fmla="*/ 110 w 356"/>
                  <a:gd name="T73" fmla="*/ 171 h 362"/>
                  <a:gd name="T74" fmla="*/ 81 w 356"/>
                  <a:gd name="T75" fmla="*/ 83 h 362"/>
                  <a:gd name="T76" fmla="*/ 84 w 356"/>
                  <a:gd name="T77" fmla="*/ 80 h 362"/>
                  <a:gd name="T78" fmla="*/ 70 w 356"/>
                  <a:gd name="T79" fmla="*/ 94 h 362"/>
                  <a:gd name="T80" fmla="*/ 19 w 356"/>
                  <a:gd name="T81" fmla="*/ 120 h 362"/>
                  <a:gd name="T82" fmla="*/ 9 w 356"/>
                  <a:gd name="T83" fmla="*/ 165 h 362"/>
                  <a:gd name="T84" fmla="*/ 8 w 356"/>
                  <a:gd name="T85" fmla="*/ 327 h 362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356"/>
                  <a:gd name="T130" fmla="*/ 0 h 362"/>
                  <a:gd name="T131" fmla="*/ 356 w 356"/>
                  <a:gd name="T132" fmla="*/ 362 h 362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356" h="362">
                    <a:moveTo>
                      <a:pt x="16" y="327"/>
                    </a:moveTo>
                    <a:cubicBezTo>
                      <a:pt x="15" y="352"/>
                      <a:pt x="25" y="355"/>
                      <a:pt x="25" y="355"/>
                    </a:cubicBezTo>
                    <a:cubicBezTo>
                      <a:pt x="26" y="357"/>
                      <a:pt x="30" y="360"/>
                      <a:pt x="33" y="362"/>
                    </a:cubicBezTo>
                    <a:cubicBezTo>
                      <a:pt x="138" y="362"/>
                      <a:pt x="138" y="362"/>
                      <a:pt x="138" y="362"/>
                    </a:cubicBezTo>
                    <a:cubicBezTo>
                      <a:pt x="138" y="358"/>
                      <a:pt x="139" y="356"/>
                      <a:pt x="139" y="354"/>
                    </a:cubicBezTo>
                    <a:cubicBezTo>
                      <a:pt x="141" y="346"/>
                      <a:pt x="146" y="302"/>
                      <a:pt x="146" y="302"/>
                    </a:cubicBezTo>
                    <a:cubicBezTo>
                      <a:pt x="146" y="299"/>
                      <a:pt x="154" y="301"/>
                      <a:pt x="154" y="301"/>
                    </a:cubicBezTo>
                    <a:cubicBezTo>
                      <a:pt x="154" y="307"/>
                      <a:pt x="171" y="327"/>
                      <a:pt x="171" y="327"/>
                    </a:cubicBezTo>
                    <a:cubicBezTo>
                      <a:pt x="184" y="338"/>
                      <a:pt x="180" y="326"/>
                      <a:pt x="180" y="326"/>
                    </a:cubicBezTo>
                    <a:cubicBezTo>
                      <a:pt x="178" y="324"/>
                      <a:pt x="172" y="244"/>
                      <a:pt x="172" y="244"/>
                    </a:cubicBezTo>
                    <a:cubicBezTo>
                      <a:pt x="170" y="240"/>
                      <a:pt x="171" y="178"/>
                      <a:pt x="171" y="178"/>
                    </a:cubicBezTo>
                    <a:cubicBezTo>
                      <a:pt x="185" y="188"/>
                      <a:pt x="242" y="182"/>
                      <a:pt x="242" y="182"/>
                    </a:cubicBezTo>
                    <a:cubicBezTo>
                      <a:pt x="255" y="180"/>
                      <a:pt x="296" y="173"/>
                      <a:pt x="296" y="173"/>
                    </a:cubicBezTo>
                    <a:cubicBezTo>
                      <a:pt x="296" y="167"/>
                      <a:pt x="296" y="167"/>
                      <a:pt x="296" y="167"/>
                    </a:cubicBezTo>
                    <a:cubicBezTo>
                      <a:pt x="307" y="166"/>
                      <a:pt x="307" y="166"/>
                      <a:pt x="307" y="166"/>
                    </a:cubicBezTo>
                    <a:cubicBezTo>
                      <a:pt x="305" y="155"/>
                      <a:pt x="305" y="155"/>
                      <a:pt x="305" y="155"/>
                    </a:cubicBezTo>
                    <a:cubicBezTo>
                      <a:pt x="323" y="158"/>
                      <a:pt x="344" y="144"/>
                      <a:pt x="344" y="144"/>
                    </a:cubicBezTo>
                    <a:cubicBezTo>
                      <a:pt x="348" y="142"/>
                      <a:pt x="347" y="140"/>
                      <a:pt x="347" y="140"/>
                    </a:cubicBezTo>
                    <a:cubicBezTo>
                      <a:pt x="352" y="136"/>
                      <a:pt x="352" y="136"/>
                      <a:pt x="352" y="136"/>
                    </a:cubicBezTo>
                    <a:cubicBezTo>
                      <a:pt x="356" y="133"/>
                      <a:pt x="353" y="132"/>
                      <a:pt x="353" y="132"/>
                    </a:cubicBezTo>
                    <a:cubicBezTo>
                      <a:pt x="356" y="128"/>
                      <a:pt x="351" y="125"/>
                      <a:pt x="351" y="125"/>
                    </a:cubicBezTo>
                    <a:cubicBezTo>
                      <a:pt x="351" y="122"/>
                      <a:pt x="347" y="122"/>
                      <a:pt x="347" y="122"/>
                    </a:cubicBezTo>
                    <a:cubicBezTo>
                      <a:pt x="347" y="122"/>
                      <a:pt x="339" y="124"/>
                      <a:pt x="333" y="126"/>
                    </a:cubicBezTo>
                    <a:cubicBezTo>
                      <a:pt x="327" y="128"/>
                      <a:pt x="318" y="128"/>
                      <a:pt x="318" y="128"/>
                    </a:cubicBezTo>
                    <a:cubicBezTo>
                      <a:pt x="312" y="127"/>
                      <a:pt x="315" y="123"/>
                      <a:pt x="315" y="123"/>
                    </a:cubicBezTo>
                    <a:cubicBezTo>
                      <a:pt x="317" y="122"/>
                      <a:pt x="320" y="117"/>
                      <a:pt x="320" y="117"/>
                    </a:cubicBezTo>
                    <a:cubicBezTo>
                      <a:pt x="320" y="112"/>
                      <a:pt x="315" y="113"/>
                      <a:pt x="313" y="116"/>
                    </a:cubicBezTo>
                    <a:cubicBezTo>
                      <a:pt x="311" y="118"/>
                      <a:pt x="308" y="119"/>
                      <a:pt x="305" y="124"/>
                    </a:cubicBezTo>
                    <a:cubicBezTo>
                      <a:pt x="302" y="129"/>
                      <a:pt x="298" y="135"/>
                      <a:pt x="298" y="135"/>
                    </a:cubicBezTo>
                    <a:cubicBezTo>
                      <a:pt x="285" y="143"/>
                      <a:pt x="218" y="147"/>
                      <a:pt x="214" y="147"/>
                    </a:cubicBezTo>
                    <a:cubicBezTo>
                      <a:pt x="211" y="148"/>
                      <a:pt x="205" y="146"/>
                      <a:pt x="202" y="146"/>
                    </a:cubicBezTo>
                    <a:cubicBezTo>
                      <a:pt x="199" y="146"/>
                      <a:pt x="192" y="141"/>
                      <a:pt x="188" y="137"/>
                    </a:cubicBezTo>
                    <a:cubicBezTo>
                      <a:pt x="183" y="134"/>
                      <a:pt x="179" y="139"/>
                      <a:pt x="176" y="136"/>
                    </a:cubicBezTo>
                    <a:cubicBezTo>
                      <a:pt x="173" y="132"/>
                      <a:pt x="173" y="130"/>
                      <a:pt x="169" y="128"/>
                    </a:cubicBezTo>
                    <a:cubicBezTo>
                      <a:pt x="166" y="125"/>
                      <a:pt x="162" y="117"/>
                      <a:pt x="162" y="117"/>
                    </a:cubicBezTo>
                    <a:cubicBezTo>
                      <a:pt x="155" y="103"/>
                      <a:pt x="120" y="99"/>
                      <a:pt x="120" y="99"/>
                    </a:cubicBezTo>
                    <a:cubicBezTo>
                      <a:pt x="122" y="100"/>
                      <a:pt x="122" y="100"/>
                      <a:pt x="122" y="100"/>
                    </a:cubicBezTo>
                    <a:cubicBezTo>
                      <a:pt x="120" y="101"/>
                      <a:pt x="123" y="113"/>
                      <a:pt x="123" y="120"/>
                    </a:cubicBezTo>
                    <a:cubicBezTo>
                      <a:pt x="123" y="127"/>
                      <a:pt x="131" y="145"/>
                      <a:pt x="136" y="156"/>
                    </a:cubicBezTo>
                    <a:cubicBezTo>
                      <a:pt x="141" y="166"/>
                      <a:pt x="140" y="189"/>
                      <a:pt x="140" y="193"/>
                    </a:cubicBezTo>
                    <a:cubicBezTo>
                      <a:pt x="141" y="197"/>
                      <a:pt x="141" y="195"/>
                      <a:pt x="142" y="198"/>
                    </a:cubicBezTo>
                    <a:cubicBezTo>
                      <a:pt x="142" y="201"/>
                      <a:pt x="143" y="207"/>
                      <a:pt x="143" y="211"/>
                    </a:cubicBezTo>
                    <a:cubicBezTo>
                      <a:pt x="144" y="215"/>
                      <a:pt x="146" y="222"/>
                      <a:pt x="147" y="225"/>
                    </a:cubicBezTo>
                    <a:cubicBezTo>
                      <a:pt x="147" y="227"/>
                      <a:pt x="146" y="233"/>
                      <a:pt x="146" y="235"/>
                    </a:cubicBezTo>
                    <a:cubicBezTo>
                      <a:pt x="145" y="238"/>
                      <a:pt x="145" y="239"/>
                      <a:pt x="146" y="241"/>
                    </a:cubicBezTo>
                    <a:cubicBezTo>
                      <a:pt x="147" y="244"/>
                      <a:pt x="146" y="247"/>
                      <a:pt x="146" y="249"/>
                    </a:cubicBezTo>
                    <a:cubicBezTo>
                      <a:pt x="146" y="252"/>
                      <a:pt x="148" y="252"/>
                      <a:pt x="148" y="254"/>
                    </a:cubicBezTo>
                    <a:cubicBezTo>
                      <a:pt x="149" y="257"/>
                      <a:pt x="148" y="259"/>
                      <a:pt x="146" y="261"/>
                    </a:cubicBezTo>
                    <a:cubicBezTo>
                      <a:pt x="144" y="263"/>
                      <a:pt x="148" y="267"/>
                      <a:pt x="148" y="267"/>
                    </a:cubicBezTo>
                    <a:cubicBezTo>
                      <a:pt x="144" y="274"/>
                      <a:pt x="118" y="273"/>
                      <a:pt x="118" y="273"/>
                    </a:cubicBezTo>
                    <a:cubicBezTo>
                      <a:pt x="118" y="262"/>
                      <a:pt x="118" y="262"/>
                      <a:pt x="118" y="262"/>
                    </a:cubicBezTo>
                    <a:cubicBezTo>
                      <a:pt x="123" y="266"/>
                      <a:pt x="123" y="266"/>
                      <a:pt x="123" y="266"/>
                    </a:cubicBezTo>
                    <a:cubicBezTo>
                      <a:pt x="129" y="254"/>
                      <a:pt x="129" y="254"/>
                      <a:pt x="129" y="254"/>
                    </a:cubicBezTo>
                    <a:cubicBezTo>
                      <a:pt x="129" y="254"/>
                      <a:pt x="131" y="216"/>
                      <a:pt x="131" y="197"/>
                    </a:cubicBezTo>
                    <a:cubicBezTo>
                      <a:pt x="130" y="179"/>
                      <a:pt x="121" y="138"/>
                      <a:pt x="121" y="138"/>
                    </a:cubicBezTo>
                    <a:cubicBezTo>
                      <a:pt x="119" y="131"/>
                      <a:pt x="119" y="121"/>
                      <a:pt x="119" y="121"/>
                    </a:cubicBezTo>
                    <a:cubicBezTo>
                      <a:pt x="124" y="108"/>
                      <a:pt x="113" y="106"/>
                      <a:pt x="113" y="106"/>
                    </a:cubicBezTo>
                    <a:cubicBezTo>
                      <a:pt x="120" y="99"/>
                      <a:pt x="120" y="99"/>
                      <a:pt x="120" y="99"/>
                    </a:cubicBezTo>
                    <a:cubicBezTo>
                      <a:pt x="119" y="93"/>
                      <a:pt x="119" y="93"/>
                      <a:pt x="119" y="93"/>
                    </a:cubicBezTo>
                    <a:cubicBezTo>
                      <a:pt x="121" y="94"/>
                      <a:pt x="124" y="92"/>
                      <a:pt x="124" y="92"/>
                    </a:cubicBezTo>
                    <a:cubicBezTo>
                      <a:pt x="142" y="77"/>
                      <a:pt x="141" y="57"/>
                      <a:pt x="141" y="57"/>
                    </a:cubicBezTo>
                    <a:cubicBezTo>
                      <a:pt x="144" y="55"/>
                      <a:pt x="146" y="39"/>
                      <a:pt x="146" y="39"/>
                    </a:cubicBezTo>
                    <a:cubicBezTo>
                      <a:pt x="142" y="0"/>
                      <a:pt x="103" y="15"/>
                      <a:pt x="103" y="15"/>
                    </a:cubicBezTo>
                    <a:cubicBezTo>
                      <a:pt x="89" y="17"/>
                      <a:pt x="86" y="42"/>
                      <a:pt x="86" y="42"/>
                    </a:cubicBezTo>
                    <a:cubicBezTo>
                      <a:pt x="81" y="47"/>
                      <a:pt x="88" y="64"/>
                      <a:pt x="88" y="64"/>
                    </a:cubicBezTo>
                    <a:cubicBezTo>
                      <a:pt x="87" y="65"/>
                      <a:pt x="85" y="64"/>
                      <a:pt x="85" y="64"/>
                    </a:cubicBezTo>
                    <a:cubicBezTo>
                      <a:pt x="84" y="66"/>
                      <a:pt x="88" y="67"/>
                      <a:pt x="88" y="67"/>
                    </a:cubicBezTo>
                    <a:cubicBezTo>
                      <a:pt x="89" y="67"/>
                      <a:pt x="87" y="78"/>
                      <a:pt x="87" y="78"/>
                    </a:cubicBezTo>
                    <a:cubicBezTo>
                      <a:pt x="86" y="78"/>
                      <a:pt x="85" y="79"/>
                      <a:pt x="84" y="80"/>
                    </a:cubicBezTo>
                    <a:cubicBezTo>
                      <a:pt x="84" y="80"/>
                      <a:pt x="84" y="80"/>
                      <a:pt x="84" y="80"/>
                    </a:cubicBezTo>
                    <a:cubicBezTo>
                      <a:pt x="84" y="81"/>
                      <a:pt x="83" y="85"/>
                      <a:pt x="110" y="106"/>
                    </a:cubicBezTo>
                    <a:cubicBezTo>
                      <a:pt x="110" y="106"/>
                      <a:pt x="99" y="113"/>
                      <a:pt x="101" y="115"/>
                    </a:cubicBezTo>
                    <a:cubicBezTo>
                      <a:pt x="101" y="115"/>
                      <a:pt x="105" y="123"/>
                      <a:pt x="108" y="123"/>
                    </a:cubicBezTo>
                    <a:cubicBezTo>
                      <a:pt x="108" y="123"/>
                      <a:pt x="108" y="164"/>
                      <a:pt x="110" y="171"/>
                    </a:cubicBezTo>
                    <a:cubicBezTo>
                      <a:pt x="110" y="171"/>
                      <a:pt x="91" y="103"/>
                      <a:pt x="80" y="92"/>
                    </a:cubicBezTo>
                    <a:cubicBezTo>
                      <a:pt x="80" y="92"/>
                      <a:pt x="79" y="85"/>
                      <a:pt x="81" y="83"/>
                    </a:cubicBezTo>
                    <a:cubicBezTo>
                      <a:pt x="84" y="80"/>
                      <a:pt x="84" y="80"/>
                      <a:pt x="84" y="80"/>
                    </a:cubicBezTo>
                    <a:cubicBezTo>
                      <a:pt x="84" y="80"/>
                      <a:pt x="84" y="80"/>
                      <a:pt x="84" y="80"/>
                    </a:cubicBezTo>
                    <a:cubicBezTo>
                      <a:pt x="82" y="81"/>
                      <a:pt x="81" y="83"/>
                      <a:pt x="81" y="83"/>
                    </a:cubicBezTo>
                    <a:cubicBezTo>
                      <a:pt x="79" y="83"/>
                      <a:pt x="73" y="91"/>
                      <a:pt x="70" y="94"/>
                    </a:cubicBezTo>
                    <a:cubicBezTo>
                      <a:pt x="67" y="98"/>
                      <a:pt x="57" y="101"/>
                      <a:pt x="37" y="105"/>
                    </a:cubicBezTo>
                    <a:cubicBezTo>
                      <a:pt x="17" y="109"/>
                      <a:pt x="19" y="119"/>
                      <a:pt x="19" y="120"/>
                    </a:cubicBezTo>
                    <a:cubicBezTo>
                      <a:pt x="19" y="121"/>
                      <a:pt x="16" y="144"/>
                      <a:pt x="14" y="147"/>
                    </a:cubicBezTo>
                    <a:cubicBezTo>
                      <a:pt x="13" y="151"/>
                      <a:pt x="8" y="150"/>
                      <a:pt x="9" y="165"/>
                    </a:cubicBezTo>
                    <a:cubicBezTo>
                      <a:pt x="10" y="180"/>
                      <a:pt x="5" y="202"/>
                      <a:pt x="2" y="218"/>
                    </a:cubicBezTo>
                    <a:cubicBezTo>
                      <a:pt x="0" y="233"/>
                      <a:pt x="8" y="327"/>
                      <a:pt x="8" y="327"/>
                    </a:cubicBezTo>
                    <a:lnTo>
                      <a:pt x="16" y="3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sym typeface="SimSun" panose="02010600030101010101" pitchFamily="2" charset="-122"/>
                </a:endParaRPr>
              </a:p>
            </p:txBody>
          </p:sp>
          <p:sp>
            <p:nvSpPr>
              <p:cNvPr id="66" name="Freeform 24"/>
              <p:cNvSpPr>
                <a:spLocks noEditPoints="1" noChangeArrowheads="1"/>
              </p:cNvSpPr>
              <p:nvPr/>
            </p:nvSpPr>
            <p:spPr bwMode="auto">
              <a:xfrm>
                <a:off x="650875" y="74613"/>
                <a:ext cx="901700" cy="611187"/>
              </a:xfrm>
              <a:custGeom>
                <a:avLst/>
                <a:gdLst>
                  <a:gd name="T0" fmla="*/ 301 w 325"/>
                  <a:gd name="T1" fmla="*/ 0 h 220"/>
                  <a:gd name="T2" fmla="*/ 24 w 325"/>
                  <a:gd name="T3" fmla="*/ 0 h 220"/>
                  <a:gd name="T4" fmla="*/ 0 w 325"/>
                  <a:gd name="T5" fmla="*/ 23 h 220"/>
                  <a:gd name="T6" fmla="*/ 0 w 325"/>
                  <a:gd name="T7" fmla="*/ 133 h 220"/>
                  <a:gd name="T8" fmla="*/ 57 w 325"/>
                  <a:gd name="T9" fmla="*/ 122 h 220"/>
                  <a:gd name="T10" fmla="*/ 67 w 325"/>
                  <a:gd name="T11" fmla="*/ 107 h 220"/>
                  <a:gd name="T12" fmla="*/ 77 w 325"/>
                  <a:gd name="T13" fmla="*/ 101 h 220"/>
                  <a:gd name="T14" fmla="*/ 90 w 325"/>
                  <a:gd name="T15" fmla="*/ 110 h 220"/>
                  <a:gd name="T16" fmla="*/ 102 w 325"/>
                  <a:gd name="T17" fmla="*/ 113 h 220"/>
                  <a:gd name="T18" fmla="*/ 124 w 325"/>
                  <a:gd name="T19" fmla="*/ 117 h 220"/>
                  <a:gd name="T20" fmla="*/ 121 w 325"/>
                  <a:gd name="T21" fmla="*/ 137 h 220"/>
                  <a:gd name="T22" fmla="*/ 106 w 325"/>
                  <a:gd name="T23" fmla="*/ 149 h 220"/>
                  <a:gd name="T24" fmla="*/ 79 w 325"/>
                  <a:gd name="T25" fmla="*/ 156 h 220"/>
                  <a:gd name="T26" fmla="*/ 80 w 325"/>
                  <a:gd name="T27" fmla="*/ 164 h 220"/>
                  <a:gd name="T28" fmla="*/ 67 w 325"/>
                  <a:gd name="T29" fmla="*/ 166 h 220"/>
                  <a:gd name="T30" fmla="*/ 68 w 325"/>
                  <a:gd name="T31" fmla="*/ 173 h 220"/>
                  <a:gd name="T32" fmla="*/ 0 w 325"/>
                  <a:gd name="T33" fmla="*/ 183 h 220"/>
                  <a:gd name="T34" fmla="*/ 0 w 325"/>
                  <a:gd name="T35" fmla="*/ 191 h 220"/>
                  <a:gd name="T36" fmla="*/ 0 w 325"/>
                  <a:gd name="T37" fmla="*/ 198 h 220"/>
                  <a:gd name="T38" fmla="*/ 24 w 325"/>
                  <a:gd name="T39" fmla="*/ 220 h 220"/>
                  <a:gd name="T40" fmla="*/ 301 w 325"/>
                  <a:gd name="T41" fmla="*/ 220 h 220"/>
                  <a:gd name="T42" fmla="*/ 325 w 325"/>
                  <a:gd name="T43" fmla="*/ 198 h 220"/>
                  <a:gd name="T44" fmla="*/ 325 w 325"/>
                  <a:gd name="T45" fmla="*/ 23 h 220"/>
                  <a:gd name="T46" fmla="*/ 301 w 325"/>
                  <a:gd name="T47" fmla="*/ 0 h 220"/>
                  <a:gd name="T48" fmla="*/ 172 w 325"/>
                  <a:gd name="T49" fmla="*/ 95 h 220"/>
                  <a:gd name="T50" fmla="*/ 191 w 325"/>
                  <a:gd name="T51" fmla="*/ 79 h 220"/>
                  <a:gd name="T52" fmla="*/ 182 w 325"/>
                  <a:gd name="T53" fmla="*/ 68 h 220"/>
                  <a:gd name="T54" fmla="*/ 251 w 325"/>
                  <a:gd name="T55" fmla="*/ 31 h 220"/>
                  <a:gd name="T56" fmla="*/ 242 w 325"/>
                  <a:gd name="T57" fmla="*/ 24 h 220"/>
                  <a:gd name="T58" fmla="*/ 264 w 325"/>
                  <a:gd name="T59" fmla="*/ 16 h 220"/>
                  <a:gd name="T60" fmla="*/ 264 w 325"/>
                  <a:gd name="T61" fmla="*/ 48 h 220"/>
                  <a:gd name="T62" fmla="*/ 257 w 325"/>
                  <a:gd name="T63" fmla="*/ 37 h 220"/>
                  <a:gd name="T64" fmla="*/ 172 w 325"/>
                  <a:gd name="T65" fmla="*/ 95 h 220"/>
                  <a:gd name="T66" fmla="*/ 201 w 325"/>
                  <a:gd name="T67" fmla="*/ 205 h 220"/>
                  <a:gd name="T68" fmla="*/ 177 w 325"/>
                  <a:gd name="T69" fmla="*/ 205 h 220"/>
                  <a:gd name="T70" fmla="*/ 177 w 325"/>
                  <a:gd name="T71" fmla="*/ 120 h 220"/>
                  <a:gd name="T72" fmla="*/ 201 w 325"/>
                  <a:gd name="T73" fmla="*/ 120 h 220"/>
                  <a:gd name="T74" fmla="*/ 201 w 325"/>
                  <a:gd name="T75" fmla="*/ 205 h 220"/>
                  <a:gd name="T76" fmla="*/ 238 w 325"/>
                  <a:gd name="T77" fmla="*/ 205 h 220"/>
                  <a:gd name="T78" fmla="*/ 214 w 325"/>
                  <a:gd name="T79" fmla="*/ 205 h 220"/>
                  <a:gd name="T80" fmla="*/ 214 w 325"/>
                  <a:gd name="T81" fmla="*/ 98 h 220"/>
                  <a:gd name="T82" fmla="*/ 238 w 325"/>
                  <a:gd name="T83" fmla="*/ 98 h 220"/>
                  <a:gd name="T84" fmla="*/ 238 w 325"/>
                  <a:gd name="T85" fmla="*/ 205 h 220"/>
                  <a:gd name="T86" fmla="*/ 275 w 325"/>
                  <a:gd name="T87" fmla="*/ 205 h 220"/>
                  <a:gd name="T88" fmla="*/ 251 w 325"/>
                  <a:gd name="T89" fmla="*/ 205 h 220"/>
                  <a:gd name="T90" fmla="*/ 251 w 325"/>
                  <a:gd name="T91" fmla="*/ 66 h 220"/>
                  <a:gd name="T92" fmla="*/ 275 w 325"/>
                  <a:gd name="T93" fmla="*/ 66 h 220"/>
                  <a:gd name="T94" fmla="*/ 275 w 325"/>
                  <a:gd name="T95" fmla="*/ 205 h 22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325"/>
                  <a:gd name="T145" fmla="*/ 0 h 220"/>
                  <a:gd name="T146" fmla="*/ 325 w 325"/>
                  <a:gd name="T147" fmla="*/ 220 h 22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325" h="220">
                    <a:moveTo>
                      <a:pt x="30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0"/>
                      <a:pt x="0" y="23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14" y="132"/>
                      <a:pt x="47" y="129"/>
                      <a:pt x="57" y="122"/>
                    </a:cubicBezTo>
                    <a:cubicBezTo>
                      <a:pt x="57" y="122"/>
                      <a:pt x="64" y="110"/>
                      <a:pt x="67" y="107"/>
                    </a:cubicBezTo>
                    <a:cubicBezTo>
                      <a:pt x="67" y="107"/>
                      <a:pt x="68" y="107"/>
                      <a:pt x="77" y="101"/>
                    </a:cubicBezTo>
                    <a:cubicBezTo>
                      <a:pt x="77" y="101"/>
                      <a:pt x="91" y="96"/>
                      <a:pt x="90" y="110"/>
                    </a:cubicBezTo>
                    <a:cubicBezTo>
                      <a:pt x="90" y="110"/>
                      <a:pt x="86" y="122"/>
                      <a:pt x="102" y="113"/>
                    </a:cubicBezTo>
                    <a:cubicBezTo>
                      <a:pt x="102" y="113"/>
                      <a:pt x="118" y="105"/>
                      <a:pt x="124" y="117"/>
                    </a:cubicBezTo>
                    <a:cubicBezTo>
                      <a:pt x="124" y="117"/>
                      <a:pt x="134" y="131"/>
                      <a:pt x="121" y="137"/>
                    </a:cubicBezTo>
                    <a:cubicBezTo>
                      <a:pt x="121" y="137"/>
                      <a:pt x="116" y="144"/>
                      <a:pt x="106" y="149"/>
                    </a:cubicBezTo>
                    <a:cubicBezTo>
                      <a:pt x="106" y="149"/>
                      <a:pt x="90" y="155"/>
                      <a:pt x="79" y="156"/>
                    </a:cubicBezTo>
                    <a:cubicBezTo>
                      <a:pt x="80" y="164"/>
                      <a:pt x="80" y="164"/>
                      <a:pt x="80" y="164"/>
                    </a:cubicBezTo>
                    <a:cubicBezTo>
                      <a:pt x="67" y="166"/>
                      <a:pt x="67" y="166"/>
                      <a:pt x="67" y="166"/>
                    </a:cubicBezTo>
                    <a:cubicBezTo>
                      <a:pt x="68" y="173"/>
                      <a:pt x="68" y="173"/>
                      <a:pt x="68" y="173"/>
                    </a:cubicBezTo>
                    <a:cubicBezTo>
                      <a:pt x="68" y="173"/>
                      <a:pt x="8" y="183"/>
                      <a:pt x="0" y="183"/>
                    </a:cubicBezTo>
                    <a:cubicBezTo>
                      <a:pt x="0" y="191"/>
                      <a:pt x="0" y="191"/>
                      <a:pt x="0" y="191"/>
                    </a:cubicBezTo>
                    <a:cubicBezTo>
                      <a:pt x="0" y="198"/>
                      <a:pt x="0" y="198"/>
                      <a:pt x="0" y="198"/>
                    </a:cubicBezTo>
                    <a:cubicBezTo>
                      <a:pt x="0" y="210"/>
                      <a:pt x="11" y="220"/>
                      <a:pt x="24" y="220"/>
                    </a:cubicBezTo>
                    <a:cubicBezTo>
                      <a:pt x="301" y="220"/>
                      <a:pt x="301" y="220"/>
                      <a:pt x="301" y="220"/>
                    </a:cubicBezTo>
                    <a:cubicBezTo>
                      <a:pt x="314" y="220"/>
                      <a:pt x="325" y="210"/>
                      <a:pt x="325" y="198"/>
                    </a:cubicBezTo>
                    <a:cubicBezTo>
                      <a:pt x="325" y="23"/>
                      <a:pt x="325" y="23"/>
                      <a:pt x="325" y="23"/>
                    </a:cubicBezTo>
                    <a:cubicBezTo>
                      <a:pt x="325" y="10"/>
                      <a:pt x="314" y="0"/>
                      <a:pt x="301" y="0"/>
                    </a:cubicBezTo>
                    <a:close/>
                    <a:moveTo>
                      <a:pt x="172" y="95"/>
                    </a:moveTo>
                    <a:cubicBezTo>
                      <a:pt x="191" y="79"/>
                      <a:pt x="191" y="79"/>
                      <a:pt x="191" y="79"/>
                    </a:cubicBezTo>
                    <a:cubicBezTo>
                      <a:pt x="182" y="68"/>
                      <a:pt x="182" y="68"/>
                      <a:pt x="182" y="68"/>
                    </a:cubicBezTo>
                    <a:cubicBezTo>
                      <a:pt x="223" y="71"/>
                      <a:pt x="251" y="31"/>
                      <a:pt x="251" y="31"/>
                    </a:cubicBezTo>
                    <a:cubicBezTo>
                      <a:pt x="242" y="24"/>
                      <a:pt x="242" y="24"/>
                      <a:pt x="242" y="24"/>
                    </a:cubicBezTo>
                    <a:cubicBezTo>
                      <a:pt x="264" y="16"/>
                      <a:pt x="264" y="16"/>
                      <a:pt x="264" y="16"/>
                    </a:cubicBezTo>
                    <a:cubicBezTo>
                      <a:pt x="264" y="48"/>
                      <a:pt x="264" y="48"/>
                      <a:pt x="264" y="48"/>
                    </a:cubicBezTo>
                    <a:cubicBezTo>
                      <a:pt x="257" y="37"/>
                      <a:pt x="257" y="37"/>
                      <a:pt x="257" y="37"/>
                    </a:cubicBezTo>
                    <a:cubicBezTo>
                      <a:pt x="230" y="100"/>
                      <a:pt x="172" y="95"/>
                      <a:pt x="172" y="95"/>
                    </a:cubicBezTo>
                    <a:close/>
                    <a:moveTo>
                      <a:pt x="201" y="205"/>
                    </a:moveTo>
                    <a:cubicBezTo>
                      <a:pt x="177" y="205"/>
                      <a:pt x="177" y="205"/>
                      <a:pt x="177" y="205"/>
                    </a:cubicBezTo>
                    <a:cubicBezTo>
                      <a:pt x="177" y="120"/>
                      <a:pt x="177" y="120"/>
                      <a:pt x="177" y="120"/>
                    </a:cubicBezTo>
                    <a:cubicBezTo>
                      <a:pt x="201" y="120"/>
                      <a:pt x="201" y="120"/>
                      <a:pt x="201" y="120"/>
                    </a:cubicBezTo>
                    <a:lnTo>
                      <a:pt x="201" y="205"/>
                    </a:lnTo>
                    <a:close/>
                    <a:moveTo>
                      <a:pt x="238" y="205"/>
                    </a:moveTo>
                    <a:cubicBezTo>
                      <a:pt x="214" y="205"/>
                      <a:pt x="214" y="205"/>
                      <a:pt x="214" y="205"/>
                    </a:cubicBezTo>
                    <a:cubicBezTo>
                      <a:pt x="214" y="98"/>
                      <a:pt x="214" y="98"/>
                      <a:pt x="214" y="98"/>
                    </a:cubicBezTo>
                    <a:cubicBezTo>
                      <a:pt x="238" y="98"/>
                      <a:pt x="238" y="98"/>
                      <a:pt x="238" y="98"/>
                    </a:cubicBezTo>
                    <a:lnTo>
                      <a:pt x="238" y="205"/>
                    </a:lnTo>
                    <a:close/>
                    <a:moveTo>
                      <a:pt x="275" y="205"/>
                    </a:moveTo>
                    <a:cubicBezTo>
                      <a:pt x="251" y="205"/>
                      <a:pt x="251" y="205"/>
                      <a:pt x="251" y="205"/>
                    </a:cubicBezTo>
                    <a:cubicBezTo>
                      <a:pt x="251" y="66"/>
                      <a:pt x="251" y="66"/>
                      <a:pt x="251" y="66"/>
                    </a:cubicBezTo>
                    <a:cubicBezTo>
                      <a:pt x="275" y="66"/>
                      <a:pt x="275" y="66"/>
                      <a:pt x="275" y="66"/>
                    </a:cubicBezTo>
                    <a:lnTo>
                      <a:pt x="275" y="2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sym typeface="SimSun" panose="02010600030101010101" pitchFamily="2" charset="-122"/>
                </a:endParaRPr>
              </a:p>
            </p:txBody>
          </p:sp>
        </p:grpSp>
      </p:grpSp>
      <p:grpSp>
        <p:nvGrpSpPr>
          <p:cNvPr id="67" name="组合 66"/>
          <p:cNvGrpSpPr/>
          <p:nvPr/>
        </p:nvGrpSpPr>
        <p:grpSpPr>
          <a:xfrm>
            <a:off x="6860788" y="3545673"/>
            <a:ext cx="656119" cy="648275"/>
            <a:chOff x="4557505" y="3548380"/>
            <a:chExt cx="1203140" cy="1188755"/>
          </a:xfrm>
        </p:grpSpPr>
        <p:sp>
          <p:nvSpPr>
            <p:cNvPr id="68" name="Freeform 500"/>
            <p:cNvSpPr/>
            <p:nvPr/>
          </p:nvSpPr>
          <p:spPr bwMode="auto">
            <a:xfrm>
              <a:off x="4557505" y="3548380"/>
              <a:ext cx="1203140" cy="1188755"/>
            </a:xfrm>
            <a:prstGeom prst="ellipse">
              <a:avLst/>
            </a:prstGeom>
            <a:noFill/>
            <a:ln w="15875" cap="flat">
              <a:solidFill>
                <a:schemeClr val="accent2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69" name="Freeform 70"/>
            <p:cNvSpPr>
              <a:spLocks noEditPoints="1"/>
            </p:cNvSpPr>
            <p:nvPr/>
          </p:nvSpPr>
          <p:spPr bwMode="auto">
            <a:xfrm>
              <a:off x="4743295" y="3817854"/>
              <a:ext cx="832309" cy="635768"/>
            </a:xfrm>
            <a:custGeom>
              <a:avLst/>
              <a:gdLst>
                <a:gd name="T0" fmla="*/ 552224 w 77"/>
                <a:gd name="T1" fmla="*/ 140131 h 59"/>
                <a:gd name="T2" fmla="*/ 40162 w 77"/>
                <a:gd name="T3" fmla="*/ 180168 h 59"/>
                <a:gd name="T4" fmla="*/ 652628 w 77"/>
                <a:gd name="T5" fmla="*/ 550513 h 59"/>
                <a:gd name="T6" fmla="*/ 672709 w 77"/>
                <a:gd name="T7" fmla="*/ 340317 h 59"/>
                <a:gd name="T8" fmla="*/ 682749 w 77"/>
                <a:gd name="T9" fmla="*/ 320298 h 59"/>
                <a:gd name="T10" fmla="*/ 682749 w 77"/>
                <a:gd name="T11" fmla="*/ 310289 h 59"/>
                <a:gd name="T12" fmla="*/ 682749 w 77"/>
                <a:gd name="T13" fmla="*/ 590550 h 59"/>
                <a:gd name="T14" fmla="*/ 20081 w 77"/>
                <a:gd name="T15" fmla="*/ 590550 h 59"/>
                <a:gd name="T16" fmla="*/ 0 w 77"/>
                <a:gd name="T17" fmla="*/ 570531 h 59"/>
                <a:gd name="T18" fmla="*/ 0 w 77"/>
                <a:gd name="T19" fmla="*/ 140131 h 59"/>
                <a:gd name="T20" fmla="*/ 100404 w 77"/>
                <a:gd name="T21" fmla="*/ 380354 h 59"/>
                <a:gd name="T22" fmla="*/ 291172 w 77"/>
                <a:gd name="T23" fmla="*/ 410382 h 59"/>
                <a:gd name="T24" fmla="*/ 100404 w 77"/>
                <a:gd name="T25" fmla="*/ 380354 h 59"/>
                <a:gd name="T26" fmla="*/ 100404 w 77"/>
                <a:gd name="T27" fmla="*/ 330308 h 59"/>
                <a:gd name="T28" fmla="*/ 431738 w 77"/>
                <a:gd name="T29" fmla="*/ 300280 h 59"/>
                <a:gd name="T30" fmla="*/ 100404 w 77"/>
                <a:gd name="T31" fmla="*/ 220205 h 59"/>
                <a:gd name="T32" fmla="*/ 431738 w 77"/>
                <a:gd name="T33" fmla="*/ 250233 h 59"/>
                <a:gd name="T34" fmla="*/ 100404 w 77"/>
                <a:gd name="T35" fmla="*/ 220205 h 59"/>
                <a:gd name="T36" fmla="*/ 712870 w 77"/>
                <a:gd name="T37" fmla="*/ 90084 h 59"/>
                <a:gd name="T38" fmla="*/ 672709 w 77"/>
                <a:gd name="T39" fmla="*/ 250233 h 59"/>
                <a:gd name="T40" fmla="*/ 702830 w 77"/>
                <a:gd name="T41" fmla="*/ 240224 h 59"/>
                <a:gd name="T42" fmla="*/ 763073 w 77"/>
                <a:gd name="T43" fmla="*/ 100093 h 59"/>
                <a:gd name="T44" fmla="*/ 753032 w 77"/>
                <a:gd name="T45" fmla="*/ 80075 h 59"/>
                <a:gd name="T46" fmla="*/ 612466 w 77"/>
                <a:gd name="T47" fmla="*/ 90084 h 59"/>
                <a:gd name="T48" fmla="*/ 652628 w 77"/>
                <a:gd name="T49" fmla="*/ 290270 h 59"/>
                <a:gd name="T50" fmla="*/ 522102 w 77"/>
                <a:gd name="T51" fmla="*/ 400373 h 59"/>
                <a:gd name="T52" fmla="*/ 502021 w 77"/>
                <a:gd name="T53" fmla="*/ 490457 h 59"/>
                <a:gd name="T54" fmla="*/ 532143 w 77"/>
                <a:gd name="T55" fmla="*/ 450419 h 59"/>
                <a:gd name="T56" fmla="*/ 542183 w 77"/>
                <a:gd name="T57" fmla="*/ 430401 h 59"/>
                <a:gd name="T58" fmla="*/ 542183 w 77"/>
                <a:gd name="T59" fmla="*/ 460429 h 59"/>
                <a:gd name="T60" fmla="*/ 532143 w 77"/>
                <a:gd name="T61" fmla="*/ 500466 h 59"/>
                <a:gd name="T62" fmla="*/ 592385 w 77"/>
                <a:gd name="T63" fmla="*/ 420392 h 59"/>
                <a:gd name="T64" fmla="*/ 642587 w 77"/>
                <a:gd name="T65" fmla="*/ 300280 h 59"/>
                <a:gd name="T66" fmla="*/ 512062 w 77"/>
                <a:gd name="T67" fmla="*/ 380354 h 59"/>
                <a:gd name="T68" fmla="*/ 642587 w 77"/>
                <a:gd name="T69" fmla="*/ 300280 h 59"/>
                <a:gd name="T70" fmla="*/ 240970 w 77"/>
                <a:gd name="T71" fmla="*/ 520485 h 59"/>
                <a:gd name="T72" fmla="*/ 291172 w 77"/>
                <a:gd name="T73" fmla="*/ 480447 h 59"/>
                <a:gd name="T74" fmla="*/ 301213 w 77"/>
                <a:gd name="T75" fmla="*/ 520485 h 59"/>
                <a:gd name="T76" fmla="*/ 371496 w 77"/>
                <a:gd name="T77" fmla="*/ 500466 h 59"/>
                <a:gd name="T78" fmla="*/ 401617 w 77"/>
                <a:gd name="T79" fmla="*/ 510475 h 59"/>
                <a:gd name="T80" fmla="*/ 401617 w 77"/>
                <a:gd name="T81" fmla="*/ 510475 h 59"/>
                <a:gd name="T82" fmla="*/ 401617 w 77"/>
                <a:gd name="T83" fmla="*/ 540503 h 59"/>
                <a:gd name="T84" fmla="*/ 461860 w 77"/>
                <a:gd name="T85" fmla="*/ 550513 h 59"/>
                <a:gd name="T86" fmla="*/ 431738 w 77"/>
                <a:gd name="T87" fmla="*/ 520485 h 59"/>
                <a:gd name="T88" fmla="*/ 431738 w 77"/>
                <a:gd name="T89" fmla="*/ 520485 h 59"/>
                <a:gd name="T90" fmla="*/ 421698 w 77"/>
                <a:gd name="T91" fmla="*/ 480447 h 59"/>
                <a:gd name="T92" fmla="*/ 391577 w 77"/>
                <a:gd name="T93" fmla="*/ 490457 h 59"/>
                <a:gd name="T94" fmla="*/ 311253 w 77"/>
                <a:gd name="T95" fmla="*/ 490457 h 59"/>
                <a:gd name="T96" fmla="*/ 230930 w 77"/>
                <a:gd name="T97" fmla="*/ 500466 h 5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77"/>
                <a:gd name="T148" fmla="*/ 0 h 59"/>
                <a:gd name="T149" fmla="*/ 77 w 77"/>
                <a:gd name="T150" fmla="*/ 59 h 59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77" h="59">
                  <a:moveTo>
                    <a:pt x="2" y="14"/>
                  </a:moveTo>
                  <a:cubicBezTo>
                    <a:pt x="55" y="14"/>
                    <a:pt x="55" y="14"/>
                    <a:pt x="55" y="14"/>
                  </a:cubicBezTo>
                  <a:cubicBezTo>
                    <a:pt x="55" y="16"/>
                    <a:pt x="54" y="17"/>
                    <a:pt x="5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40"/>
                    <a:pt x="65" y="40"/>
                    <a:pt x="65" y="40"/>
                  </a:cubicBezTo>
                  <a:cubicBezTo>
                    <a:pt x="65" y="38"/>
                    <a:pt x="66" y="36"/>
                    <a:pt x="67" y="34"/>
                  </a:cubicBezTo>
                  <a:cubicBezTo>
                    <a:pt x="67" y="34"/>
                    <a:pt x="67" y="34"/>
                    <a:pt x="67" y="34"/>
                  </a:cubicBezTo>
                  <a:cubicBezTo>
                    <a:pt x="68" y="32"/>
                    <a:pt x="68" y="32"/>
                    <a:pt x="68" y="32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57"/>
                    <a:pt x="68" y="57"/>
                    <a:pt x="68" y="57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" y="14"/>
                    <a:pt x="2" y="14"/>
                    <a:pt x="2" y="14"/>
                  </a:cubicBezTo>
                  <a:close/>
                  <a:moveTo>
                    <a:pt x="10" y="38"/>
                  </a:moveTo>
                  <a:cubicBezTo>
                    <a:pt x="10" y="41"/>
                    <a:pt x="10" y="41"/>
                    <a:pt x="10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10" y="38"/>
                    <a:pt x="10" y="38"/>
                    <a:pt x="10" y="38"/>
                  </a:cubicBezTo>
                  <a:close/>
                  <a:moveTo>
                    <a:pt x="10" y="30"/>
                  </a:moveTo>
                  <a:cubicBezTo>
                    <a:pt x="10" y="33"/>
                    <a:pt x="10" y="33"/>
                    <a:pt x="10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10" y="30"/>
                    <a:pt x="10" y="30"/>
                    <a:pt x="10" y="30"/>
                  </a:cubicBezTo>
                  <a:close/>
                  <a:moveTo>
                    <a:pt x="10" y="22"/>
                  </a:moveTo>
                  <a:cubicBezTo>
                    <a:pt x="10" y="25"/>
                    <a:pt x="10" y="25"/>
                    <a:pt x="10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10" y="22"/>
                    <a:pt x="10" y="22"/>
                    <a:pt x="10" y="22"/>
                  </a:cubicBezTo>
                  <a:close/>
                  <a:moveTo>
                    <a:pt x="70" y="12"/>
                  </a:moveTo>
                  <a:cubicBezTo>
                    <a:pt x="71" y="11"/>
                    <a:pt x="71" y="10"/>
                    <a:pt x="71" y="9"/>
                  </a:cubicBezTo>
                  <a:cubicBezTo>
                    <a:pt x="74" y="10"/>
                    <a:pt x="74" y="10"/>
                    <a:pt x="74" y="10"/>
                  </a:cubicBezTo>
                  <a:cubicBezTo>
                    <a:pt x="72" y="13"/>
                    <a:pt x="67" y="24"/>
                    <a:pt x="67" y="25"/>
                  </a:cubicBezTo>
                  <a:cubicBezTo>
                    <a:pt x="68" y="27"/>
                    <a:pt x="69" y="27"/>
                    <a:pt x="69" y="27"/>
                  </a:cubicBezTo>
                  <a:cubicBezTo>
                    <a:pt x="70" y="24"/>
                    <a:pt x="70" y="24"/>
                    <a:pt x="70" y="24"/>
                  </a:cubicBezTo>
                  <a:cubicBezTo>
                    <a:pt x="70" y="24"/>
                    <a:pt x="69" y="24"/>
                    <a:pt x="69" y="24"/>
                  </a:cubicBezTo>
                  <a:cubicBezTo>
                    <a:pt x="69" y="24"/>
                    <a:pt x="76" y="10"/>
                    <a:pt x="76" y="10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5" y="8"/>
                    <a:pt x="75" y="8"/>
                    <a:pt x="75" y="8"/>
                  </a:cubicBezTo>
                  <a:cubicBezTo>
                    <a:pt x="71" y="7"/>
                    <a:pt x="71" y="7"/>
                    <a:pt x="71" y="7"/>
                  </a:cubicBezTo>
                  <a:cubicBezTo>
                    <a:pt x="71" y="0"/>
                    <a:pt x="65" y="0"/>
                    <a:pt x="61" y="9"/>
                  </a:cubicBezTo>
                  <a:cubicBezTo>
                    <a:pt x="59" y="15"/>
                    <a:pt x="57" y="20"/>
                    <a:pt x="55" y="25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7" y="23"/>
                    <a:pt x="69" y="18"/>
                    <a:pt x="70" y="12"/>
                  </a:cubicBezTo>
                  <a:close/>
                  <a:moveTo>
                    <a:pt x="52" y="40"/>
                  </a:moveTo>
                  <a:cubicBezTo>
                    <a:pt x="49" y="42"/>
                    <a:pt x="49" y="42"/>
                    <a:pt x="49" y="42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2" y="45"/>
                    <a:pt x="52" y="44"/>
                    <a:pt x="52" y="44"/>
                  </a:cubicBezTo>
                  <a:cubicBezTo>
                    <a:pt x="53" y="43"/>
                    <a:pt x="54" y="42"/>
                    <a:pt x="54" y="43"/>
                  </a:cubicBezTo>
                  <a:cubicBezTo>
                    <a:pt x="55" y="43"/>
                    <a:pt x="55" y="44"/>
                    <a:pt x="55" y="45"/>
                  </a:cubicBezTo>
                  <a:cubicBezTo>
                    <a:pt x="55" y="45"/>
                    <a:pt x="54" y="46"/>
                    <a:pt x="54" y="46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53" y="50"/>
                    <a:pt x="53" y="50"/>
                    <a:pt x="53" y="50"/>
                  </a:cubicBezTo>
                  <a:cubicBezTo>
                    <a:pt x="58" y="46"/>
                    <a:pt x="58" y="46"/>
                    <a:pt x="58" y="46"/>
                  </a:cubicBezTo>
                  <a:cubicBezTo>
                    <a:pt x="59" y="42"/>
                    <a:pt x="59" y="42"/>
                    <a:pt x="59" y="42"/>
                  </a:cubicBezTo>
                  <a:cubicBezTo>
                    <a:pt x="52" y="40"/>
                    <a:pt x="52" y="40"/>
                    <a:pt x="52" y="40"/>
                  </a:cubicBezTo>
                  <a:close/>
                  <a:moveTo>
                    <a:pt x="64" y="30"/>
                  </a:moveTo>
                  <a:cubicBezTo>
                    <a:pt x="55" y="27"/>
                    <a:pt x="55" y="27"/>
                    <a:pt x="55" y="27"/>
                  </a:cubicBezTo>
                  <a:cubicBezTo>
                    <a:pt x="54" y="31"/>
                    <a:pt x="53" y="34"/>
                    <a:pt x="51" y="38"/>
                  </a:cubicBezTo>
                  <a:cubicBezTo>
                    <a:pt x="54" y="39"/>
                    <a:pt x="57" y="40"/>
                    <a:pt x="59" y="41"/>
                  </a:cubicBezTo>
                  <a:cubicBezTo>
                    <a:pt x="61" y="38"/>
                    <a:pt x="63" y="34"/>
                    <a:pt x="64" y="30"/>
                  </a:cubicBezTo>
                  <a:close/>
                  <a:moveTo>
                    <a:pt x="23" y="50"/>
                  </a:moveTo>
                  <a:cubicBezTo>
                    <a:pt x="24" y="52"/>
                    <a:pt x="24" y="52"/>
                    <a:pt x="24" y="52"/>
                  </a:cubicBezTo>
                  <a:cubicBezTo>
                    <a:pt x="24" y="52"/>
                    <a:pt x="30" y="46"/>
                    <a:pt x="30" y="47"/>
                  </a:cubicBezTo>
                  <a:cubicBezTo>
                    <a:pt x="30" y="47"/>
                    <a:pt x="30" y="47"/>
                    <a:pt x="29" y="48"/>
                  </a:cubicBezTo>
                  <a:cubicBezTo>
                    <a:pt x="28" y="49"/>
                    <a:pt x="28" y="49"/>
                    <a:pt x="28" y="50"/>
                  </a:cubicBezTo>
                  <a:cubicBezTo>
                    <a:pt x="28" y="51"/>
                    <a:pt x="28" y="52"/>
                    <a:pt x="30" y="52"/>
                  </a:cubicBezTo>
                  <a:cubicBezTo>
                    <a:pt x="32" y="52"/>
                    <a:pt x="33" y="51"/>
                    <a:pt x="34" y="51"/>
                  </a:cubicBezTo>
                  <a:cubicBezTo>
                    <a:pt x="35" y="51"/>
                    <a:pt x="36" y="50"/>
                    <a:pt x="37" y="50"/>
                  </a:cubicBezTo>
                  <a:cubicBezTo>
                    <a:pt x="37" y="51"/>
                    <a:pt x="37" y="51"/>
                    <a:pt x="38" y="51"/>
                  </a:cubicBezTo>
                  <a:cubicBezTo>
                    <a:pt x="38" y="51"/>
                    <a:pt x="39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2"/>
                    <a:pt x="40" y="53"/>
                    <a:pt x="40" y="54"/>
                  </a:cubicBezTo>
                  <a:cubicBezTo>
                    <a:pt x="40" y="55"/>
                    <a:pt x="41" y="55"/>
                    <a:pt x="42" y="55"/>
                  </a:cubicBezTo>
                  <a:cubicBezTo>
                    <a:pt x="43" y="54"/>
                    <a:pt x="46" y="55"/>
                    <a:pt x="46" y="55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46" y="52"/>
                    <a:pt x="44" y="52"/>
                    <a:pt x="43" y="52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3" y="49"/>
                    <a:pt x="43" y="48"/>
                    <a:pt x="42" y="48"/>
                  </a:cubicBezTo>
                  <a:cubicBezTo>
                    <a:pt x="41" y="48"/>
                    <a:pt x="40" y="48"/>
                    <a:pt x="39" y="49"/>
                  </a:cubicBezTo>
                  <a:cubicBezTo>
                    <a:pt x="39" y="49"/>
                    <a:pt x="39" y="49"/>
                    <a:pt x="39" y="49"/>
                  </a:cubicBezTo>
                  <a:cubicBezTo>
                    <a:pt x="37" y="47"/>
                    <a:pt x="35" y="48"/>
                    <a:pt x="33" y="49"/>
                  </a:cubicBezTo>
                  <a:cubicBezTo>
                    <a:pt x="33" y="49"/>
                    <a:pt x="32" y="49"/>
                    <a:pt x="31" y="49"/>
                  </a:cubicBezTo>
                  <a:cubicBezTo>
                    <a:pt x="32" y="48"/>
                    <a:pt x="33" y="48"/>
                    <a:pt x="33" y="47"/>
                  </a:cubicBezTo>
                  <a:cubicBezTo>
                    <a:pt x="33" y="42"/>
                    <a:pt x="23" y="50"/>
                    <a:pt x="23" y="5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2529658" y="4447200"/>
            <a:ext cx="656119" cy="648275"/>
            <a:chOff x="6887697" y="3548380"/>
            <a:chExt cx="1203140" cy="1188755"/>
          </a:xfrm>
        </p:grpSpPr>
        <p:sp>
          <p:nvSpPr>
            <p:cNvPr id="71" name="Freeform 500"/>
            <p:cNvSpPr/>
            <p:nvPr/>
          </p:nvSpPr>
          <p:spPr bwMode="auto">
            <a:xfrm>
              <a:off x="6887697" y="3548380"/>
              <a:ext cx="1203140" cy="1188755"/>
            </a:xfrm>
            <a:prstGeom prst="ellipse">
              <a:avLst/>
            </a:prstGeom>
            <a:noFill/>
            <a:ln w="15875" cap="flat">
              <a:solidFill>
                <a:schemeClr val="accent3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72" name="Freeform 59"/>
            <p:cNvSpPr>
              <a:spLocks noEditPoints="1"/>
            </p:cNvSpPr>
            <p:nvPr/>
          </p:nvSpPr>
          <p:spPr bwMode="auto">
            <a:xfrm>
              <a:off x="7181514" y="3831715"/>
              <a:ext cx="616255" cy="659585"/>
            </a:xfrm>
            <a:custGeom>
              <a:avLst/>
              <a:gdLst>
                <a:gd name="T0" fmla="*/ 109928 w 61"/>
                <a:gd name="T1" fmla="*/ 291098 h 65"/>
                <a:gd name="T2" fmla="*/ 449705 w 61"/>
                <a:gd name="T3" fmla="*/ 0 h 65"/>
                <a:gd name="T4" fmla="*/ 159895 w 61"/>
                <a:gd name="T5" fmla="*/ 361364 h 65"/>
                <a:gd name="T6" fmla="*/ 439711 w 61"/>
                <a:gd name="T7" fmla="*/ 401515 h 65"/>
                <a:gd name="T8" fmla="*/ 429718 w 61"/>
                <a:gd name="T9" fmla="*/ 552083 h 65"/>
                <a:gd name="T10" fmla="*/ 609600 w 61"/>
                <a:gd name="T11" fmla="*/ 622348 h 65"/>
                <a:gd name="T12" fmla="*/ 589613 w 61"/>
                <a:gd name="T13" fmla="*/ 552083 h 65"/>
                <a:gd name="T14" fmla="*/ 609600 w 61"/>
                <a:gd name="T15" fmla="*/ 471780 h 65"/>
                <a:gd name="T16" fmla="*/ 599607 w 61"/>
                <a:gd name="T17" fmla="*/ 361364 h 65"/>
                <a:gd name="T18" fmla="*/ 229849 w 61"/>
                <a:gd name="T19" fmla="*/ 401515 h 65"/>
                <a:gd name="T20" fmla="*/ 239843 w 61"/>
                <a:gd name="T21" fmla="*/ 501894 h 65"/>
                <a:gd name="T22" fmla="*/ 219856 w 61"/>
                <a:gd name="T23" fmla="*/ 582197 h 65"/>
                <a:gd name="T24" fmla="*/ 379751 w 61"/>
                <a:gd name="T25" fmla="*/ 622348 h 65"/>
                <a:gd name="T26" fmla="*/ 379751 w 61"/>
                <a:gd name="T27" fmla="*/ 481818 h 65"/>
                <a:gd name="T28" fmla="*/ 339777 w 61"/>
                <a:gd name="T29" fmla="*/ 431629 h 65"/>
                <a:gd name="T30" fmla="*/ 339777 w 61"/>
                <a:gd name="T31" fmla="*/ 431629 h 65"/>
                <a:gd name="T32" fmla="*/ 349770 w 61"/>
                <a:gd name="T33" fmla="*/ 501894 h 65"/>
                <a:gd name="T34" fmla="*/ 319790 w 61"/>
                <a:gd name="T35" fmla="*/ 582197 h 65"/>
                <a:gd name="T36" fmla="*/ 239843 w 61"/>
                <a:gd name="T37" fmla="*/ 602273 h 65"/>
                <a:gd name="T38" fmla="*/ 339777 w 61"/>
                <a:gd name="T39" fmla="*/ 622348 h 65"/>
                <a:gd name="T40" fmla="*/ 319790 w 61"/>
                <a:gd name="T41" fmla="*/ 632386 h 65"/>
                <a:gd name="T42" fmla="*/ 269823 w 61"/>
                <a:gd name="T43" fmla="*/ 552083 h 65"/>
                <a:gd name="T44" fmla="*/ 379751 w 61"/>
                <a:gd name="T45" fmla="*/ 552083 h 65"/>
                <a:gd name="T46" fmla="*/ 309797 w 61"/>
                <a:gd name="T47" fmla="*/ 562121 h 65"/>
                <a:gd name="T48" fmla="*/ 259830 w 61"/>
                <a:gd name="T49" fmla="*/ 481818 h 65"/>
                <a:gd name="T50" fmla="*/ 349770 w 61"/>
                <a:gd name="T51" fmla="*/ 461742 h 65"/>
                <a:gd name="T52" fmla="*/ 339777 w 61"/>
                <a:gd name="T53" fmla="*/ 481818 h 65"/>
                <a:gd name="T54" fmla="*/ 319790 w 61"/>
                <a:gd name="T55" fmla="*/ 481818 h 65"/>
                <a:gd name="T56" fmla="*/ 249836 w 61"/>
                <a:gd name="T57" fmla="*/ 401515 h 65"/>
                <a:gd name="T58" fmla="*/ 349770 w 61"/>
                <a:gd name="T59" fmla="*/ 381439 h 65"/>
                <a:gd name="T60" fmla="*/ 329784 w 61"/>
                <a:gd name="T61" fmla="*/ 391477 h 65"/>
                <a:gd name="T62" fmla="*/ 349770 w 61"/>
                <a:gd name="T63" fmla="*/ 361364 h 65"/>
                <a:gd name="T64" fmla="*/ 479685 w 61"/>
                <a:gd name="T65" fmla="*/ 441667 h 65"/>
                <a:gd name="T66" fmla="*/ 459698 w 61"/>
                <a:gd name="T67" fmla="*/ 511932 h 65"/>
                <a:gd name="T68" fmla="*/ 569626 w 61"/>
                <a:gd name="T69" fmla="*/ 582197 h 65"/>
                <a:gd name="T70" fmla="*/ 579620 w 61"/>
                <a:gd name="T71" fmla="*/ 622348 h 65"/>
                <a:gd name="T72" fmla="*/ 469692 w 61"/>
                <a:gd name="T73" fmla="*/ 622348 h 65"/>
                <a:gd name="T74" fmla="*/ 539646 w 61"/>
                <a:gd name="T75" fmla="*/ 632386 h 65"/>
                <a:gd name="T76" fmla="*/ 539646 w 61"/>
                <a:gd name="T77" fmla="*/ 552083 h 65"/>
                <a:gd name="T78" fmla="*/ 449705 w 61"/>
                <a:gd name="T79" fmla="*/ 532007 h 65"/>
                <a:gd name="T80" fmla="*/ 459698 w 61"/>
                <a:gd name="T81" fmla="*/ 552083 h 65"/>
                <a:gd name="T82" fmla="*/ 489679 w 61"/>
                <a:gd name="T83" fmla="*/ 562121 h 65"/>
                <a:gd name="T84" fmla="*/ 589613 w 61"/>
                <a:gd name="T85" fmla="*/ 471780 h 65"/>
                <a:gd name="T86" fmla="*/ 479685 w 61"/>
                <a:gd name="T87" fmla="*/ 461742 h 65"/>
                <a:gd name="T88" fmla="*/ 509666 w 61"/>
                <a:gd name="T89" fmla="*/ 461742 h 65"/>
                <a:gd name="T90" fmla="*/ 579620 w 61"/>
                <a:gd name="T91" fmla="*/ 401515 h 65"/>
                <a:gd name="T92" fmla="*/ 469692 w 61"/>
                <a:gd name="T93" fmla="*/ 401515 h 65"/>
                <a:gd name="T94" fmla="*/ 539646 w 61"/>
                <a:gd name="T95" fmla="*/ 411553 h 65"/>
                <a:gd name="T96" fmla="*/ 519659 w 61"/>
                <a:gd name="T97" fmla="*/ 371401 h 65"/>
                <a:gd name="T98" fmla="*/ 179882 w 61"/>
                <a:gd name="T99" fmla="*/ 622348 h 65"/>
                <a:gd name="T100" fmla="*/ 19987 w 61"/>
                <a:gd name="T101" fmla="*/ 582197 h 65"/>
                <a:gd name="T102" fmla="*/ 109928 w 61"/>
                <a:gd name="T103" fmla="*/ 471780 h 65"/>
                <a:gd name="T104" fmla="*/ 89941 w 61"/>
                <a:gd name="T105" fmla="*/ 532007 h 65"/>
                <a:gd name="T106" fmla="*/ 159895 w 61"/>
                <a:gd name="T107" fmla="*/ 582197 h 65"/>
                <a:gd name="T108" fmla="*/ 59961 w 61"/>
                <a:gd name="T109" fmla="*/ 521970 h 65"/>
                <a:gd name="T110" fmla="*/ 169889 w 61"/>
                <a:gd name="T111" fmla="*/ 521970 h 65"/>
                <a:gd name="T112" fmla="*/ 69954 w 61"/>
                <a:gd name="T113" fmla="*/ 501894 h 65"/>
                <a:gd name="T114" fmla="*/ 49967 w 61"/>
                <a:gd name="T115" fmla="*/ 622348 h 65"/>
                <a:gd name="T116" fmla="*/ 159895 w 61"/>
                <a:gd name="T117" fmla="*/ 622348 h 65"/>
                <a:gd name="T118" fmla="*/ 89941 w 61"/>
                <a:gd name="T119" fmla="*/ 632386 h 6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61"/>
                <a:gd name="T181" fmla="*/ 0 h 65"/>
                <a:gd name="T182" fmla="*/ 61 w 61"/>
                <a:gd name="T183" fmla="*/ 65 h 65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61" h="65">
                  <a:moveTo>
                    <a:pt x="12" y="55"/>
                  </a:moveTo>
                  <a:cubicBezTo>
                    <a:pt x="13" y="55"/>
                    <a:pt x="13" y="55"/>
                    <a:pt x="13" y="55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3"/>
                    <a:pt x="13" y="53"/>
                    <a:pt x="12" y="53"/>
                  </a:cubicBezTo>
                  <a:cubicBezTo>
                    <a:pt x="12" y="55"/>
                    <a:pt x="12" y="55"/>
                    <a:pt x="12" y="55"/>
                  </a:cubicBezTo>
                  <a:close/>
                  <a:moveTo>
                    <a:pt x="0" y="36"/>
                  </a:moveTo>
                  <a:cubicBezTo>
                    <a:pt x="9" y="29"/>
                    <a:pt x="9" y="29"/>
                    <a:pt x="9" y="29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0" y="36"/>
                    <a:pt x="0" y="36"/>
                    <a:pt x="0" y="36"/>
                  </a:cubicBezTo>
                  <a:close/>
                  <a:moveTo>
                    <a:pt x="52" y="33"/>
                  </a:moveTo>
                  <a:cubicBezTo>
                    <a:pt x="50" y="33"/>
                    <a:pt x="48" y="33"/>
                    <a:pt x="47" y="33"/>
                  </a:cubicBezTo>
                  <a:cubicBezTo>
                    <a:pt x="45" y="34"/>
                    <a:pt x="44" y="35"/>
                    <a:pt x="44" y="36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4" y="41"/>
                    <a:pt x="45" y="41"/>
                    <a:pt x="45" y="42"/>
                  </a:cubicBezTo>
                  <a:cubicBezTo>
                    <a:pt x="45" y="42"/>
                    <a:pt x="45" y="43"/>
                    <a:pt x="45" y="43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4" y="49"/>
                    <a:pt x="43" y="50"/>
                    <a:pt x="43" y="51"/>
                  </a:cubicBezTo>
                  <a:cubicBezTo>
                    <a:pt x="43" y="55"/>
                    <a:pt x="43" y="55"/>
                    <a:pt x="43" y="55"/>
                  </a:cubicBezTo>
                  <a:cubicBezTo>
                    <a:pt x="43" y="55"/>
                    <a:pt x="43" y="55"/>
                    <a:pt x="43" y="55"/>
                  </a:cubicBezTo>
                  <a:cubicBezTo>
                    <a:pt x="43" y="55"/>
                    <a:pt x="43" y="55"/>
                    <a:pt x="43" y="55"/>
                  </a:cubicBezTo>
                  <a:cubicBezTo>
                    <a:pt x="43" y="56"/>
                    <a:pt x="44" y="57"/>
                    <a:pt x="45" y="57"/>
                  </a:cubicBezTo>
                  <a:cubicBezTo>
                    <a:pt x="45" y="57"/>
                    <a:pt x="45" y="58"/>
                    <a:pt x="45" y="58"/>
                  </a:cubicBezTo>
                  <a:cubicBezTo>
                    <a:pt x="45" y="62"/>
                    <a:pt x="45" y="62"/>
                    <a:pt x="45" y="62"/>
                  </a:cubicBezTo>
                  <a:cubicBezTo>
                    <a:pt x="45" y="62"/>
                    <a:pt x="45" y="62"/>
                    <a:pt x="45" y="62"/>
                  </a:cubicBezTo>
                  <a:cubicBezTo>
                    <a:pt x="45" y="62"/>
                    <a:pt x="45" y="62"/>
                    <a:pt x="45" y="62"/>
                  </a:cubicBezTo>
                  <a:cubicBezTo>
                    <a:pt x="45" y="63"/>
                    <a:pt x="46" y="64"/>
                    <a:pt x="48" y="65"/>
                  </a:cubicBezTo>
                  <a:cubicBezTo>
                    <a:pt x="49" y="65"/>
                    <a:pt x="51" y="65"/>
                    <a:pt x="53" y="65"/>
                  </a:cubicBezTo>
                  <a:cubicBezTo>
                    <a:pt x="55" y="65"/>
                    <a:pt x="57" y="65"/>
                    <a:pt x="58" y="65"/>
                  </a:cubicBezTo>
                  <a:cubicBezTo>
                    <a:pt x="60" y="64"/>
                    <a:pt x="61" y="63"/>
                    <a:pt x="61" y="62"/>
                  </a:cubicBezTo>
                  <a:cubicBezTo>
                    <a:pt x="61" y="62"/>
                    <a:pt x="61" y="62"/>
                    <a:pt x="61" y="62"/>
                  </a:cubicBezTo>
                  <a:cubicBezTo>
                    <a:pt x="61" y="62"/>
                    <a:pt x="61" y="62"/>
                    <a:pt x="61" y="62"/>
                  </a:cubicBezTo>
                  <a:cubicBezTo>
                    <a:pt x="61" y="62"/>
                    <a:pt x="61" y="62"/>
                    <a:pt x="61" y="62"/>
                  </a:cubicBezTo>
                  <a:cubicBezTo>
                    <a:pt x="61" y="62"/>
                    <a:pt x="61" y="62"/>
                    <a:pt x="61" y="62"/>
                  </a:cubicBezTo>
                  <a:cubicBezTo>
                    <a:pt x="61" y="58"/>
                    <a:pt x="61" y="58"/>
                    <a:pt x="61" y="58"/>
                  </a:cubicBezTo>
                  <a:cubicBezTo>
                    <a:pt x="61" y="58"/>
                    <a:pt x="61" y="58"/>
                    <a:pt x="61" y="58"/>
                  </a:cubicBezTo>
                  <a:cubicBezTo>
                    <a:pt x="61" y="57"/>
                    <a:pt x="60" y="56"/>
                    <a:pt x="59" y="56"/>
                  </a:cubicBezTo>
                  <a:cubicBezTo>
                    <a:pt x="59" y="55"/>
                    <a:pt x="59" y="55"/>
                    <a:pt x="59" y="55"/>
                  </a:cubicBezTo>
                  <a:cubicBezTo>
                    <a:pt x="59" y="55"/>
                    <a:pt x="59" y="55"/>
                    <a:pt x="59" y="55"/>
                  </a:cubicBezTo>
                  <a:cubicBezTo>
                    <a:pt x="59" y="55"/>
                    <a:pt x="59" y="55"/>
                    <a:pt x="59" y="55"/>
                  </a:cubicBezTo>
                  <a:cubicBezTo>
                    <a:pt x="59" y="55"/>
                    <a:pt x="59" y="55"/>
                    <a:pt x="59" y="55"/>
                  </a:cubicBezTo>
                  <a:cubicBezTo>
                    <a:pt x="59" y="55"/>
                    <a:pt x="59" y="55"/>
                    <a:pt x="59" y="55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60" y="49"/>
                    <a:pt x="61" y="49"/>
                    <a:pt x="61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1" y="48"/>
                    <a:pt x="61" y="47"/>
                    <a:pt x="61" y="47"/>
                  </a:cubicBezTo>
                  <a:cubicBezTo>
                    <a:pt x="61" y="43"/>
                    <a:pt x="61" y="43"/>
                    <a:pt x="61" y="43"/>
                  </a:cubicBezTo>
                  <a:cubicBezTo>
                    <a:pt x="61" y="43"/>
                    <a:pt x="61" y="43"/>
                    <a:pt x="61" y="43"/>
                  </a:cubicBezTo>
                  <a:cubicBezTo>
                    <a:pt x="61" y="43"/>
                    <a:pt x="60" y="42"/>
                    <a:pt x="59" y="41"/>
                  </a:cubicBezTo>
                  <a:cubicBezTo>
                    <a:pt x="60" y="41"/>
                    <a:pt x="60" y="41"/>
                    <a:pt x="60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35"/>
                    <a:pt x="59" y="34"/>
                    <a:pt x="57" y="33"/>
                  </a:cubicBezTo>
                  <a:cubicBezTo>
                    <a:pt x="56" y="33"/>
                    <a:pt x="54" y="33"/>
                    <a:pt x="52" y="33"/>
                  </a:cubicBezTo>
                  <a:close/>
                  <a:moveTo>
                    <a:pt x="31" y="33"/>
                  </a:moveTo>
                  <a:cubicBezTo>
                    <a:pt x="29" y="33"/>
                    <a:pt x="27" y="33"/>
                    <a:pt x="25" y="33"/>
                  </a:cubicBezTo>
                  <a:cubicBezTo>
                    <a:pt x="24" y="34"/>
                    <a:pt x="23" y="35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2" y="42"/>
                    <a:pt x="22" y="43"/>
                    <a:pt x="22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8"/>
                    <a:pt x="22" y="48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22" y="49"/>
                    <a:pt x="23" y="49"/>
                    <a:pt x="24" y="50"/>
                  </a:cubicBezTo>
                  <a:cubicBezTo>
                    <a:pt x="24" y="50"/>
                    <a:pt x="24" y="50"/>
                    <a:pt x="24" y="51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55"/>
                    <a:pt x="24" y="55"/>
                    <a:pt x="24" y="56"/>
                  </a:cubicBezTo>
                  <a:cubicBezTo>
                    <a:pt x="23" y="56"/>
                    <a:pt x="22" y="57"/>
                    <a:pt x="22" y="58"/>
                  </a:cubicBezTo>
                  <a:cubicBezTo>
                    <a:pt x="22" y="58"/>
                    <a:pt x="22" y="58"/>
                    <a:pt x="22" y="58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2" y="63"/>
                    <a:pt x="23" y="64"/>
                    <a:pt x="25" y="65"/>
                  </a:cubicBezTo>
                  <a:cubicBezTo>
                    <a:pt x="26" y="65"/>
                    <a:pt x="28" y="65"/>
                    <a:pt x="30" y="65"/>
                  </a:cubicBezTo>
                  <a:cubicBezTo>
                    <a:pt x="32" y="65"/>
                    <a:pt x="34" y="65"/>
                    <a:pt x="35" y="65"/>
                  </a:cubicBezTo>
                  <a:cubicBezTo>
                    <a:pt x="37" y="64"/>
                    <a:pt x="38" y="63"/>
                    <a:pt x="38" y="62"/>
                  </a:cubicBezTo>
                  <a:cubicBezTo>
                    <a:pt x="38" y="62"/>
                    <a:pt x="38" y="62"/>
                    <a:pt x="38" y="62"/>
                  </a:cubicBezTo>
                  <a:cubicBezTo>
                    <a:pt x="38" y="62"/>
                    <a:pt x="38" y="62"/>
                    <a:pt x="38" y="62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8"/>
                    <a:pt x="38" y="57"/>
                    <a:pt x="38" y="57"/>
                  </a:cubicBezTo>
                  <a:cubicBezTo>
                    <a:pt x="39" y="57"/>
                    <a:pt x="40" y="56"/>
                    <a:pt x="40" y="55"/>
                  </a:cubicBezTo>
                  <a:cubicBezTo>
                    <a:pt x="40" y="55"/>
                    <a:pt x="40" y="55"/>
                    <a:pt x="40" y="55"/>
                  </a:cubicBezTo>
                  <a:cubicBezTo>
                    <a:pt x="40" y="55"/>
                    <a:pt x="40" y="55"/>
                    <a:pt x="40" y="55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0"/>
                    <a:pt x="39" y="49"/>
                    <a:pt x="38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38" y="43"/>
                    <a:pt x="38" y="42"/>
                    <a:pt x="37" y="42"/>
                  </a:cubicBezTo>
                  <a:cubicBezTo>
                    <a:pt x="38" y="41"/>
                    <a:pt x="39" y="41"/>
                    <a:pt x="39" y="40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9" y="35"/>
                    <a:pt x="37" y="34"/>
                    <a:pt x="36" y="33"/>
                  </a:cubicBezTo>
                  <a:cubicBezTo>
                    <a:pt x="34" y="33"/>
                    <a:pt x="33" y="33"/>
                    <a:pt x="31" y="33"/>
                  </a:cubicBezTo>
                  <a:close/>
                  <a:moveTo>
                    <a:pt x="34" y="43"/>
                  </a:moveTo>
                  <a:cubicBezTo>
                    <a:pt x="34" y="43"/>
                    <a:pt x="34" y="43"/>
                    <a:pt x="34" y="43"/>
                  </a:cubicBezTo>
                  <a:cubicBezTo>
                    <a:pt x="35" y="43"/>
                    <a:pt x="36" y="43"/>
                    <a:pt x="36" y="43"/>
                  </a:cubicBezTo>
                  <a:cubicBezTo>
                    <a:pt x="36" y="43"/>
                    <a:pt x="35" y="43"/>
                    <a:pt x="34" y="44"/>
                  </a:cubicBezTo>
                  <a:cubicBezTo>
                    <a:pt x="33" y="44"/>
                    <a:pt x="32" y="44"/>
                    <a:pt x="30" y="44"/>
                  </a:cubicBezTo>
                  <a:cubicBezTo>
                    <a:pt x="28" y="44"/>
                    <a:pt x="27" y="44"/>
                    <a:pt x="25" y="44"/>
                  </a:cubicBezTo>
                  <a:cubicBezTo>
                    <a:pt x="25" y="43"/>
                    <a:pt x="24" y="43"/>
                    <a:pt x="24" y="43"/>
                  </a:cubicBezTo>
                  <a:cubicBezTo>
                    <a:pt x="24" y="43"/>
                    <a:pt x="25" y="43"/>
                    <a:pt x="25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7" y="43"/>
                    <a:pt x="29" y="43"/>
                    <a:pt x="31" y="43"/>
                  </a:cubicBezTo>
                  <a:cubicBezTo>
                    <a:pt x="32" y="43"/>
                    <a:pt x="33" y="43"/>
                    <a:pt x="34" y="43"/>
                  </a:cubicBezTo>
                  <a:close/>
                  <a:moveTo>
                    <a:pt x="35" y="50"/>
                  </a:moveTo>
                  <a:cubicBezTo>
                    <a:pt x="35" y="50"/>
                    <a:pt x="36" y="50"/>
                    <a:pt x="36" y="50"/>
                  </a:cubicBezTo>
                  <a:cubicBezTo>
                    <a:pt x="37" y="51"/>
                    <a:pt x="38" y="51"/>
                    <a:pt x="38" y="51"/>
                  </a:cubicBezTo>
                  <a:cubicBezTo>
                    <a:pt x="38" y="51"/>
                    <a:pt x="37" y="51"/>
                    <a:pt x="36" y="51"/>
                  </a:cubicBezTo>
                  <a:cubicBezTo>
                    <a:pt x="35" y="51"/>
                    <a:pt x="34" y="51"/>
                    <a:pt x="32" y="51"/>
                  </a:cubicBezTo>
                  <a:cubicBezTo>
                    <a:pt x="30" y="51"/>
                    <a:pt x="29" y="51"/>
                    <a:pt x="27" y="51"/>
                  </a:cubicBezTo>
                  <a:cubicBezTo>
                    <a:pt x="27" y="51"/>
                    <a:pt x="26" y="51"/>
                    <a:pt x="26" y="51"/>
                  </a:cubicBezTo>
                  <a:cubicBezTo>
                    <a:pt x="26" y="51"/>
                    <a:pt x="27" y="51"/>
                    <a:pt x="27" y="50"/>
                  </a:cubicBezTo>
                  <a:cubicBezTo>
                    <a:pt x="28" y="51"/>
                    <a:pt x="29" y="51"/>
                    <a:pt x="30" y="51"/>
                  </a:cubicBezTo>
                  <a:cubicBezTo>
                    <a:pt x="32" y="51"/>
                    <a:pt x="34" y="50"/>
                    <a:pt x="35" y="50"/>
                  </a:cubicBezTo>
                  <a:close/>
                  <a:moveTo>
                    <a:pt x="35" y="58"/>
                  </a:moveTo>
                  <a:cubicBezTo>
                    <a:pt x="36" y="58"/>
                    <a:pt x="36" y="58"/>
                    <a:pt x="36" y="58"/>
                  </a:cubicBezTo>
                  <a:cubicBezTo>
                    <a:pt x="36" y="58"/>
                    <a:pt x="35" y="58"/>
                    <a:pt x="34" y="58"/>
                  </a:cubicBezTo>
                  <a:cubicBezTo>
                    <a:pt x="33" y="59"/>
                    <a:pt x="32" y="59"/>
                    <a:pt x="30" y="59"/>
                  </a:cubicBezTo>
                  <a:cubicBezTo>
                    <a:pt x="28" y="59"/>
                    <a:pt x="27" y="59"/>
                    <a:pt x="25" y="58"/>
                  </a:cubicBezTo>
                  <a:cubicBezTo>
                    <a:pt x="25" y="58"/>
                    <a:pt x="24" y="58"/>
                    <a:pt x="24" y="58"/>
                  </a:cubicBezTo>
                  <a:cubicBezTo>
                    <a:pt x="24" y="58"/>
                    <a:pt x="25" y="58"/>
                    <a:pt x="25" y="58"/>
                  </a:cubicBezTo>
                  <a:cubicBezTo>
                    <a:pt x="26" y="57"/>
                    <a:pt x="26" y="57"/>
                    <a:pt x="27" y="57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8" y="58"/>
                    <a:pt x="30" y="58"/>
                    <a:pt x="32" y="58"/>
                  </a:cubicBezTo>
                  <a:cubicBezTo>
                    <a:pt x="33" y="58"/>
                    <a:pt x="34" y="58"/>
                    <a:pt x="35" y="58"/>
                  </a:cubicBezTo>
                  <a:close/>
                  <a:moveTo>
                    <a:pt x="26" y="61"/>
                  </a:moveTo>
                  <a:cubicBezTo>
                    <a:pt x="26" y="61"/>
                    <a:pt x="26" y="61"/>
                    <a:pt x="26" y="61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1"/>
                    <a:pt x="26" y="61"/>
                    <a:pt x="26" y="61"/>
                  </a:cubicBezTo>
                  <a:close/>
                  <a:moveTo>
                    <a:pt x="25" y="62"/>
                  </a:moveTo>
                  <a:cubicBezTo>
                    <a:pt x="24" y="62"/>
                    <a:pt x="24" y="62"/>
                    <a:pt x="24" y="62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4" y="60"/>
                    <a:pt x="25" y="60"/>
                    <a:pt x="25" y="60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5" y="62"/>
                    <a:pt x="25" y="62"/>
                    <a:pt x="25" y="62"/>
                  </a:cubicBezTo>
                  <a:close/>
                  <a:moveTo>
                    <a:pt x="35" y="60"/>
                  </a:moveTo>
                  <a:cubicBezTo>
                    <a:pt x="35" y="60"/>
                    <a:pt x="36" y="60"/>
                    <a:pt x="36" y="60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6" y="62"/>
                    <a:pt x="36" y="62"/>
                    <a:pt x="35" y="62"/>
                  </a:cubicBezTo>
                  <a:cubicBezTo>
                    <a:pt x="35" y="60"/>
                    <a:pt x="35" y="60"/>
                    <a:pt x="35" y="60"/>
                  </a:cubicBezTo>
                  <a:close/>
                  <a:moveTo>
                    <a:pt x="34" y="62"/>
                  </a:moveTo>
                  <a:cubicBezTo>
                    <a:pt x="34" y="63"/>
                    <a:pt x="34" y="63"/>
                    <a:pt x="34" y="63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2"/>
                    <a:pt x="34" y="62"/>
                    <a:pt x="34" y="62"/>
                  </a:cubicBezTo>
                  <a:close/>
                  <a:moveTo>
                    <a:pt x="28" y="61"/>
                  </a:moveTo>
                  <a:cubicBezTo>
                    <a:pt x="28" y="61"/>
                    <a:pt x="29" y="61"/>
                    <a:pt x="29" y="61"/>
                  </a:cubicBezTo>
                  <a:cubicBezTo>
                    <a:pt x="29" y="63"/>
                    <a:pt x="29" y="63"/>
                    <a:pt x="29" y="63"/>
                  </a:cubicBezTo>
                  <a:cubicBezTo>
                    <a:pt x="29" y="63"/>
                    <a:pt x="28" y="63"/>
                    <a:pt x="28" y="63"/>
                  </a:cubicBezTo>
                  <a:cubicBezTo>
                    <a:pt x="28" y="61"/>
                    <a:pt x="28" y="61"/>
                    <a:pt x="28" y="61"/>
                  </a:cubicBezTo>
                  <a:close/>
                  <a:moveTo>
                    <a:pt x="32" y="63"/>
                  </a:moveTo>
                  <a:cubicBezTo>
                    <a:pt x="32" y="63"/>
                    <a:pt x="31" y="63"/>
                    <a:pt x="31" y="63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2" y="61"/>
                    <a:pt x="32" y="61"/>
                  </a:cubicBezTo>
                  <a:cubicBezTo>
                    <a:pt x="32" y="63"/>
                    <a:pt x="32" y="63"/>
                    <a:pt x="32" y="63"/>
                  </a:cubicBezTo>
                  <a:close/>
                  <a:moveTo>
                    <a:pt x="28" y="53"/>
                  </a:moveTo>
                  <a:cubicBezTo>
                    <a:pt x="28" y="53"/>
                    <a:pt x="28" y="53"/>
                    <a:pt x="28" y="53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8" y="53"/>
                    <a:pt x="28" y="53"/>
                    <a:pt x="28" y="53"/>
                  </a:cubicBezTo>
                  <a:close/>
                  <a:moveTo>
                    <a:pt x="27" y="55"/>
                  </a:moveTo>
                  <a:cubicBezTo>
                    <a:pt x="26" y="55"/>
                    <a:pt x="26" y="55"/>
                    <a:pt x="26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7" y="53"/>
                    <a:pt x="27" y="53"/>
                  </a:cubicBezTo>
                  <a:cubicBezTo>
                    <a:pt x="27" y="53"/>
                    <a:pt x="27" y="53"/>
                    <a:pt x="27" y="53"/>
                  </a:cubicBezTo>
                  <a:cubicBezTo>
                    <a:pt x="27" y="55"/>
                    <a:pt x="27" y="55"/>
                    <a:pt x="27" y="55"/>
                  </a:cubicBezTo>
                  <a:close/>
                  <a:moveTo>
                    <a:pt x="37" y="53"/>
                  </a:moveTo>
                  <a:cubicBezTo>
                    <a:pt x="37" y="53"/>
                    <a:pt x="38" y="53"/>
                    <a:pt x="38" y="53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8" y="55"/>
                    <a:pt x="38" y="55"/>
                    <a:pt x="37" y="55"/>
                  </a:cubicBezTo>
                  <a:cubicBezTo>
                    <a:pt x="37" y="53"/>
                    <a:pt x="37" y="53"/>
                    <a:pt x="37" y="53"/>
                  </a:cubicBezTo>
                  <a:close/>
                  <a:moveTo>
                    <a:pt x="36" y="55"/>
                  </a:moveTo>
                  <a:cubicBezTo>
                    <a:pt x="36" y="55"/>
                    <a:pt x="36" y="55"/>
                    <a:pt x="36" y="55"/>
                  </a:cubicBezTo>
                  <a:cubicBezTo>
                    <a:pt x="36" y="53"/>
                    <a:pt x="36" y="53"/>
                    <a:pt x="36" y="53"/>
                  </a:cubicBezTo>
                  <a:cubicBezTo>
                    <a:pt x="36" y="53"/>
                    <a:pt x="36" y="53"/>
                    <a:pt x="36" y="53"/>
                  </a:cubicBezTo>
                  <a:cubicBezTo>
                    <a:pt x="36" y="55"/>
                    <a:pt x="36" y="55"/>
                    <a:pt x="36" y="55"/>
                  </a:cubicBezTo>
                  <a:close/>
                  <a:moveTo>
                    <a:pt x="30" y="54"/>
                  </a:moveTo>
                  <a:cubicBezTo>
                    <a:pt x="30" y="54"/>
                    <a:pt x="31" y="54"/>
                    <a:pt x="31" y="54"/>
                  </a:cubicBezTo>
                  <a:cubicBezTo>
                    <a:pt x="31" y="56"/>
                    <a:pt x="31" y="56"/>
                    <a:pt x="31" y="56"/>
                  </a:cubicBezTo>
                  <a:cubicBezTo>
                    <a:pt x="31" y="56"/>
                    <a:pt x="30" y="56"/>
                    <a:pt x="30" y="56"/>
                  </a:cubicBezTo>
                  <a:cubicBezTo>
                    <a:pt x="30" y="54"/>
                    <a:pt x="30" y="54"/>
                    <a:pt x="30" y="54"/>
                  </a:cubicBezTo>
                  <a:close/>
                  <a:moveTo>
                    <a:pt x="34" y="56"/>
                  </a:moveTo>
                  <a:cubicBezTo>
                    <a:pt x="34" y="56"/>
                    <a:pt x="33" y="56"/>
                    <a:pt x="33" y="56"/>
                  </a:cubicBezTo>
                  <a:cubicBezTo>
                    <a:pt x="33" y="54"/>
                    <a:pt x="33" y="54"/>
                    <a:pt x="33" y="54"/>
                  </a:cubicBezTo>
                  <a:cubicBezTo>
                    <a:pt x="33" y="54"/>
                    <a:pt x="34" y="54"/>
                    <a:pt x="34" y="54"/>
                  </a:cubicBezTo>
                  <a:cubicBezTo>
                    <a:pt x="34" y="56"/>
                    <a:pt x="34" y="56"/>
                    <a:pt x="34" y="56"/>
                  </a:cubicBezTo>
                  <a:close/>
                  <a:moveTo>
                    <a:pt x="26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6"/>
                    <a:pt x="26" y="46"/>
                    <a:pt x="26" y="46"/>
                  </a:cubicBezTo>
                  <a:close/>
                  <a:moveTo>
                    <a:pt x="25" y="48"/>
                  </a:moveTo>
                  <a:cubicBezTo>
                    <a:pt x="24" y="48"/>
                    <a:pt x="24" y="48"/>
                    <a:pt x="24" y="48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24" y="46"/>
                    <a:pt x="25" y="46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8"/>
                    <a:pt x="25" y="48"/>
                    <a:pt x="25" y="48"/>
                  </a:cubicBezTo>
                  <a:close/>
                  <a:moveTo>
                    <a:pt x="35" y="46"/>
                  </a:moveTo>
                  <a:cubicBezTo>
                    <a:pt x="35" y="46"/>
                    <a:pt x="36" y="46"/>
                    <a:pt x="36" y="45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6" y="48"/>
                    <a:pt x="35" y="48"/>
                    <a:pt x="35" y="48"/>
                  </a:cubicBezTo>
                  <a:cubicBezTo>
                    <a:pt x="35" y="46"/>
                    <a:pt x="35" y="46"/>
                    <a:pt x="35" y="46"/>
                  </a:cubicBezTo>
                  <a:close/>
                  <a:moveTo>
                    <a:pt x="34" y="48"/>
                  </a:moveTo>
                  <a:cubicBezTo>
                    <a:pt x="34" y="48"/>
                    <a:pt x="34" y="48"/>
                    <a:pt x="34" y="48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34" y="48"/>
                    <a:pt x="34" y="48"/>
                    <a:pt x="34" y="48"/>
                  </a:cubicBezTo>
                  <a:close/>
                  <a:moveTo>
                    <a:pt x="28" y="46"/>
                  </a:moveTo>
                  <a:cubicBezTo>
                    <a:pt x="28" y="46"/>
                    <a:pt x="29" y="46"/>
                    <a:pt x="29" y="46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9" y="48"/>
                    <a:pt x="28" y="48"/>
                    <a:pt x="28" y="48"/>
                  </a:cubicBezTo>
                  <a:cubicBezTo>
                    <a:pt x="28" y="46"/>
                    <a:pt x="28" y="46"/>
                    <a:pt x="28" y="46"/>
                  </a:cubicBezTo>
                  <a:close/>
                  <a:moveTo>
                    <a:pt x="32" y="48"/>
                  </a:moveTo>
                  <a:cubicBezTo>
                    <a:pt x="32" y="48"/>
                    <a:pt x="31" y="48"/>
                    <a:pt x="31" y="48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1" y="46"/>
                    <a:pt x="32" y="46"/>
                    <a:pt x="32" y="46"/>
                  </a:cubicBezTo>
                  <a:cubicBezTo>
                    <a:pt x="32" y="48"/>
                    <a:pt x="32" y="48"/>
                    <a:pt x="32" y="48"/>
                  </a:cubicBezTo>
                  <a:close/>
                  <a:moveTo>
                    <a:pt x="26" y="39"/>
                  </a:moveTo>
                  <a:cubicBezTo>
                    <a:pt x="26" y="41"/>
                    <a:pt x="26" y="41"/>
                    <a:pt x="26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9"/>
                    <a:pt x="27" y="39"/>
                    <a:pt x="26" y="39"/>
                  </a:cubicBezTo>
                  <a:close/>
                  <a:moveTo>
                    <a:pt x="26" y="40"/>
                  </a:moveTo>
                  <a:cubicBezTo>
                    <a:pt x="26" y="38"/>
                    <a:pt x="26" y="38"/>
                    <a:pt x="26" y="38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0"/>
                    <a:pt x="25" y="40"/>
                    <a:pt x="26" y="40"/>
                  </a:cubicBezTo>
                  <a:close/>
                  <a:moveTo>
                    <a:pt x="36" y="38"/>
                  </a:moveTo>
                  <a:cubicBezTo>
                    <a:pt x="36" y="40"/>
                    <a:pt x="36" y="40"/>
                    <a:pt x="36" y="40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38"/>
                    <a:pt x="36" y="38"/>
                    <a:pt x="36" y="38"/>
                  </a:cubicBezTo>
                  <a:close/>
                  <a:moveTo>
                    <a:pt x="35" y="40"/>
                  </a:moveTo>
                  <a:cubicBezTo>
                    <a:pt x="35" y="38"/>
                    <a:pt x="35" y="38"/>
                    <a:pt x="35" y="38"/>
                  </a:cubicBezTo>
                  <a:cubicBezTo>
                    <a:pt x="35" y="38"/>
                    <a:pt x="35" y="39"/>
                    <a:pt x="34" y="39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5" y="41"/>
                    <a:pt x="35" y="40"/>
                    <a:pt x="35" y="40"/>
                  </a:cubicBezTo>
                  <a:close/>
                  <a:moveTo>
                    <a:pt x="29" y="39"/>
                  </a:moveTo>
                  <a:cubicBezTo>
                    <a:pt x="29" y="41"/>
                    <a:pt x="29" y="41"/>
                    <a:pt x="29" y="41"/>
                  </a:cubicBezTo>
                  <a:cubicBezTo>
                    <a:pt x="29" y="41"/>
                    <a:pt x="29" y="41"/>
                    <a:pt x="30" y="41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29" y="39"/>
                    <a:pt x="29" y="39"/>
                    <a:pt x="29" y="39"/>
                  </a:cubicBezTo>
                  <a:close/>
                  <a:moveTo>
                    <a:pt x="33" y="41"/>
                  </a:moveTo>
                  <a:cubicBezTo>
                    <a:pt x="33" y="39"/>
                    <a:pt x="33" y="39"/>
                    <a:pt x="33" y="39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41"/>
                    <a:pt x="32" y="41"/>
                    <a:pt x="33" y="41"/>
                  </a:cubicBezTo>
                  <a:close/>
                  <a:moveTo>
                    <a:pt x="35" y="36"/>
                  </a:moveTo>
                  <a:cubicBezTo>
                    <a:pt x="34" y="35"/>
                    <a:pt x="32" y="35"/>
                    <a:pt x="31" y="35"/>
                  </a:cubicBezTo>
                  <a:cubicBezTo>
                    <a:pt x="29" y="35"/>
                    <a:pt x="27" y="35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6" y="36"/>
                  </a:cubicBezTo>
                  <a:cubicBezTo>
                    <a:pt x="27" y="36"/>
                    <a:pt x="29" y="37"/>
                    <a:pt x="31" y="37"/>
                  </a:cubicBezTo>
                  <a:cubicBezTo>
                    <a:pt x="32" y="37"/>
                    <a:pt x="34" y="36"/>
                    <a:pt x="35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36"/>
                    <a:pt x="36" y="36"/>
                    <a:pt x="35" y="36"/>
                  </a:cubicBezTo>
                  <a:close/>
                  <a:moveTo>
                    <a:pt x="48" y="43"/>
                  </a:moveTo>
                  <a:cubicBezTo>
                    <a:pt x="50" y="43"/>
                    <a:pt x="51" y="43"/>
                    <a:pt x="52" y="43"/>
                  </a:cubicBezTo>
                  <a:cubicBezTo>
                    <a:pt x="54" y="43"/>
                    <a:pt x="55" y="43"/>
                    <a:pt x="57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8" y="43"/>
                    <a:pt x="59" y="43"/>
                    <a:pt x="59" y="43"/>
                  </a:cubicBezTo>
                  <a:cubicBezTo>
                    <a:pt x="59" y="43"/>
                    <a:pt x="58" y="43"/>
                    <a:pt x="57" y="44"/>
                  </a:cubicBezTo>
                  <a:cubicBezTo>
                    <a:pt x="56" y="44"/>
                    <a:pt x="55" y="44"/>
                    <a:pt x="53" y="44"/>
                  </a:cubicBezTo>
                  <a:cubicBezTo>
                    <a:pt x="51" y="44"/>
                    <a:pt x="49" y="44"/>
                    <a:pt x="48" y="44"/>
                  </a:cubicBezTo>
                  <a:cubicBezTo>
                    <a:pt x="48" y="43"/>
                    <a:pt x="47" y="43"/>
                    <a:pt x="47" y="43"/>
                  </a:cubicBezTo>
                  <a:cubicBezTo>
                    <a:pt x="47" y="43"/>
                    <a:pt x="48" y="4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lose/>
                  <a:moveTo>
                    <a:pt x="48" y="50"/>
                  </a:moveTo>
                  <a:cubicBezTo>
                    <a:pt x="49" y="50"/>
                    <a:pt x="51" y="51"/>
                    <a:pt x="53" y="51"/>
                  </a:cubicBezTo>
                  <a:cubicBezTo>
                    <a:pt x="54" y="51"/>
                    <a:pt x="55" y="51"/>
                    <a:pt x="56" y="50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6" y="51"/>
                    <a:pt x="56" y="51"/>
                    <a:pt x="55" y="51"/>
                  </a:cubicBezTo>
                  <a:cubicBezTo>
                    <a:pt x="54" y="51"/>
                    <a:pt x="53" y="51"/>
                    <a:pt x="51" y="51"/>
                  </a:cubicBezTo>
                  <a:cubicBezTo>
                    <a:pt x="49" y="51"/>
                    <a:pt x="47" y="51"/>
                    <a:pt x="46" y="51"/>
                  </a:cubicBezTo>
                  <a:cubicBezTo>
                    <a:pt x="46" y="51"/>
                    <a:pt x="45" y="51"/>
                    <a:pt x="45" y="51"/>
                  </a:cubicBezTo>
                  <a:cubicBezTo>
                    <a:pt x="45" y="51"/>
                    <a:pt x="46" y="51"/>
                    <a:pt x="46" y="50"/>
                  </a:cubicBezTo>
                  <a:cubicBezTo>
                    <a:pt x="47" y="50"/>
                    <a:pt x="47" y="50"/>
                    <a:pt x="48" y="50"/>
                  </a:cubicBezTo>
                  <a:close/>
                  <a:moveTo>
                    <a:pt x="47" y="58"/>
                  </a:moveTo>
                  <a:cubicBezTo>
                    <a:pt x="48" y="58"/>
                    <a:pt x="50" y="58"/>
                    <a:pt x="51" y="58"/>
                  </a:cubicBezTo>
                  <a:cubicBezTo>
                    <a:pt x="53" y="58"/>
                    <a:pt x="55" y="58"/>
                    <a:pt x="56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57" y="57"/>
                    <a:pt x="57" y="57"/>
                    <a:pt x="57" y="58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8" y="58"/>
                    <a:pt x="58" y="58"/>
                    <a:pt x="57" y="58"/>
                  </a:cubicBezTo>
                  <a:cubicBezTo>
                    <a:pt x="56" y="59"/>
                    <a:pt x="55" y="59"/>
                    <a:pt x="53" y="59"/>
                  </a:cubicBezTo>
                  <a:cubicBezTo>
                    <a:pt x="51" y="59"/>
                    <a:pt x="49" y="59"/>
                    <a:pt x="48" y="58"/>
                  </a:cubicBezTo>
                  <a:cubicBezTo>
                    <a:pt x="48" y="58"/>
                    <a:pt x="47" y="58"/>
                    <a:pt x="47" y="58"/>
                  </a:cubicBezTo>
                  <a:cubicBezTo>
                    <a:pt x="47" y="58"/>
                    <a:pt x="47" y="58"/>
                    <a:pt x="47" y="58"/>
                  </a:cubicBezTo>
                  <a:close/>
                  <a:moveTo>
                    <a:pt x="57" y="61"/>
                  </a:moveTo>
                  <a:cubicBezTo>
                    <a:pt x="57" y="63"/>
                    <a:pt x="57" y="63"/>
                    <a:pt x="57" y="63"/>
                  </a:cubicBezTo>
                  <a:cubicBezTo>
                    <a:pt x="57" y="63"/>
                    <a:pt x="56" y="63"/>
                    <a:pt x="56" y="63"/>
                  </a:cubicBezTo>
                  <a:cubicBezTo>
                    <a:pt x="56" y="61"/>
                    <a:pt x="56" y="61"/>
                    <a:pt x="56" y="61"/>
                  </a:cubicBezTo>
                  <a:cubicBezTo>
                    <a:pt x="56" y="61"/>
                    <a:pt x="57" y="61"/>
                    <a:pt x="57" y="61"/>
                  </a:cubicBezTo>
                  <a:close/>
                  <a:moveTo>
                    <a:pt x="58" y="62"/>
                  </a:moveTo>
                  <a:cubicBezTo>
                    <a:pt x="58" y="60"/>
                    <a:pt x="58" y="60"/>
                    <a:pt x="58" y="60"/>
                  </a:cubicBezTo>
                  <a:cubicBezTo>
                    <a:pt x="58" y="60"/>
                    <a:pt x="58" y="60"/>
                    <a:pt x="58" y="60"/>
                  </a:cubicBezTo>
                  <a:cubicBezTo>
                    <a:pt x="58" y="60"/>
                    <a:pt x="58" y="60"/>
                    <a:pt x="59" y="60"/>
                  </a:cubicBezTo>
                  <a:cubicBezTo>
                    <a:pt x="59" y="62"/>
                    <a:pt x="59" y="62"/>
                    <a:pt x="59" y="62"/>
                  </a:cubicBezTo>
                  <a:cubicBezTo>
                    <a:pt x="58" y="62"/>
                    <a:pt x="58" y="62"/>
                    <a:pt x="58" y="62"/>
                  </a:cubicBezTo>
                  <a:cubicBezTo>
                    <a:pt x="58" y="62"/>
                    <a:pt x="58" y="62"/>
                    <a:pt x="58" y="62"/>
                  </a:cubicBezTo>
                  <a:close/>
                  <a:moveTo>
                    <a:pt x="47" y="60"/>
                  </a:moveTo>
                  <a:cubicBezTo>
                    <a:pt x="47" y="62"/>
                    <a:pt x="47" y="62"/>
                    <a:pt x="47" y="62"/>
                  </a:cubicBezTo>
                  <a:cubicBezTo>
                    <a:pt x="47" y="62"/>
                    <a:pt x="47" y="62"/>
                    <a:pt x="47" y="62"/>
                  </a:cubicBezTo>
                  <a:cubicBezTo>
                    <a:pt x="47" y="62"/>
                    <a:pt x="47" y="62"/>
                    <a:pt x="47" y="62"/>
                  </a:cubicBezTo>
                  <a:cubicBezTo>
                    <a:pt x="47" y="60"/>
                    <a:pt x="47" y="60"/>
                    <a:pt x="47" y="60"/>
                  </a:cubicBezTo>
                  <a:cubicBezTo>
                    <a:pt x="47" y="60"/>
                    <a:pt x="47" y="60"/>
                    <a:pt x="47" y="60"/>
                  </a:cubicBezTo>
                  <a:close/>
                  <a:moveTo>
                    <a:pt x="48" y="62"/>
                  </a:moveTo>
                  <a:cubicBezTo>
                    <a:pt x="48" y="61"/>
                    <a:pt x="48" y="61"/>
                    <a:pt x="48" y="61"/>
                  </a:cubicBezTo>
                  <a:cubicBezTo>
                    <a:pt x="49" y="61"/>
                    <a:pt x="49" y="61"/>
                    <a:pt x="49" y="61"/>
                  </a:cubicBezTo>
                  <a:cubicBezTo>
                    <a:pt x="49" y="63"/>
                    <a:pt x="49" y="63"/>
                    <a:pt x="49" y="63"/>
                  </a:cubicBezTo>
                  <a:cubicBezTo>
                    <a:pt x="49" y="63"/>
                    <a:pt x="49" y="63"/>
                    <a:pt x="48" y="62"/>
                  </a:cubicBezTo>
                  <a:close/>
                  <a:moveTo>
                    <a:pt x="55" y="61"/>
                  </a:moveTo>
                  <a:cubicBezTo>
                    <a:pt x="55" y="63"/>
                    <a:pt x="55" y="63"/>
                    <a:pt x="55" y="63"/>
                  </a:cubicBezTo>
                  <a:cubicBezTo>
                    <a:pt x="54" y="63"/>
                    <a:pt x="54" y="63"/>
                    <a:pt x="54" y="63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54" y="61"/>
                    <a:pt x="54" y="61"/>
                    <a:pt x="55" y="61"/>
                  </a:cubicBezTo>
                  <a:close/>
                  <a:moveTo>
                    <a:pt x="51" y="63"/>
                  </a:moveTo>
                  <a:cubicBezTo>
                    <a:pt x="51" y="61"/>
                    <a:pt x="51" y="61"/>
                    <a:pt x="51" y="61"/>
                  </a:cubicBezTo>
                  <a:cubicBezTo>
                    <a:pt x="51" y="61"/>
                    <a:pt x="51" y="61"/>
                    <a:pt x="52" y="61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1" y="63"/>
                    <a:pt x="51" y="63"/>
                    <a:pt x="51" y="63"/>
                  </a:cubicBezTo>
                  <a:close/>
                  <a:moveTo>
                    <a:pt x="55" y="53"/>
                  </a:moveTo>
                  <a:cubicBezTo>
                    <a:pt x="55" y="55"/>
                    <a:pt x="55" y="55"/>
                    <a:pt x="55" y="55"/>
                  </a:cubicBezTo>
                  <a:cubicBezTo>
                    <a:pt x="55" y="55"/>
                    <a:pt x="54" y="55"/>
                    <a:pt x="54" y="55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5" y="53"/>
                    <a:pt x="55" y="53"/>
                  </a:cubicBezTo>
                  <a:close/>
                  <a:moveTo>
                    <a:pt x="56" y="55"/>
                  </a:moveTo>
                  <a:cubicBezTo>
                    <a:pt x="56" y="53"/>
                    <a:pt x="56" y="53"/>
                    <a:pt x="56" y="53"/>
                  </a:cubicBezTo>
                  <a:cubicBezTo>
                    <a:pt x="56" y="53"/>
                    <a:pt x="56" y="53"/>
                    <a:pt x="56" y="53"/>
                  </a:cubicBezTo>
                  <a:cubicBezTo>
                    <a:pt x="56" y="53"/>
                    <a:pt x="56" y="53"/>
                    <a:pt x="57" y="53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56" y="55"/>
                    <a:pt x="56" y="55"/>
                    <a:pt x="56" y="55"/>
                  </a:cubicBezTo>
                  <a:close/>
                  <a:moveTo>
                    <a:pt x="45" y="53"/>
                  </a:moveTo>
                  <a:cubicBezTo>
                    <a:pt x="45" y="55"/>
                    <a:pt x="45" y="55"/>
                    <a:pt x="45" y="55"/>
                  </a:cubicBezTo>
                  <a:cubicBezTo>
                    <a:pt x="45" y="55"/>
                    <a:pt x="45" y="55"/>
                    <a:pt x="45" y="55"/>
                  </a:cubicBezTo>
                  <a:cubicBezTo>
                    <a:pt x="45" y="55"/>
                    <a:pt x="45" y="55"/>
                    <a:pt x="45" y="55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5" y="53"/>
                    <a:pt x="45" y="53"/>
                    <a:pt x="45" y="53"/>
                  </a:cubicBezTo>
                  <a:close/>
                  <a:moveTo>
                    <a:pt x="46" y="55"/>
                  </a:moveTo>
                  <a:cubicBezTo>
                    <a:pt x="46" y="53"/>
                    <a:pt x="46" y="53"/>
                    <a:pt x="46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5"/>
                    <a:pt x="47" y="55"/>
                    <a:pt x="47" y="55"/>
                  </a:cubicBezTo>
                  <a:cubicBezTo>
                    <a:pt x="47" y="55"/>
                    <a:pt x="47" y="55"/>
                    <a:pt x="46" y="55"/>
                  </a:cubicBezTo>
                  <a:close/>
                  <a:moveTo>
                    <a:pt x="53" y="54"/>
                  </a:moveTo>
                  <a:cubicBezTo>
                    <a:pt x="53" y="56"/>
                    <a:pt x="53" y="56"/>
                    <a:pt x="53" y="5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2" y="54"/>
                    <a:pt x="52" y="54"/>
                    <a:pt x="53" y="54"/>
                  </a:cubicBezTo>
                  <a:close/>
                  <a:moveTo>
                    <a:pt x="49" y="56"/>
                  </a:moveTo>
                  <a:cubicBezTo>
                    <a:pt x="49" y="54"/>
                    <a:pt x="49" y="54"/>
                    <a:pt x="49" y="54"/>
                  </a:cubicBezTo>
                  <a:cubicBezTo>
                    <a:pt x="49" y="54"/>
                    <a:pt x="49" y="54"/>
                    <a:pt x="50" y="54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49" y="56"/>
                    <a:pt x="49" y="56"/>
                    <a:pt x="49" y="56"/>
                  </a:cubicBezTo>
                  <a:close/>
                  <a:moveTo>
                    <a:pt x="57" y="46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7" y="48"/>
                    <a:pt x="56" y="48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57" y="46"/>
                    <a:pt x="57" y="46"/>
                    <a:pt x="57" y="46"/>
                  </a:cubicBezTo>
                  <a:close/>
                  <a:moveTo>
                    <a:pt x="58" y="48"/>
                  </a:moveTo>
                  <a:cubicBezTo>
                    <a:pt x="58" y="46"/>
                    <a:pt x="58" y="46"/>
                    <a:pt x="58" y="46"/>
                  </a:cubicBezTo>
                  <a:cubicBezTo>
                    <a:pt x="58" y="46"/>
                    <a:pt x="58" y="46"/>
                    <a:pt x="58" y="46"/>
                  </a:cubicBezTo>
                  <a:cubicBezTo>
                    <a:pt x="58" y="46"/>
                    <a:pt x="58" y="46"/>
                    <a:pt x="59" y="46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8" y="48"/>
                    <a:pt x="58" y="48"/>
                  </a:cubicBezTo>
                  <a:close/>
                  <a:moveTo>
                    <a:pt x="47" y="46"/>
                  </a:moveTo>
                  <a:cubicBezTo>
                    <a:pt x="47" y="48"/>
                    <a:pt x="47" y="48"/>
                    <a:pt x="47" y="48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47" y="46"/>
                    <a:pt x="47" y="46"/>
                    <a:pt x="47" y="46"/>
                  </a:cubicBezTo>
                  <a:close/>
                  <a:moveTo>
                    <a:pt x="48" y="48"/>
                  </a:moveTo>
                  <a:cubicBezTo>
                    <a:pt x="48" y="46"/>
                    <a:pt x="48" y="46"/>
                    <a:pt x="48" y="46"/>
                  </a:cubicBezTo>
                  <a:cubicBezTo>
                    <a:pt x="49" y="46"/>
                    <a:pt x="49" y="46"/>
                    <a:pt x="49" y="46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8"/>
                    <a:pt x="49" y="48"/>
                    <a:pt x="48" y="48"/>
                  </a:cubicBezTo>
                  <a:close/>
                  <a:moveTo>
                    <a:pt x="55" y="46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46"/>
                    <a:pt x="54" y="46"/>
                    <a:pt x="54" y="46"/>
                  </a:cubicBezTo>
                  <a:cubicBezTo>
                    <a:pt x="54" y="46"/>
                    <a:pt x="54" y="46"/>
                    <a:pt x="55" y="46"/>
                  </a:cubicBezTo>
                  <a:close/>
                  <a:moveTo>
                    <a:pt x="51" y="48"/>
                  </a:moveTo>
                  <a:cubicBezTo>
                    <a:pt x="51" y="46"/>
                    <a:pt x="51" y="46"/>
                    <a:pt x="51" y="46"/>
                  </a:cubicBezTo>
                  <a:cubicBezTo>
                    <a:pt x="51" y="46"/>
                    <a:pt x="51" y="46"/>
                    <a:pt x="52" y="46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1" y="48"/>
                    <a:pt x="51" y="48"/>
                    <a:pt x="51" y="48"/>
                  </a:cubicBezTo>
                  <a:close/>
                  <a:moveTo>
                    <a:pt x="56" y="39"/>
                  </a:moveTo>
                  <a:cubicBezTo>
                    <a:pt x="56" y="39"/>
                    <a:pt x="56" y="39"/>
                    <a:pt x="56" y="39"/>
                  </a:cubicBezTo>
                  <a:cubicBezTo>
                    <a:pt x="56" y="41"/>
                    <a:pt x="56" y="41"/>
                    <a:pt x="56" y="41"/>
                  </a:cubicBezTo>
                  <a:cubicBezTo>
                    <a:pt x="56" y="41"/>
                    <a:pt x="56" y="41"/>
                    <a:pt x="56" y="41"/>
                  </a:cubicBezTo>
                  <a:cubicBezTo>
                    <a:pt x="56" y="39"/>
                    <a:pt x="56" y="39"/>
                    <a:pt x="56" y="39"/>
                  </a:cubicBezTo>
                  <a:close/>
                  <a:moveTo>
                    <a:pt x="57" y="40"/>
                  </a:moveTo>
                  <a:cubicBezTo>
                    <a:pt x="58" y="40"/>
                    <a:pt x="58" y="40"/>
                    <a:pt x="58" y="40"/>
                  </a:cubicBezTo>
                  <a:cubicBezTo>
                    <a:pt x="58" y="40"/>
                    <a:pt x="58" y="40"/>
                    <a:pt x="58" y="40"/>
                  </a:cubicBezTo>
                  <a:cubicBezTo>
                    <a:pt x="58" y="38"/>
                    <a:pt x="58" y="38"/>
                    <a:pt x="58" y="38"/>
                  </a:cubicBezTo>
                  <a:cubicBezTo>
                    <a:pt x="58" y="38"/>
                    <a:pt x="57" y="38"/>
                    <a:pt x="57" y="38"/>
                  </a:cubicBezTo>
                  <a:cubicBezTo>
                    <a:pt x="57" y="38"/>
                    <a:pt x="57" y="38"/>
                    <a:pt x="57" y="38"/>
                  </a:cubicBezTo>
                  <a:cubicBezTo>
                    <a:pt x="57" y="40"/>
                    <a:pt x="57" y="40"/>
                    <a:pt x="57" y="40"/>
                  </a:cubicBezTo>
                  <a:close/>
                  <a:moveTo>
                    <a:pt x="47" y="38"/>
                  </a:moveTo>
                  <a:cubicBezTo>
                    <a:pt x="47" y="38"/>
                    <a:pt x="46" y="38"/>
                    <a:pt x="46" y="38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40"/>
                    <a:pt x="47" y="40"/>
                    <a:pt x="47" y="40"/>
                  </a:cubicBezTo>
                  <a:cubicBezTo>
                    <a:pt x="47" y="38"/>
                    <a:pt x="47" y="38"/>
                    <a:pt x="47" y="38"/>
                  </a:cubicBezTo>
                  <a:close/>
                  <a:moveTo>
                    <a:pt x="48" y="40"/>
                  </a:moveTo>
                  <a:cubicBezTo>
                    <a:pt x="48" y="40"/>
                    <a:pt x="48" y="41"/>
                    <a:pt x="48" y="41"/>
                  </a:cubicBezTo>
                  <a:cubicBezTo>
                    <a:pt x="48" y="39"/>
                    <a:pt x="48" y="39"/>
                    <a:pt x="48" y="39"/>
                  </a:cubicBezTo>
                  <a:cubicBezTo>
                    <a:pt x="48" y="39"/>
                    <a:pt x="48" y="38"/>
                    <a:pt x="48" y="38"/>
                  </a:cubicBezTo>
                  <a:cubicBezTo>
                    <a:pt x="48" y="40"/>
                    <a:pt x="48" y="40"/>
                    <a:pt x="48" y="40"/>
                  </a:cubicBezTo>
                  <a:close/>
                  <a:moveTo>
                    <a:pt x="54" y="39"/>
                  </a:moveTo>
                  <a:cubicBezTo>
                    <a:pt x="54" y="39"/>
                    <a:pt x="53" y="39"/>
                    <a:pt x="53" y="39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41"/>
                    <a:pt x="54" y="41"/>
                    <a:pt x="54" y="41"/>
                  </a:cubicBezTo>
                  <a:cubicBezTo>
                    <a:pt x="54" y="39"/>
                    <a:pt x="54" y="39"/>
                    <a:pt x="54" y="39"/>
                  </a:cubicBezTo>
                  <a:close/>
                  <a:moveTo>
                    <a:pt x="50" y="41"/>
                  </a:moveTo>
                  <a:cubicBezTo>
                    <a:pt x="50" y="41"/>
                    <a:pt x="51" y="41"/>
                    <a:pt x="51" y="41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51" y="39"/>
                    <a:pt x="50" y="39"/>
                    <a:pt x="50" y="39"/>
                  </a:cubicBezTo>
                  <a:cubicBezTo>
                    <a:pt x="50" y="41"/>
                    <a:pt x="50" y="41"/>
                    <a:pt x="50" y="41"/>
                  </a:cubicBezTo>
                  <a:close/>
                  <a:moveTo>
                    <a:pt x="48" y="36"/>
                  </a:moveTo>
                  <a:cubicBezTo>
                    <a:pt x="47" y="36"/>
                    <a:pt x="46" y="36"/>
                    <a:pt x="46" y="36"/>
                  </a:cubicBezTo>
                  <a:cubicBezTo>
                    <a:pt x="46" y="36"/>
                    <a:pt x="47" y="36"/>
                    <a:pt x="48" y="36"/>
                  </a:cubicBezTo>
                  <a:cubicBezTo>
                    <a:pt x="49" y="36"/>
                    <a:pt x="50" y="37"/>
                    <a:pt x="52" y="37"/>
                  </a:cubicBezTo>
                  <a:cubicBezTo>
                    <a:pt x="54" y="37"/>
                    <a:pt x="55" y="36"/>
                    <a:pt x="57" y="36"/>
                  </a:cubicBezTo>
                  <a:cubicBezTo>
                    <a:pt x="57" y="36"/>
                    <a:pt x="58" y="36"/>
                    <a:pt x="58" y="36"/>
                  </a:cubicBezTo>
                  <a:cubicBezTo>
                    <a:pt x="58" y="36"/>
                    <a:pt x="57" y="36"/>
                    <a:pt x="57" y="36"/>
                  </a:cubicBezTo>
                  <a:cubicBezTo>
                    <a:pt x="55" y="35"/>
                    <a:pt x="54" y="35"/>
                    <a:pt x="52" y="35"/>
                  </a:cubicBezTo>
                  <a:cubicBezTo>
                    <a:pt x="50" y="35"/>
                    <a:pt x="49" y="35"/>
                    <a:pt x="48" y="36"/>
                  </a:cubicBezTo>
                  <a:close/>
                  <a:moveTo>
                    <a:pt x="17" y="56"/>
                  </a:moveTo>
                  <a:cubicBezTo>
                    <a:pt x="18" y="57"/>
                    <a:pt x="18" y="57"/>
                    <a:pt x="18" y="58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8" y="63"/>
                    <a:pt x="17" y="64"/>
                    <a:pt x="15" y="65"/>
                  </a:cubicBezTo>
                  <a:cubicBezTo>
                    <a:pt x="14" y="65"/>
                    <a:pt x="12" y="65"/>
                    <a:pt x="10" y="65"/>
                  </a:cubicBezTo>
                  <a:cubicBezTo>
                    <a:pt x="8" y="65"/>
                    <a:pt x="7" y="65"/>
                    <a:pt x="5" y="65"/>
                  </a:cubicBezTo>
                  <a:cubicBezTo>
                    <a:pt x="4" y="64"/>
                    <a:pt x="2" y="63"/>
                    <a:pt x="2" y="62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2" y="58"/>
                    <a:pt x="2" y="58"/>
                    <a:pt x="2" y="58"/>
                  </a:cubicBezTo>
                  <a:cubicBezTo>
                    <a:pt x="2" y="58"/>
                    <a:pt x="2" y="58"/>
                    <a:pt x="2" y="58"/>
                  </a:cubicBezTo>
                  <a:cubicBezTo>
                    <a:pt x="2" y="57"/>
                    <a:pt x="3" y="56"/>
                    <a:pt x="4" y="56"/>
                  </a:cubicBezTo>
                  <a:cubicBezTo>
                    <a:pt x="4" y="55"/>
                    <a:pt x="3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3" y="49"/>
                    <a:pt x="4" y="48"/>
                    <a:pt x="6" y="48"/>
                  </a:cubicBezTo>
                  <a:cubicBezTo>
                    <a:pt x="7" y="47"/>
                    <a:pt x="9" y="47"/>
                    <a:pt x="11" y="47"/>
                  </a:cubicBezTo>
                  <a:cubicBezTo>
                    <a:pt x="13" y="47"/>
                    <a:pt x="15" y="47"/>
                    <a:pt x="16" y="48"/>
                  </a:cubicBezTo>
                  <a:cubicBezTo>
                    <a:pt x="18" y="48"/>
                    <a:pt x="19" y="49"/>
                    <a:pt x="19" y="50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55"/>
                    <a:pt x="18" y="56"/>
                    <a:pt x="17" y="56"/>
                  </a:cubicBezTo>
                  <a:close/>
                  <a:moveTo>
                    <a:pt x="9" y="55"/>
                  </a:moveTo>
                  <a:cubicBezTo>
                    <a:pt x="10" y="55"/>
                    <a:pt x="10" y="55"/>
                    <a:pt x="10" y="55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3"/>
                    <a:pt x="10" y="53"/>
                    <a:pt x="9" y="53"/>
                  </a:cubicBezTo>
                  <a:cubicBezTo>
                    <a:pt x="9" y="55"/>
                    <a:pt x="9" y="55"/>
                    <a:pt x="9" y="55"/>
                  </a:cubicBezTo>
                  <a:close/>
                  <a:moveTo>
                    <a:pt x="13" y="57"/>
                  </a:moveTo>
                  <a:cubicBezTo>
                    <a:pt x="13" y="57"/>
                    <a:pt x="12" y="57"/>
                    <a:pt x="11" y="57"/>
                  </a:cubicBezTo>
                  <a:cubicBezTo>
                    <a:pt x="10" y="57"/>
                    <a:pt x="9" y="57"/>
                    <a:pt x="8" y="57"/>
                  </a:cubicBezTo>
                  <a:cubicBezTo>
                    <a:pt x="7" y="57"/>
                    <a:pt x="6" y="57"/>
                    <a:pt x="6" y="58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58"/>
                    <a:pt x="5" y="58"/>
                    <a:pt x="6" y="58"/>
                  </a:cubicBezTo>
                  <a:cubicBezTo>
                    <a:pt x="7" y="59"/>
                    <a:pt x="9" y="59"/>
                    <a:pt x="10" y="59"/>
                  </a:cubicBezTo>
                  <a:cubicBezTo>
                    <a:pt x="12" y="59"/>
                    <a:pt x="14" y="59"/>
                    <a:pt x="15" y="58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6" y="58"/>
                    <a:pt x="16" y="58"/>
                    <a:pt x="15" y="58"/>
                  </a:cubicBezTo>
                  <a:cubicBezTo>
                    <a:pt x="14" y="57"/>
                    <a:pt x="14" y="57"/>
                    <a:pt x="13" y="57"/>
                  </a:cubicBezTo>
                  <a:close/>
                  <a:moveTo>
                    <a:pt x="7" y="53"/>
                  </a:moveTo>
                  <a:cubicBezTo>
                    <a:pt x="7" y="55"/>
                    <a:pt x="7" y="55"/>
                    <a:pt x="7" y="55"/>
                  </a:cubicBezTo>
                  <a:cubicBezTo>
                    <a:pt x="7" y="55"/>
                    <a:pt x="8" y="55"/>
                    <a:pt x="8" y="55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7" y="53"/>
                    <a:pt x="7" y="53"/>
                  </a:cubicBezTo>
                  <a:close/>
                  <a:moveTo>
                    <a:pt x="6" y="54"/>
                  </a:moveTo>
                  <a:cubicBezTo>
                    <a:pt x="6" y="52"/>
                    <a:pt x="6" y="52"/>
                    <a:pt x="6" y="52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6" y="52"/>
                    <a:pt x="6" y="52"/>
                    <a:pt x="5" y="52"/>
                  </a:cubicBezTo>
                  <a:cubicBezTo>
                    <a:pt x="5" y="54"/>
                    <a:pt x="5" y="54"/>
                    <a:pt x="5" y="54"/>
                  </a:cubicBezTo>
                  <a:cubicBezTo>
                    <a:pt x="6" y="54"/>
                    <a:pt x="6" y="54"/>
                    <a:pt x="6" y="54"/>
                  </a:cubicBezTo>
                  <a:cubicBezTo>
                    <a:pt x="6" y="54"/>
                    <a:pt x="6" y="54"/>
                    <a:pt x="6" y="54"/>
                  </a:cubicBezTo>
                  <a:close/>
                  <a:moveTo>
                    <a:pt x="17" y="52"/>
                  </a:moveTo>
                  <a:cubicBezTo>
                    <a:pt x="17" y="54"/>
                    <a:pt x="17" y="54"/>
                    <a:pt x="17" y="54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lose/>
                  <a:moveTo>
                    <a:pt x="16" y="55"/>
                  </a:moveTo>
                  <a:cubicBezTo>
                    <a:pt x="16" y="53"/>
                    <a:pt x="16" y="53"/>
                    <a:pt x="16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5" y="55"/>
                    <a:pt x="15" y="55"/>
                    <a:pt x="16" y="55"/>
                  </a:cubicBezTo>
                  <a:close/>
                  <a:moveTo>
                    <a:pt x="16" y="50"/>
                  </a:moveTo>
                  <a:cubicBezTo>
                    <a:pt x="15" y="49"/>
                    <a:pt x="13" y="49"/>
                    <a:pt x="11" y="49"/>
                  </a:cubicBezTo>
                  <a:cubicBezTo>
                    <a:pt x="9" y="49"/>
                    <a:pt x="8" y="49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0"/>
                    <a:pt x="6" y="50"/>
                    <a:pt x="7" y="50"/>
                  </a:cubicBezTo>
                  <a:cubicBezTo>
                    <a:pt x="8" y="51"/>
                    <a:pt x="9" y="51"/>
                    <a:pt x="11" y="51"/>
                  </a:cubicBezTo>
                  <a:cubicBezTo>
                    <a:pt x="13" y="51"/>
                    <a:pt x="15" y="51"/>
                    <a:pt x="16" y="50"/>
                  </a:cubicBezTo>
                  <a:cubicBezTo>
                    <a:pt x="16" y="50"/>
                    <a:pt x="17" y="50"/>
                    <a:pt x="17" y="50"/>
                  </a:cubicBezTo>
                  <a:cubicBezTo>
                    <a:pt x="17" y="50"/>
                    <a:pt x="16" y="50"/>
                    <a:pt x="16" y="50"/>
                  </a:cubicBezTo>
                  <a:close/>
                  <a:moveTo>
                    <a:pt x="6" y="61"/>
                  </a:moveTo>
                  <a:cubicBezTo>
                    <a:pt x="6" y="63"/>
                    <a:pt x="6" y="63"/>
                    <a:pt x="6" y="63"/>
                  </a:cubicBezTo>
                  <a:cubicBezTo>
                    <a:pt x="6" y="63"/>
                    <a:pt x="7" y="63"/>
                    <a:pt x="7" y="63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7" y="61"/>
                    <a:pt x="6" y="61"/>
                    <a:pt x="6" y="61"/>
                  </a:cubicBezTo>
                  <a:close/>
                  <a:moveTo>
                    <a:pt x="5" y="62"/>
                  </a:moveTo>
                  <a:cubicBezTo>
                    <a:pt x="5" y="60"/>
                    <a:pt x="5" y="60"/>
                    <a:pt x="5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5" y="62"/>
                    <a:pt x="5" y="62"/>
                    <a:pt x="5" y="62"/>
                  </a:cubicBezTo>
                  <a:cubicBezTo>
                    <a:pt x="5" y="62"/>
                    <a:pt x="5" y="62"/>
                    <a:pt x="5" y="62"/>
                  </a:cubicBezTo>
                  <a:cubicBezTo>
                    <a:pt x="5" y="62"/>
                    <a:pt x="5" y="62"/>
                    <a:pt x="5" y="62"/>
                  </a:cubicBezTo>
                  <a:close/>
                  <a:moveTo>
                    <a:pt x="16" y="60"/>
                  </a:moveTo>
                  <a:cubicBezTo>
                    <a:pt x="16" y="62"/>
                    <a:pt x="16" y="62"/>
                    <a:pt x="16" y="62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6" y="60"/>
                    <a:pt x="16" y="60"/>
                    <a:pt x="16" y="60"/>
                  </a:cubicBezTo>
                  <a:close/>
                  <a:moveTo>
                    <a:pt x="15" y="63"/>
                  </a:moveTo>
                  <a:cubicBezTo>
                    <a:pt x="15" y="61"/>
                    <a:pt x="15" y="61"/>
                    <a:pt x="15" y="61"/>
                  </a:cubicBezTo>
                  <a:cubicBezTo>
                    <a:pt x="15" y="61"/>
                    <a:pt x="14" y="61"/>
                    <a:pt x="14" y="61"/>
                  </a:cubicBezTo>
                  <a:cubicBezTo>
                    <a:pt x="14" y="63"/>
                    <a:pt x="14" y="63"/>
                    <a:pt x="14" y="63"/>
                  </a:cubicBezTo>
                  <a:cubicBezTo>
                    <a:pt x="14" y="63"/>
                    <a:pt x="15" y="63"/>
                    <a:pt x="15" y="63"/>
                  </a:cubicBezTo>
                  <a:close/>
                  <a:moveTo>
                    <a:pt x="9" y="61"/>
                  </a:moveTo>
                  <a:cubicBezTo>
                    <a:pt x="9" y="63"/>
                    <a:pt x="9" y="63"/>
                    <a:pt x="9" y="63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61"/>
                    <a:pt x="9" y="61"/>
                    <a:pt x="9" y="61"/>
                  </a:cubicBezTo>
                  <a:close/>
                  <a:moveTo>
                    <a:pt x="12" y="63"/>
                  </a:moveTo>
                  <a:cubicBezTo>
                    <a:pt x="12" y="61"/>
                    <a:pt x="12" y="61"/>
                    <a:pt x="12" y="61"/>
                  </a:cubicBezTo>
                  <a:cubicBezTo>
                    <a:pt x="12" y="61"/>
                    <a:pt x="12" y="61"/>
                    <a:pt x="11" y="61"/>
                  </a:cubicBezTo>
                  <a:cubicBezTo>
                    <a:pt x="11" y="63"/>
                    <a:pt x="11" y="63"/>
                    <a:pt x="11" y="63"/>
                  </a:cubicBezTo>
                  <a:cubicBezTo>
                    <a:pt x="12" y="63"/>
                    <a:pt x="12" y="63"/>
                    <a:pt x="12" y="63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6804937" y="4447200"/>
            <a:ext cx="656119" cy="648275"/>
            <a:chOff x="9215456" y="3548380"/>
            <a:chExt cx="1203140" cy="1188755"/>
          </a:xfrm>
        </p:grpSpPr>
        <p:sp>
          <p:nvSpPr>
            <p:cNvPr id="74" name="Freeform 500"/>
            <p:cNvSpPr/>
            <p:nvPr/>
          </p:nvSpPr>
          <p:spPr bwMode="auto">
            <a:xfrm>
              <a:off x="9215456" y="3548380"/>
              <a:ext cx="1203140" cy="1188755"/>
            </a:xfrm>
            <a:prstGeom prst="ellipse">
              <a:avLst/>
            </a:prstGeom>
            <a:noFill/>
            <a:ln w="15875" cap="flat">
              <a:solidFill>
                <a:schemeClr val="accent4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黑体" panose="02010609060101010101" charset="-122"/>
                <a:ea typeface="黑体" panose="02010609060101010101" charset="-122"/>
              </a:endParaRPr>
            </a:p>
          </p:txBody>
        </p:sp>
        <p:grpSp>
          <p:nvGrpSpPr>
            <p:cNvPr id="75" name="组合 118"/>
            <p:cNvGrpSpPr/>
            <p:nvPr/>
          </p:nvGrpSpPr>
          <p:grpSpPr bwMode="auto">
            <a:xfrm>
              <a:off x="9432635" y="3815222"/>
              <a:ext cx="769530" cy="676077"/>
              <a:chOff x="0" y="0"/>
              <a:chExt cx="1312862" cy="1152524"/>
            </a:xfrm>
            <a:solidFill>
              <a:srgbClr val="333333"/>
            </a:solidFill>
          </p:grpSpPr>
          <p:sp>
            <p:nvSpPr>
              <p:cNvPr id="76" name="Freeform 75"/>
              <p:cNvSpPr>
                <a:spLocks noEditPoints="1" noChangeArrowheads="1"/>
              </p:cNvSpPr>
              <p:nvPr/>
            </p:nvSpPr>
            <p:spPr bwMode="auto">
              <a:xfrm>
                <a:off x="247650" y="0"/>
                <a:ext cx="819150" cy="677862"/>
              </a:xfrm>
              <a:custGeom>
                <a:avLst/>
                <a:gdLst>
                  <a:gd name="T0" fmla="*/ 271 w 295"/>
                  <a:gd name="T1" fmla="*/ 244 h 244"/>
                  <a:gd name="T2" fmla="*/ 23 w 295"/>
                  <a:gd name="T3" fmla="*/ 244 h 244"/>
                  <a:gd name="T4" fmla="*/ 0 w 295"/>
                  <a:gd name="T5" fmla="*/ 220 h 244"/>
                  <a:gd name="T6" fmla="*/ 0 w 295"/>
                  <a:gd name="T7" fmla="*/ 24 h 244"/>
                  <a:gd name="T8" fmla="*/ 23 w 295"/>
                  <a:gd name="T9" fmla="*/ 0 h 244"/>
                  <a:gd name="T10" fmla="*/ 271 w 295"/>
                  <a:gd name="T11" fmla="*/ 0 h 244"/>
                  <a:gd name="T12" fmla="*/ 295 w 295"/>
                  <a:gd name="T13" fmla="*/ 24 h 244"/>
                  <a:gd name="T14" fmla="*/ 295 w 295"/>
                  <a:gd name="T15" fmla="*/ 220 h 244"/>
                  <a:gd name="T16" fmla="*/ 271 w 295"/>
                  <a:gd name="T17" fmla="*/ 244 h 244"/>
                  <a:gd name="T18" fmla="*/ 23 w 295"/>
                  <a:gd name="T19" fmla="*/ 13 h 244"/>
                  <a:gd name="T20" fmla="*/ 12 w 295"/>
                  <a:gd name="T21" fmla="*/ 24 h 244"/>
                  <a:gd name="T22" fmla="*/ 12 w 295"/>
                  <a:gd name="T23" fmla="*/ 220 h 244"/>
                  <a:gd name="T24" fmla="*/ 23 w 295"/>
                  <a:gd name="T25" fmla="*/ 232 h 244"/>
                  <a:gd name="T26" fmla="*/ 271 w 295"/>
                  <a:gd name="T27" fmla="*/ 232 h 244"/>
                  <a:gd name="T28" fmla="*/ 282 w 295"/>
                  <a:gd name="T29" fmla="*/ 220 h 244"/>
                  <a:gd name="T30" fmla="*/ 282 w 295"/>
                  <a:gd name="T31" fmla="*/ 24 h 244"/>
                  <a:gd name="T32" fmla="*/ 271 w 295"/>
                  <a:gd name="T33" fmla="*/ 13 h 244"/>
                  <a:gd name="T34" fmla="*/ 23 w 295"/>
                  <a:gd name="T35" fmla="*/ 13 h 244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5"/>
                  <a:gd name="T55" fmla="*/ 0 h 244"/>
                  <a:gd name="T56" fmla="*/ 295 w 295"/>
                  <a:gd name="T57" fmla="*/ 244 h 244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5" h="244">
                    <a:moveTo>
                      <a:pt x="271" y="244"/>
                    </a:moveTo>
                    <a:cubicBezTo>
                      <a:pt x="23" y="244"/>
                      <a:pt x="23" y="244"/>
                      <a:pt x="23" y="244"/>
                    </a:cubicBezTo>
                    <a:cubicBezTo>
                      <a:pt x="10" y="244"/>
                      <a:pt x="0" y="234"/>
                      <a:pt x="0" y="22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0" y="0"/>
                      <a:pt x="23" y="0"/>
                    </a:cubicBezTo>
                    <a:cubicBezTo>
                      <a:pt x="271" y="0"/>
                      <a:pt x="271" y="0"/>
                      <a:pt x="271" y="0"/>
                    </a:cubicBezTo>
                    <a:cubicBezTo>
                      <a:pt x="284" y="0"/>
                      <a:pt x="295" y="11"/>
                      <a:pt x="295" y="24"/>
                    </a:cubicBezTo>
                    <a:cubicBezTo>
                      <a:pt x="295" y="220"/>
                      <a:pt x="295" y="220"/>
                      <a:pt x="295" y="220"/>
                    </a:cubicBezTo>
                    <a:cubicBezTo>
                      <a:pt x="295" y="234"/>
                      <a:pt x="284" y="244"/>
                      <a:pt x="271" y="244"/>
                    </a:cubicBezTo>
                    <a:close/>
                    <a:moveTo>
                      <a:pt x="23" y="13"/>
                    </a:moveTo>
                    <a:cubicBezTo>
                      <a:pt x="17" y="13"/>
                      <a:pt x="12" y="18"/>
                      <a:pt x="12" y="24"/>
                    </a:cubicBezTo>
                    <a:cubicBezTo>
                      <a:pt x="12" y="220"/>
                      <a:pt x="12" y="220"/>
                      <a:pt x="12" y="220"/>
                    </a:cubicBezTo>
                    <a:cubicBezTo>
                      <a:pt x="12" y="227"/>
                      <a:pt x="17" y="232"/>
                      <a:pt x="23" y="232"/>
                    </a:cubicBezTo>
                    <a:cubicBezTo>
                      <a:pt x="271" y="232"/>
                      <a:pt x="271" y="232"/>
                      <a:pt x="271" y="232"/>
                    </a:cubicBezTo>
                    <a:cubicBezTo>
                      <a:pt x="277" y="232"/>
                      <a:pt x="282" y="227"/>
                      <a:pt x="282" y="220"/>
                    </a:cubicBezTo>
                    <a:cubicBezTo>
                      <a:pt x="282" y="24"/>
                      <a:pt x="282" y="24"/>
                      <a:pt x="282" y="24"/>
                    </a:cubicBezTo>
                    <a:cubicBezTo>
                      <a:pt x="282" y="18"/>
                      <a:pt x="277" y="13"/>
                      <a:pt x="271" y="13"/>
                    </a:cubicBezTo>
                    <a:lnTo>
                      <a:pt x="23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sym typeface="SimSun" panose="02010600030101010101" pitchFamily="2" charset="-122"/>
                </a:endParaRPr>
              </a:p>
            </p:txBody>
          </p:sp>
          <p:sp>
            <p:nvSpPr>
              <p:cNvPr id="77" name="Freeform 76"/>
              <p:cNvSpPr>
                <a:spLocks noEditPoints="1" noChangeArrowheads="1"/>
              </p:cNvSpPr>
              <p:nvPr/>
            </p:nvSpPr>
            <p:spPr bwMode="auto">
              <a:xfrm>
                <a:off x="319088" y="49212"/>
                <a:ext cx="696912" cy="609600"/>
              </a:xfrm>
              <a:custGeom>
                <a:avLst/>
                <a:gdLst>
                  <a:gd name="T0" fmla="*/ 238 w 251"/>
                  <a:gd name="T1" fmla="*/ 170 h 219"/>
                  <a:gd name="T2" fmla="*/ 189 w 251"/>
                  <a:gd name="T3" fmla="*/ 148 h 219"/>
                  <a:gd name="T4" fmla="*/ 170 w 251"/>
                  <a:gd name="T5" fmla="*/ 124 h 219"/>
                  <a:gd name="T6" fmla="*/ 172 w 251"/>
                  <a:gd name="T7" fmla="*/ 102 h 219"/>
                  <a:gd name="T8" fmla="*/ 172 w 251"/>
                  <a:gd name="T9" fmla="*/ 102 h 219"/>
                  <a:gd name="T10" fmla="*/ 173 w 251"/>
                  <a:gd name="T11" fmla="*/ 101 h 219"/>
                  <a:gd name="T12" fmla="*/ 175 w 251"/>
                  <a:gd name="T13" fmla="*/ 100 h 219"/>
                  <a:gd name="T14" fmla="*/ 177 w 251"/>
                  <a:gd name="T15" fmla="*/ 98 h 219"/>
                  <a:gd name="T16" fmla="*/ 179 w 251"/>
                  <a:gd name="T17" fmla="*/ 96 h 219"/>
                  <a:gd name="T18" fmla="*/ 180 w 251"/>
                  <a:gd name="T19" fmla="*/ 95 h 219"/>
                  <a:gd name="T20" fmla="*/ 181 w 251"/>
                  <a:gd name="T21" fmla="*/ 93 h 219"/>
                  <a:gd name="T22" fmla="*/ 182 w 251"/>
                  <a:gd name="T23" fmla="*/ 92 h 219"/>
                  <a:gd name="T24" fmla="*/ 200 w 251"/>
                  <a:gd name="T25" fmla="*/ 65 h 219"/>
                  <a:gd name="T26" fmla="*/ 141 w 251"/>
                  <a:gd name="T27" fmla="*/ 0 h 219"/>
                  <a:gd name="T28" fmla="*/ 80 w 251"/>
                  <a:gd name="T29" fmla="*/ 61 h 219"/>
                  <a:gd name="T30" fmla="*/ 107 w 251"/>
                  <a:gd name="T31" fmla="*/ 90 h 219"/>
                  <a:gd name="T32" fmla="*/ 108 w 251"/>
                  <a:gd name="T33" fmla="*/ 113 h 219"/>
                  <a:gd name="T34" fmla="*/ 124 w 251"/>
                  <a:gd name="T35" fmla="*/ 143 h 219"/>
                  <a:gd name="T36" fmla="*/ 136 w 251"/>
                  <a:gd name="T37" fmla="*/ 172 h 219"/>
                  <a:gd name="T38" fmla="*/ 108 w 251"/>
                  <a:gd name="T39" fmla="*/ 113 h 219"/>
                  <a:gd name="T40" fmla="*/ 24 w 251"/>
                  <a:gd name="T41" fmla="*/ 152 h 219"/>
                  <a:gd name="T42" fmla="*/ 4 w 251"/>
                  <a:gd name="T43" fmla="*/ 213 h 219"/>
                  <a:gd name="T44" fmla="*/ 251 w 251"/>
                  <a:gd name="T45" fmla="*/ 219 h 219"/>
                  <a:gd name="T46" fmla="*/ 175 w 251"/>
                  <a:gd name="T47" fmla="*/ 95 h 219"/>
                  <a:gd name="T48" fmla="*/ 176 w 251"/>
                  <a:gd name="T49" fmla="*/ 94 h 219"/>
                  <a:gd name="T50" fmla="*/ 177 w 251"/>
                  <a:gd name="T51" fmla="*/ 94 h 219"/>
                  <a:gd name="T52" fmla="*/ 179 w 251"/>
                  <a:gd name="T53" fmla="*/ 89 h 219"/>
                  <a:gd name="T54" fmla="*/ 179 w 251"/>
                  <a:gd name="T55" fmla="*/ 89 h 219"/>
                  <a:gd name="T56" fmla="*/ 178 w 251"/>
                  <a:gd name="T57" fmla="*/ 92 h 219"/>
                  <a:gd name="T58" fmla="*/ 178 w 251"/>
                  <a:gd name="T59" fmla="*/ 92 h 219"/>
                  <a:gd name="T60" fmla="*/ 178 w 251"/>
                  <a:gd name="T61" fmla="*/ 92 h 219"/>
                  <a:gd name="T62" fmla="*/ 174 w 251"/>
                  <a:gd name="T63" fmla="*/ 97 h 219"/>
                  <a:gd name="T64" fmla="*/ 104 w 251"/>
                  <a:gd name="T65" fmla="*/ 40 h 219"/>
                  <a:gd name="T66" fmla="*/ 141 w 251"/>
                  <a:gd name="T67" fmla="*/ 4 h 219"/>
                  <a:gd name="T68" fmla="*/ 144 w 251"/>
                  <a:gd name="T69" fmla="*/ 10 h 219"/>
                  <a:gd name="T70" fmla="*/ 143 w 251"/>
                  <a:gd name="T71" fmla="*/ 105 h 219"/>
                  <a:gd name="T72" fmla="*/ 160 w 251"/>
                  <a:gd name="T73" fmla="*/ 102 h 219"/>
                  <a:gd name="T74" fmla="*/ 174 w 251"/>
                  <a:gd name="T75" fmla="*/ 97 h 219"/>
                  <a:gd name="T76" fmla="*/ 171 w 251"/>
                  <a:gd name="T77" fmla="*/ 103 h 219"/>
                  <a:gd name="T78" fmla="*/ 160 w 251"/>
                  <a:gd name="T79" fmla="*/ 106 h 219"/>
                  <a:gd name="T80" fmla="*/ 143 w 251"/>
                  <a:gd name="T81" fmla="*/ 105 h 219"/>
                  <a:gd name="T82" fmla="*/ 164 w 251"/>
                  <a:gd name="T83" fmla="*/ 192 h 219"/>
                  <a:gd name="T84" fmla="*/ 158 w 251"/>
                  <a:gd name="T85" fmla="*/ 145 h 219"/>
                  <a:gd name="T86" fmla="*/ 171 w 251"/>
                  <a:gd name="T87" fmla="*/ 125 h 219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251"/>
                  <a:gd name="T133" fmla="*/ 0 h 219"/>
                  <a:gd name="T134" fmla="*/ 251 w 251"/>
                  <a:gd name="T135" fmla="*/ 219 h 219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251" h="219">
                    <a:moveTo>
                      <a:pt x="249" y="201"/>
                    </a:moveTo>
                    <a:cubicBezTo>
                      <a:pt x="247" y="195"/>
                      <a:pt x="248" y="174"/>
                      <a:pt x="238" y="170"/>
                    </a:cubicBezTo>
                    <a:cubicBezTo>
                      <a:pt x="238" y="170"/>
                      <a:pt x="220" y="159"/>
                      <a:pt x="213" y="158"/>
                    </a:cubicBezTo>
                    <a:cubicBezTo>
                      <a:pt x="206" y="156"/>
                      <a:pt x="193" y="151"/>
                      <a:pt x="189" y="148"/>
                    </a:cubicBezTo>
                    <a:cubicBezTo>
                      <a:pt x="185" y="145"/>
                      <a:pt x="177" y="142"/>
                      <a:pt x="177" y="142"/>
                    </a:cubicBezTo>
                    <a:cubicBezTo>
                      <a:pt x="177" y="142"/>
                      <a:pt x="173" y="124"/>
                      <a:pt x="170" y="124"/>
                    </a:cubicBezTo>
                    <a:cubicBezTo>
                      <a:pt x="170" y="124"/>
                      <a:pt x="170" y="106"/>
                      <a:pt x="172" y="102"/>
                    </a:cubicBezTo>
                    <a:cubicBezTo>
                      <a:pt x="172" y="102"/>
                      <a:pt x="172" y="102"/>
                      <a:pt x="172" y="102"/>
                    </a:cubicBezTo>
                    <a:cubicBezTo>
                      <a:pt x="172" y="102"/>
                      <a:pt x="172" y="102"/>
                      <a:pt x="172" y="102"/>
                    </a:cubicBezTo>
                    <a:cubicBezTo>
                      <a:pt x="172" y="102"/>
                      <a:pt x="172" y="102"/>
                      <a:pt x="172" y="102"/>
                    </a:cubicBezTo>
                    <a:cubicBezTo>
                      <a:pt x="173" y="102"/>
                      <a:pt x="173" y="101"/>
                      <a:pt x="173" y="101"/>
                    </a:cubicBezTo>
                    <a:cubicBezTo>
                      <a:pt x="173" y="101"/>
                      <a:pt x="173" y="101"/>
                      <a:pt x="173" y="101"/>
                    </a:cubicBezTo>
                    <a:cubicBezTo>
                      <a:pt x="174" y="101"/>
                      <a:pt x="174" y="100"/>
                      <a:pt x="175" y="100"/>
                    </a:cubicBezTo>
                    <a:cubicBezTo>
                      <a:pt x="175" y="100"/>
                      <a:pt x="175" y="100"/>
                      <a:pt x="175" y="100"/>
                    </a:cubicBezTo>
                    <a:cubicBezTo>
                      <a:pt x="176" y="99"/>
                      <a:pt x="176" y="99"/>
                      <a:pt x="176" y="99"/>
                    </a:cubicBezTo>
                    <a:cubicBezTo>
                      <a:pt x="177" y="98"/>
                      <a:pt x="177" y="98"/>
                      <a:pt x="177" y="98"/>
                    </a:cubicBezTo>
                    <a:cubicBezTo>
                      <a:pt x="178" y="98"/>
                      <a:pt x="178" y="97"/>
                      <a:pt x="178" y="97"/>
                    </a:cubicBezTo>
                    <a:cubicBezTo>
                      <a:pt x="178" y="97"/>
                      <a:pt x="179" y="97"/>
                      <a:pt x="179" y="96"/>
                    </a:cubicBezTo>
                    <a:cubicBezTo>
                      <a:pt x="179" y="96"/>
                      <a:pt x="179" y="96"/>
                      <a:pt x="180" y="96"/>
                    </a:cubicBezTo>
                    <a:cubicBezTo>
                      <a:pt x="180" y="95"/>
                      <a:pt x="180" y="95"/>
                      <a:pt x="180" y="95"/>
                    </a:cubicBezTo>
                    <a:cubicBezTo>
                      <a:pt x="180" y="95"/>
                      <a:pt x="181" y="94"/>
                      <a:pt x="181" y="94"/>
                    </a:cubicBezTo>
                    <a:cubicBezTo>
                      <a:pt x="181" y="94"/>
                      <a:pt x="181" y="94"/>
                      <a:pt x="181" y="93"/>
                    </a:cubicBezTo>
                    <a:cubicBezTo>
                      <a:pt x="182" y="93"/>
                      <a:pt x="182" y="93"/>
                      <a:pt x="182" y="92"/>
                    </a:cubicBezTo>
                    <a:cubicBezTo>
                      <a:pt x="182" y="92"/>
                      <a:pt x="182" y="92"/>
                      <a:pt x="182" y="92"/>
                    </a:cubicBezTo>
                    <a:cubicBezTo>
                      <a:pt x="183" y="91"/>
                      <a:pt x="183" y="91"/>
                      <a:pt x="183" y="90"/>
                    </a:cubicBezTo>
                    <a:cubicBezTo>
                      <a:pt x="183" y="90"/>
                      <a:pt x="195" y="92"/>
                      <a:pt x="200" y="65"/>
                    </a:cubicBezTo>
                    <a:cubicBezTo>
                      <a:pt x="205" y="43"/>
                      <a:pt x="190" y="38"/>
                      <a:pt x="190" y="38"/>
                    </a:cubicBezTo>
                    <a:cubicBezTo>
                      <a:pt x="190" y="38"/>
                      <a:pt x="185" y="0"/>
                      <a:pt x="141" y="0"/>
                    </a:cubicBezTo>
                    <a:cubicBezTo>
                      <a:pt x="97" y="0"/>
                      <a:pt x="93" y="38"/>
                      <a:pt x="93" y="38"/>
                    </a:cubicBezTo>
                    <a:cubicBezTo>
                      <a:pt x="93" y="38"/>
                      <a:pt x="79" y="43"/>
                      <a:pt x="80" y="61"/>
                    </a:cubicBezTo>
                    <a:cubicBezTo>
                      <a:pt x="80" y="90"/>
                      <a:pt x="99" y="94"/>
                      <a:pt x="99" y="94"/>
                    </a:cubicBezTo>
                    <a:cubicBezTo>
                      <a:pt x="103" y="94"/>
                      <a:pt x="106" y="92"/>
                      <a:pt x="107" y="90"/>
                    </a:cubicBezTo>
                    <a:cubicBezTo>
                      <a:pt x="108" y="91"/>
                      <a:pt x="108" y="92"/>
                      <a:pt x="109" y="93"/>
                    </a:cubicBezTo>
                    <a:cubicBezTo>
                      <a:pt x="109" y="93"/>
                      <a:pt x="112" y="105"/>
                      <a:pt x="108" y="113"/>
                    </a:cubicBezTo>
                    <a:cubicBezTo>
                      <a:pt x="108" y="113"/>
                      <a:pt x="128" y="137"/>
                      <a:pt x="136" y="138"/>
                    </a:cubicBezTo>
                    <a:cubicBezTo>
                      <a:pt x="136" y="138"/>
                      <a:pt x="125" y="141"/>
                      <a:pt x="124" y="143"/>
                    </a:cubicBezTo>
                    <a:cubicBezTo>
                      <a:pt x="124" y="143"/>
                      <a:pt x="137" y="158"/>
                      <a:pt x="139" y="159"/>
                    </a:cubicBezTo>
                    <a:cubicBezTo>
                      <a:pt x="139" y="159"/>
                      <a:pt x="139" y="168"/>
                      <a:pt x="136" y="172"/>
                    </a:cubicBezTo>
                    <a:cubicBezTo>
                      <a:pt x="136" y="172"/>
                      <a:pt x="127" y="196"/>
                      <a:pt x="128" y="202"/>
                    </a:cubicBezTo>
                    <a:cubicBezTo>
                      <a:pt x="128" y="202"/>
                      <a:pt x="96" y="132"/>
                      <a:pt x="108" y="113"/>
                    </a:cubicBezTo>
                    <a:cubicBezTo>
                      <a:pt x="108" y="113"/>
                      <a:pt x="99" y="126"/>
                      <a:pt x="87" y="132"/>
                    </a:cubicBezTo>
                    <a:cubicBezTo>
                      <a:pt x="87" y="132"/>
                      <a:pt x="30" y="146"/>
                      <a:pt x="24" y="152"/>
                    </a:cubicBezTo>
                    <a:cubicBezTo>
                      <a:pt x="24" y="152"/>
                      <a:pt x="12" y="156"/>
                      <a:pt x="12" y="171"/>
                    </a:cubicBezTo>
                    <a:cubicBezTo>
                      <a:pt x="12" y="171"/>
                      <a:pt x="8" y="207"/>
                      <a:pt x="4" y="213"/>
                    </a:cubicBezTo>
                    <a:cubicBezTo>
                      <a:pt x="3" y="215"/>
                      <a:pt x="1" y="217"/>
                      <a:pt x="0" y="219"/>
                    </a:cubicBezTo>
                    <a:cubicBezTo>
                      <a:pt x="251" y="219"/>
                      <a:pt x="251" y="219"/>
                      <a:pt x="251" y="219"/>
                    </a:cubicBezTo>
                    <a:cubicBezTo>
                      <a:pt x="251" y="212"/>
                      <a:pt x="250" y="206"/>
                      <a:pt x="249" y="201"/>
                    </a:cubicBezTo>
                    <a:close/>
                    <a:moveTo>
                      <a:pt x="175" y="95"/>
                    </a:moveTo>
                    <a:cubicBezTo>
                      <a:pt x="175" y="95"/>
                      <a:pt x="175" y="95"/>
                      <a:pt x="175" y="95"/>
                    </a:cubicBezTo>
                    <a:cubicBezTo>
                      <a:pt x="176" y="95"/>
                      <a:pt x="176" y="95"/>
                      <a:pt x="176" y="94"/>
                    </a:cubicBezTo>
                    <a:cubicBezTo>
                      <a:pt x="176" y="94"/>
                      <a:pt x="176" y="94"/>
                      <a:pt x="177" y="94"/>
                    </a:cubicBezTo>
                    <a:cubicBezTo>
                      <a:pt x="177" y="94"/>
                      <a:pt x="177" y="94"/>
                      <a:pt x="177" y="94"/>
                    </a:cubicBezTo>
                    <a:cubicBezTo>
                      <a:pt x="176" y="94"/>
                      <a:pt x="176" y="95"/>
                      <a:pt x="175" y="95"/>
                    </a:cubicBezTo>
                    <a:close/>
                    <a:moveTo>
                      <a:pt x="179" y="89"/>
                    </a:moveTo>
                    <a:cubicBezTo>
                      <a:pt x="179" y="89"/>
                      <a:pt x="179" y="90"/>
                      <a:pt x="179" y="90"/>
                    </a:cubicBezTo>
                    <a:cubicBezTo>
                      <a:pt x="178" y="89"/>
                      <a:pt x="177" y="89"/>
                      <a:pt x="179" y="89"/>
                    </a:cubicBezTo>
                    <a:close/>
                    <a:moveTo>
                      <a:pt x="179" y="90"/>
                    </a:moveTo>
                    <a:cubicBezTo>
                      <a:pt x="179" y="90"/>
                      <a:pt x="178" y="91"/>
                      <a:pt x="178" y="92"/>
                    </a:cubicBezTo>
                    <a:cubicBezTo>
                      <a:pt x="178" y="91"/>
                      <a:pt x="179" y="90"/>
                      <a:pt x="179" y="90"/>
                    </a:cubicBezTo>
                    <a:close/>
                    <a:moveTo>
                      <a:pt x="178" y="92"/>
                    </a:moveTo>
                    <a:cubicBezTo>
                      <a:pt x="178" y="93"/>
                      <a:pt x="177" y="93"/>
                      <a:pt x="177" y="94"/>
                    </a:cubicBezTo>
                    <a:cubicBezTo>
                      <a:pt x="177" y="93"/>
                      <a:pt x="178" y="93"/>
                      <a:pt x="178" y="92"/>
                    </a:cubicBezTo>
                    <a:close/>
                    <a:moveTo>
                      <a:pt x="175" y="95"/>
                    </a:moveTo>
                    <a:cubicBezTo>
                      <a:pt x="175" y="96"/>
                      <a:pt x="174" y="96"/>
                      <a:pt x="174" y="97"/>
                    </a:cubicBezTo>
                    <a:cubicBezTo>
                      <a:pt x="174" y="96"/>
                      <a:pt x="175" y="96"/>
                      <a:pt x="175" y="95"/>
                    </a:cubicBezTo>
                    <a:close/>
                    <a:moveTo>
                      <a:pt x="104" y="40"/>
                    </a:moveTo>
                    <a:cubicBezTo>
                      <a:pt x="101" y="39"/>
                      <a:pt x="99" y="39"/>
                      <a:pt x="99" y="39"/>
                    </a:cubicBezTo>
                    <a:cubicBezTo>
                      <a:pt x="99" y="31"/>
                      <a:pt x="117" y="4"/>
                      <a:pt x="141" y="4"/>
                    </a:cubicBezTo>
                    <a:cubicBezTo>
                      <a:pt x="151" y="4"/>
                      <a:pt x="160" y="9"/>
                      <a:pt x="167" y="15"/>
                    </a:cubicBezTo>
                    <a:cubicBezTo>
                      <a:pt x="161" y="12"/>
                      <a:pt x="154" y="10"/>
                      <a:pt x="144" y="10"/>
                    </a:cubicBezTo>
                    <a:cubicBezTo>
                      <a:pt x="144" y="10"/>
                      <a:pt x="110" y="5"/>
                      <a:pt x="104" y="40"/>
                    </a:cubicBezTo>
                    <a:close/>
                    <a:moveTo>
                      <a:pt x="143" y="105"/>
                    </a:moveTo>
                    <a:cubicBezTo>
                      <a:pt x="143" y="100"/>
                      <a:pt x="147" y="96"/>
                      <a:pt x="152" y="96"/>
                    </a:cubicBezTo>
                    <a:cubicBezTo>
                      <a:pt x="156" y="96"/>
                      <a:pt x="159" y="99"/>
                      <a:pt x="160" y="102"/>
                    </a:cubicBezTo>
                    <a:cubicBezTo>
                      <a:pt x="165" y="101"/>
                      <a:pt x="165" y="101"/>
                      <a:pt x="165" y="101"/>
                    </a:cubicBezTo>
                    <a:cubicBezTo>
                      <a:pt x="165" y="101"/>
                      <a:pt x="170" y="100"/>
                      <a:pt x="174" y="97"/>
                    </a:cubicBezTo>
                    <a:cubicBezTo>
                      <a:pt x="173" y="97"/>
                      <a:pt x="172" y="98"/>
                      <a:pt x="171" y="99"/>
                    </a:cubicBezTo>
                    <a:cubicBezTo>
                      <a:pt x="171" y="103"/>
                      <a:pt x="171" y="103"/>
                      <a:pt x="171" y="103"/>
                    </a:cubicBezTo>
                    <a:cubicBezTo>
                      <a:pt x="168" y="104"/>
                      <a:pt x="164" y="105"/>
                      <a:pt x="161" y="106"/>
                    </a:cubicBezTo>
                    <a:cubicBezTo>
                      <a:pt x="160" y="106"/>
                      <a:pt x="160" y="106"/>
                      <a:pt x="160" y="106"/>
                    </a:cubicBezTo>
                    <a:cubicBezTo>
                      <a:pt x="161" y="112"/>
                      <a:pt x="156" y="115"/>
                      <a:pt x="152" y="115"/>
                    </a:cubicBezTo>
                    <a:cubicBezTo>
                      <a:pt x="147" y="115"/>
                      <a:pt x="143" y="111"/>
                      <a:pt x="143" y="105"/>
                    </a:cubicBezTo>
                    <a:close/>
                    <a:moveTo>
                      <a:pt x="171" y="155"/>
                    </a:moveTo>
                    <a:cubicBezTo>
                      <a:pt x="168" y="164"/>
                      <a:pt x="166" y="188"/>
                      <a:pt x="164" y="192"/>
                    </a:cubicBezTo>
                    <a:cubicBezTo>
                      <a:pt x="164" y="192"/>
                      <a:pt x="158" y="162"/>
                      <a:pt x="153" y="156"/>
                    </a:cubicBezTo>
                    <a:cubicBezTo>
                      <a:pt x="153" y="156"/>
                      <a:pt x="154" y="144"/>
                      <a:pt x="158" y="145"/>
                    </a:cubicBezTo>
                    <a:cubicBezTo>
                      <a:pt x="158" y="145"/>
                      <a:pt x="155" y="139"/>
                      <a:pt x="151" y="140"/>
                    </a:cubicBezTo>
                    <a:cubicBezTo>
                      <a:pt x="151" y="140"/>
                      <a:pt x="172" y="128"/>
                      <a:pt x="171" y="125"/>
                    </a:cubicBezTo>
                    <a:cubicBezTo>
                      <a:pt x="171" y="125"/>
                      <a:pt x="177" y="138"/>
                      <a:pt x="171" y="1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sym typeface="SimSun" panose="02010600030101010101" pitchFamily="2" charset="-122"/>
                </a:endParaRPr>
              </a:p>
            </p:txBody>
          </p:sp>
          <p:sp>
            <p:nvSpPr>
              <p:cNvPr id="78" name="Freeform 77"/>
              <p:cNvSpPr>
                <a:spLocks noEditPoints="1" noChangeArrowheads="1"/>
              </p:cNvSpPr>
              <p:nvPr/>
            </p:nvSpPr>
            <p:spPr bwMode="auto">
              <a:xfrm>
                <a:off x="0" y="696912"/>
                <a:ext cx="1312862" cy="455612"/>
              </a:xfrm>
              <a:custGeom>
                <a:avLst/>
                <a:gdLst>
                  <a:gd name="T0" fmla="*/ 464 w 473"/>
                  <a:gd name="T1" fmla="*/ 128 h 164"/>
                  <a:gd name="T2" fmla="*/ 407 w 473"/>
                  <a:gd name="T3" fmla="*/ 99 h 164"/>
                  <a:gd name="T4" fmla="*/ 391 w 473"/>
                  <a:gd name="T5" fmla="*/ 85 h 164"/>
                  <a:gd name="T6" fmla="*/ 392 w 473"/>
                  <a:gd name="T7" fmla="*/ 68 h 164"/>
                  <a:gd name="T8" fmla="*/ 413 w 473"/>
                  <a:gd name="T9" fmla="*/ 46 h 164"/>
                  <a:gd name="T10" fmla="*/ 367 w 473"/>
                  <a:gd name="T11" fmla="*/ 0 h 164"/>
                  <a:gd name="T12" fmla="*/ 322 w 473"/>
                  <a:gd name="T13" fmla="*/ 49 h 164"/>
                  <a:gd name="T14" fmla="*/ 343 w 473"/>
                  <a:gd name="T15" fmla="*/ 76 h 164"/>
                  <a:gd name="T16" fmla="*/ 340 w 473"/>
                  <a:gd name="T17" fmla="*/ 107 h 164"/>
                  <a:gd name="T18" fmla="*/ 313 w 473"/>
                  <a:gd name="T19" fmla="*/ 118 h 164"/>
                  <a:gd name="T20" fmla="*/ 266 w 473"/>
                  <a:gd name="T21" fmla="*/ 105 h 164"/>
                  <a:gd name="T22" fmla="*/ 250 w 473"/>
                  <a:gd name="T23" fmla="*/ 85 h 164"/>
                  <a:gd name="T24" fmla="*/ 250 w 473"/>
                  <a:gd name="T25" fmla="*/ 68 h 164"/>
                  <a:gd name="T26" fmla="*/ 271 w 473"/>
                  <a:gd name="T27" fmla="*/ 46 h 164"/>
                  <a:gd name="T28" fmla="*/ 225 w 473"/>
                  <a:gd name="T29" fmla="*/ 0 h 164"/>
                  <a:gd name="T30" fmla="*/ 180 w 473"/>
                  <a:gd name="T31" fmla="*/ 49 h 164"/>
                  <a:gd name="T32" fmla="*/ 201 w 473"/>
                  <a:gd name="T33" fmla="*/ 76 h 164"/>
                  <a:gd name="T34" fmla="*/ 198 w 473"/>
                  <a:gd name="T35" fmla="*/ 107 h 164"/>
                  <a:gd name="T36" fmla="*/ 171 w 473"/>
                  <a:gd name="T37" fmla="*/ 118 h 164"/>
                  <a:gd name="T38" fmla="*/ 159 w 473"/>
                  <a:gd name="T39" fmla="*/ 118 h 164"/>
                  <a:gd name="T40" fmla="*/ 132 w 473"/>
                  <a:gd name="T41" fmla="*/ 107 h 164"/>
                  <a:gd name="T42" fmla="*/ 129 w 473"/>
                  <a:gd name="T43" fmla="*/ 76 h 164"/>
                  <a:gd name="T44" fmla="*/ 150 w 473"/>
                  <a:gd name="T45" fmla="*/ 49 h 164"/>
                  <a:gd name="T46" fmla="*/ 106 w 473"/>
                  <a:gd name="T47" fmla="*/ 0 h 164"/>
                  <a:gd name="T48" fmla="*/ 60 w 473"/>
                  <a:gd name="T49" fmla="*/ 46 h 164"/>
                  <a:gd name="T50" fmla="*/ 80 w 473"/>
                  <a:gd name="T51" fmla="*/ 68 h 164"/>
                  <a:gd name="T52" fmla="*/ 81 w 473"/>
                  <a:gd name="T53" fmla="*/ 85 h 164"/>
                  <a:gd name="T54" fmla="*/ 65 w 473"/>
                  <a:gd name="T55" fmla="*/ 99 h 164"/>
                  <a:gd name="T56" fmla="*/ 9 w 473"/>
                  <a:gd name="T57" fmla="*/ 128 h 164"/>
                  <a:gd name="T58" fmla="*/ 0 w 473"/>
                  <a:gd name="T59" fmla="*/ 164 h 164"/>
                  <a:gd name="T60" fmla="*/ 188 w 473"/>
                  <a:gd name="T61" fmla="*/ 164 h 164"/>
                  <a:gd name="T62" fmla="*/ 331 w 473"/>
                  <a:gd name="T63" fmla="*/ 164 h 164"/>
                  <a:gd name="T64" fmla="*/ 469 w 473"/>
                  <a:gd name="T65" fmla="*/ 159 h 164"/>
                  <a:gd name="T66" fmla="*/ 341 w 473"/>
                  <a:gd name="T67" fmla="*/ 71 h 164"/>
                  <a:gd name="T68" fmla="*/ 340 w 473"/>
                  <a:gd name="T69" fmla="*/ 71 h 164"/>
                  <a:gd name="T70" fmla="*/ 199 w 473"/>
                  <a:gd name="T71" fmla="*/ 71 h 164"/>
                  <a:gd name="T72" fmla="*/ 198 w 473"/>
                  <a:gd name="T73" fmla="*/ 71 h 164"/>
                  <a:gd name="T74" fmla="*/ 132 w 473"/>
                  <a:gd name="T75" fmla="*/ 71 h 164"/>
                  <a:gd name="T76" fmla="*/ 131 w 473"/>
                  <a:gd name="T77" fmla="*/ 71 h 164"/>
                  <a:gd name="T78" fmla="*/ 78 w 473"/>
                  <a:gd name="T79" fmla="*/ 30 h 164"/>
                  <a:gd name="T80" fmla="*/ 106 w 473"/>
                  <a:gd name="T81" fmla="*/ 3 h 164"/>
                  <a:gd name="T82" fmla="*/ 108 w 473"/>
                  <a:gd name="T83" fmla="*/ 7 h 164"/>
                  <a:gd name="T84" fmla="*/ 206 w 473"/>
                  <a:gd name="T85" fmla="*/ 11 h 164"/>
                  <a:gd name="T86" fmla="*/ 256 w 473"/>
                  <a:gd name="T87" fmla="*/ 29 h 164"/>
                  <a:gd name="T88" fmla="*/ 223 w 473"/>
                  <a:gd name="T89" fmla="*/ 7 h 164"/>
                  <a:gd name="T90" fmla="*/ 348 w 473"/>
                  <a:gd name="T91" fmla="*/ 11 h 164"/>
                  <a:gd name="T92" fmla="*/ 398 w 473"/>
                  <a:gd name="T93" fmla="*/ 29 h 164"/>
                  <a:gd name="T94" fmla="*/ 365 w 473"/>
                  <a:gd name="T95" fmla="*/ 7 h 164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473"/>
                  <a:gd name="T145" fmla="*/ 0 h 164"/>
                  <a:gd name="T146" fmla="*/ 473 w 473"/>
                  <a:gd name="T147" fmla="*/ 164 h 164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473" h="164">
                    <a:moveTo>
                      <a:pt x="469" y="159"/>
                    </a:moveTo>
                    <a:cubicBezTo>
                      <a:pt x="467" y="155"/>
                      <a:pt x="464" y="128"/>
                      <a:pt x="464" y="128"/>
                    </a:cubicBezTo>
                    <a:cubicBezTo>
                      <a:pt x="464" y="117"/>
                      <a:pt x="454" y="114"/>
                      <a:pt x="454" y="114"/>
                    </a:cubicBezTo>
                    <a:cubicBezTo>
                      <a:pt x="450" y="110"/>
                      <a:pt x="407" y="99"/>
                      <a:pt x="407" y="99"/>
                    </a:cubicBezTo>
                    <a:cubicBezTo>
                      <a:pt x="401" y="95"/>
                      <a:pt x="395" y="89"/>
                      <a:pt x="393" y="86"/>
                    </a:cubicBezTo>
                    <a:cubicBezTo>
                      <a:pt x="391" y="85"/>
                      <a:pt x="391" y="85"/>
                      <a:pt x="391" y="85"/>
                    </a:cubicBezTo>
                    <a:cubicBezTo>
                      <a:pt x="388" y="79"/>
                      <a:pt x="391" y="70"/>
                      <a:pt x="391" y="70"/>
                    </a:cubicBezTo>
                    <a:cubicBezTo>
                      <a:pt x="391" y="69"/>
                      <a:pt x="392" y="68"/>
                      <a:pt x="392" y="68"/>
                    </a:cubicBezTo>
                    <a:cubicBezTo>
                      <a:pt x="393" y="69"/>
                      <a:pt x="395" y="70"/>
                      <a:pt x="399" y="70"/>
                    </a:cubicBezTo>
                    <a:cubicBezTo>
                      <a:pt x="399" y="70"/>
                      <a:pt x="413" y="67"/>
                      <a:pt x="413" y="46"/>
                    </a:cubicBezTo>
                    <a:cubicBezTo>
                      <a:pt x="413" y="32"/>
                      <a:pt x="402" y="28"/>
                      <a:pt x="402" y="28"/>
                    </a:cubicBezTo>
                    <a:cubicBezTo>
                      <a:pt x="402" y="28"/>
                      <a:pt x="400" y="0"/>
                      <a:pt x="367" y="0"/>
                    </a:cubicBezTo>
                    <a:cubicBezTo>
                      <a:pt x="334" y="0"/>
                      <a:pt x="330" y="29"/>
                      <a:pt x="330" y="29"/>
                    </a:cubicBezTo>
                    <a:cubicBezTo>
                      <a:pt x="330" y="29"/>
                      <a:pt x="319" y="32"/>
                      <a:pt x="322" y="49"/>
                    </a:cubicBezTo>
                    <a:cubicBezTo>
                      <a:pt x="326" y="69"/>
                      <a:pt x="335" y="68"/>
                      <a:pt x="335" y="68"/>
                    </a:cubicBezTo>
                    <a:cubicBezTo>
                      <a:pt x="337" y="70"/>
                      <a:pt x="340" y="74"/>
                      <a:pt x="343" y="76"/>
                    </a:cubicBezTo>
                    <a:cubicBezTo>
                      <a:pt x="345" y="79"/>
                      <a:pt x="345" y="93"/>
                      <a:pt x="345" y="93"/>
                    </a:cubicBezTo>
                    <a:cubicBezTo>
                      <a:pt x="343" y="93"/>
                      <a:pt x="340" y="107"/>
                      <a:pt x="340" y="107"/>
                    </a:cubicBezTo>
                    <a:cubicBezTo>
                      <a:pt x="340" y="107"/>
                      <a:pt x="334" y="109"/>
                      <a:pt x="331" y="111"/>
                    </a:cubicBezTo>
                    <a:cubicBezTo>
                      <a:pt x="328" y="113"/>
                      <a:pt x="318" y="117"/>
                      <a:pt x="313" y="118"/>
                    </a:cubicBezTo>
                    <a:cubicBezTo>
                      <a:pt x="312" y="119"/>
                      <a:pt x="310" y="119"/>
                      <a:pt x="308" y="120"/>
                    </a:cubicBezTo>
                    <a:cubicBezTo>
                      <a:pt x="296" y="115"/>
                      <a:pt x="266" y="105"/>
                      <a:pt x="266" y="105"/>
                    </a:cubicBezTo>
                    <a:cubicBezTo>
                      <a:pt x="259" y="102"/>
                      <a:pt x="253" y="89"/>
                      <a:pt x="251" y="86"/>
                    </a:cubicBezTo>
                    <a:cubicBezTo>
                      <a:pt x="250" y="85"/>
                      <a:pt x="250" y="85"/>
                      <a:pt x="250" y="85"/>
                    </a:cubicBezTo>
                    <a:cubicBezTo>
                      <a:pt x="246" y="79"/>
                      <a:pt x="249" y="70"/>
                      <a:pt x="249" y="70"/>
                    </a:cubicBezTo>
                    <a:cubicBezTo>
                      <a:pt x="250" y="69"/>
                      <a:pt x="250" y="68"/>
                      <a:pt x="250" y="68"/>
                    </a:cubicBezTo>
                    <a:cubicBezTo>
                      <a:pt x="251" y="69"/>
                      <a:pt x="253" y="70"/>
                      <a:pt x="257" y="70"/>
                    </a:cubicBezTo>
                    <a:cubicBezTo>
                      <a:pt x="257" y="70"/>
                      <a:pt x="271" y="67"/>
                      <a:pt x="271" y="46"/>
                    </a:cubicBezTo>
                    <a:cubicBezTo>
                      <a:pt x="271" y="32"/>
                      <a:pt x="261" y="28"/>
                      <a:pt x="261" y="28"/>
                    </a:cubicBezTo>
                    <a:cubicBezTo>
                      <a:pt x="261" y="28"/>
                      <a:pt x="258" y="0"/>
                      <a:pt x="225" y="0"/>
                    </a:cubicBezTo>
                    <a:cubicBezTo>
                      <a:pt x="192" y="0"/>
                      <a:pt x="188" y="29"/>
                      <a:pt x="188" y="29"/>
                    </a:cubicBezTo>
                    <a:cubicBezTo>
                      <a:pt x="188" y="29"/>
                      <a:pt x="177" y="32"/>
                      <a:pt x="180" y="49"/>
                    </a:cubicBezTo>
                    <a:cubicBezTo>
                      <a:pt x="184" y="69"/>
                      <a:pt x="193" y="68"/>
                      <a:pt x="193" y="68"/>
                    </a:cubicBezTo>
                    <a:cubicBezTo>
                      <a:pt x="195" y="70"/>
                      <a:pt x="198" y="74"/>
                      <a:pt x="201" y="76"/>
                    </a:cubicBezTo>
                    <a:cubicBezTo>
                      <a:pt x="203" y="79"/>
                      <a:pt x="203" y="93"/>
                      <a:pt x="203" y="93"/>
                    </a:cubicBezTo>
                    <a:cubicBezTo>
                      <a:pt x="201" y="93"/>
                      <a:pt x="198" y="107"/>
                      <a:pt x="198" y="107"/>
                    </a:cubicBezTo>
                    <a:cubicBezTo>
                      <a:pt x="198" y="107"/>
                      <a:pt x="192" y="109"/>
                      <a:pt x="189" y="111"/>
                    </a:cubicBezTo>
                    <a:cubicBezTo>
                      <a:pt x="186" y="113"/>
                      <a:pt x="176" y="117"/>
                      <a:pt x="171" y="118"/>
                    </a:cubicBezTo>
                    <a:cubicBezTo>
                      <a:pt x="170" y="119"/>
                      <a:pt x="168" y="119"/>
                      <a:pt x="165" y="121"/>
                    </a:cubicBezTo>
                    <a:cubicBezTo>
                      <a:pt x="163" y="119"/>
                      <a:pt x="161" y="119"/>
                      <a:pt x="159" y="118"/>
                    </a:cubicBezTo>
                    <a:cubicBezTo>
                      <a:pt x="154" y="117"/>
                      <a:pt x="145" y="113"/>
                      <a:pt x="141" y="111"/>
                    </a:cubicBezTo>
                    <a:cubicBezTo>
                      <a:pt x="138" y="109"/>
                      <a:pt x="132" y="107"/>
                      <a:pt x="132" y="107"/>
                    </a:cubicBezTo>
                    <a:cubicBezTo>
                      <a:pt x="132" y="107"/>
                      <a:pt x="129" y="93"/>
                      <a:pt x="128" y="93"/>
                    </a:cubicBezTo>
                    <a:cubicBezTo>
                      <a:pt x="128" y="93"/>
                      <a:pt x="127" y="79"/>
                      <a:pt x="129" y="76"/>
                    </a:cubicBezTo>
                    <a:cubicBezTo>
                      <a:pt x="133" y="74"/>
                      <a:pt x="136" y="70"/>
                      <a:pt x="137" y="68"/>
                    </a:cubicBezTo>
                    <a:cubicBezTo>
                      <a:pt x="137" y="68"/>
                      <a:pt x="146" y="69"/>
                      <a:pt x="150" y="49"/>
                    </a:cubicBezTo>
                    <a:cubicBezTo>
                      <a:pt x="153" y="32"/>
                      <a:pt x="143" y="29"/>
                      <a:pt x="143" y="29"/>
                    </a:cubicBezTo>
                    <a:cubicBezTo>
                      <a:pt x="143" y="29"/>
                      <a:pt x="139" y="0"/>
                      <a:pt x="106" y="0"/>
                    </a:cubicBezTo>
                    <a:cubicBezTo>
                      <a:pt x="73" y="0"/>
                      <a:pt x="70" y="28"/>
                      <a:pt x="70" y="28"/>
                    </a:cubicBezTo>
                    <a:cubicBezTo>
                      <a:pt x="70" y="28"/>
                      <a:pt x="59" y="32"/>
                      <a:pt x="60" y="46"/>
                    </a:cubicBezTo>
                    <a:cubicBezTo>
                      <a:pt x="60" y="67"/>
                      <a:pt x="74" y="70"/>
                      <a:pt x="74" y="70"/>
                    </a:cubicBezTo>
                    <a:cubicBezTo>
                      <a:pt x="77" y="70"/>
                      <a:pt x="79" y="69"/>
                      <a:pt x="80" y="68"/>
                    </a:cubicBezTo>
                    <a:cubicBezTo>
                      <a:pt x="81" y="68"/>
                      <a:pt x="81" y="69"/>
                      <a:pt x="81" y="70"/>
                    </a:cubicBezTo>
                    <a:cubicBezTo>
                      <a:pt x="81" y="70"/>
                      <a:pt x="84" y="79"/>
                      <a:pt x="81" y="85"/>
                    </a:cubicBezTo>
                    <a:cubicBezTo>
                      <a:pt x="80" y="86"/>
                      <a:pt x="80" y="86"/>
                      <a:pt x="80" y="86"/>
                    </a:cubicBezTo>
                    <a:cubicBezTo>
                      <a:pt x="77" y="89"/>
                      <a:pt x="72" y="95"/>
                      <a:pt x="65" y="99"/>
                    </a:cubicBezTo>
                    <a:cubicBezTo>
                      <a:pt x="65" y="99"/>
                      <a:pt x="23" y="110"/>
                      <a:pt x="18" y="114"/>
                    </a:cubicBezTo>
                    <a:cubicBezTo>
                      <a:pt x="18" y="114"/>
                      <a:pt x="9" y="117"/>
                      <a:pt x="9" y="128"/>
                    </a:cubicBezTo>
                    <a:cubicBezTo>
                      <a:pt x="9" y="128"/>
                      <a:pt x="6" y="155"/>
                      <a:pt x="3" y="159"/>
                    </a:cubicBezTo>
                    <a:cubicBezTo>
                      <a:pt x="2" y="161"/>
                      <a:pt x="1" y="162"/>
                      <a:pt x="0" y="164"/>
                    </a:cubicBezTo>
                    <a:cubicBezTo>
                      <a:pt x="142" y="164"/>
                      <a:pt x="142" y="164"/>
                      <a:pt x="142" y="164"/>
                    </a:cubicBezTo>
                    <a:cubicBezTo>
                      <a:pt x="188" y="164"/>
                      <a:pt x="188" y="164"/>
                      <a:pt x="188" y="164"/>
                    </a:cubicBezTo>
                    <a:cubicBezTo>
                      <a:pt x="284" y="164"/>
                      <a:pt x="284" y="164"/>
                      <a:pt x="284" y="164"/>
                    </a:cubicBezTo>
                    <a:cubicBezTo>
                      <a:pt x="331" y="164"/>
                      <a:pt x="331" y="164"/>
                      <a:pt x="331" y="164"/>
                    </a:cubicBezTo>
                    <a:cubicBezTo>
                      <a:pt x="473" y="164"/>
                      <a:pt x="473" y="164"/>
                      <a:pt x="473" y="164"/>
                    </a:cubicBezTo>
                    <a:cubicBezTo>
                      <a:pt x="472" y="162"/>
                      <a:pt x="470" y="161"/>
                      <a:pt x="469" y="159"/>
                    </a:cubicBezTo>
                    <a:close/>
                    <a:moveTo>
                      <a:pt x="340" y="71"/>
                    </a:moveTo>
                    <a:cubicBezTo>
                      <a:pt x="341" y="71"/>
                      <a:pt x="341" y="71"/>
                      <a:pt x="341" y="71"/>
                    </a:cubicBezTo>
                    <a:cubicBezTo>
                      <a:pt x="341" y="71"/>
                      <a:pt x="341" y="71"/>
                      <a:pt x="341" y="71"/>
                    </a:cubicBezTo>
                    <a:cubicBezTo>
                      <a:pt x="341" y="71"/>
                      <a:pt x="341" y="71"/>
                      <a:pt x="340" y="71"/>
                    </a:cubicBezTo>
                    <a:close/>
                    <a:moveTo>
                      <a:pt x="198" y="71"/>
                    </a:moveTo>
                    <a:cubicBezTo>
                      <a:pt x="199" y="71"/>
                      <a:pt x="199" y="71"/>
                      <a:pt x="199" y="71"/>
                    </a:cubicBezTo>
                    <a:cubicBezTo>
                      <a:pt x="199" y="71"/>
                      <a:pt x="199" y="71"/>
                      <a:pt x="199" y="71"/>
                    </a:cubicBezTo>
                    <a:cubicBezTo>
                      <a:pt x="199" y="71"/>
                      <a:pt x="199" y="71"/>
                      <a:pt x="198" y="71"/>
                    </a:cubicBezTo>
                    <a:close/>
                    <a:moveTo>
                      <a:pt x="131" y="71"/>
                    </a:moveTo>
                    <a:cubicBezTo>
                      <a:pt x="131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1" y="71"/>
                    </a:cubicBezTo>
                    <a:cubicBezTo>
                      <a:pt x="131" y="71"/>
                      <a:pt x="131" y="71"/>
                      <a:pt x="131" y="71"/>
                    </a:cubicBezTo>
                    <a:close/>
                    <a:moveTo>
                      <a:pt x="108" y="7"/>
                    </a:moveTo>
                    <a:cubicBezTo>
                      <a:pt x="108" y="7"/>
                      <a:pt x="82" y="4"/>
                      <a:pt x="78" y="30"/>
                    </a:cubicBezTo>
                    <a:cubicBezTo>
                      <a:pt x="76" y="29"/>
                      <a:pt x="74" y="29"/>
                      <a:pt x="74" y="29"/>
                    </a:cubicBezTo>
                    <a:cubicBezTo>
                      <a:pt x="74" y="23"/>
                      <a:pt x="81" y="2"/>
                      <a:pt x="106" y="3"/>
                    </a:cubicBezTo>
                    <a:cubicBezTo>
                      <a:pt x="113" y="4"/>
                      <a:pt x="120" y="7"/>
                      <a:pt x="125" y="11"/>
                    </a:cubicBezTo>
                    <a:cubicBezTo>
                      <a:pt x="121" y="9"/>
                      <a:pt x="115" y="8"/>
                      <a:pt x="108" y="7"/>
                    </a:cubicBezTo>
                    <a:close/>
                    <a:moveTo>
                      <a:pt x="223" y="7"/>
                    </a:moveTo>
                    <a:cubicBezTo>
                      <a:pt x="215" y="8"/>
                      <a:pt x="210" y="9"/>
                      <a:pt x="206" y="11"/>
                    </a:cubicBezTo>
                    <a:cubicBezTo>
                      <a:pt x="211" y="7"/>
                      <a:pt x="217" y="3"/>
                      <a:pt x="225" y="3"/>
                    </a:cubicBezTo>
                    <a:cubicBezTo>
                      <a:pt x="243" y="3"/>
                      <a:pt x="256" y="23"/>
                      <a:pt x="256" y="29"/>
                    </a:cubicBezTo>
                    <a:cubicBezTo>
                      <a:pt x="256" y="29"/>
                      <a:pt x="255" y="29"/>
                      <a:pt x="253" y="30"/>
                    </a:cubicBezTo>
                    <a:cubicBezTo>
                      <a:pt x="248" y="4"/>
                      <a:pt x="223" y="7"/>
                      <a:pt x="223" y="7"/>
                    </a:cubicBezTo>
                    <a:close/>
                    <a:moveTo>
                      <a:pt x="365" y="7"/>
                    </a:moveTo>
                    <a:cubicBezTo>
                      <a:pt x="357" y="8"/>
                      <a:pt x="352" y="9"/>
                      <a:pt x="348" y="11"/>
                    </a:cubicBezTo>
                    <a:cubicBezTo>
                      <a:pt x="353" y="7"/>
                      <a:pt x="359" y="3"/>
                      <a:pt x="367" y="3"/>
                    </a:cubicBezTo>
                    <a:cubicBezTo>
                      <a:pt x="385" y="3"/>
                      <a:pt x="398" y="23"/>
                      <a:pt x="398" y="29"/>
                    </a:cubicBezTo>
                    <a:cubicBezTo>
                      <a:pt x="398" y="29"/>
                      <a:pt x="397" y="29"/>
                      <a:pt x="395" y="30"/>
                    </a:cubicBezTo>
                    <a:cubicBezTo>
                      <a:pt x="390" y="4"/>
                      <a:pt x="365" y="7"/>
                      <a:pt x="365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sym typeface="SimSun" panose="02010600030101010101" pitchFamily="2" charset="-122"/>
                </a:endParaRPr>
              </a:p>
            </p:txBody>
          </p:sp>
        </p:grpSp>
      </p:grpSp>
      <p:sp>
        <p:nvSpPr>
          <p:cNvPr id="79" name="Rectangle 12"/>
          <p:cNvSpPr>
            <a:spLocks noChangeArrowheads="1"/>
          </p:cNvSpPr>
          <p:nvPr/>
        </p:nvSpPr>
        <p:spPr bwMode="auto">
          <a:xfrm>
            <a:off x="3220085" y="3616960"/>
            <a:ext cx="2113915" cy="37655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0" name="Rectangle 13"/>
          <p:cNvSpPr>
            <a:spLocks noChangeArrowheads="1"/>
          </p:cNvSpPr>
          <p:nvPr/>
        </p:nvSpPr>
        <p:spPr bwMode="auto">
          <a:xfrm>
            <a:off x="7610247" y="3616820"/>
            <a:ext cx="2055699" cy="37623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1" name="Rectangle 14"/>
          <p:cNvSpPr>
            <a:spLocks noChangeArrowheads="1"/>
          </p:cNvSpPr>
          <p:nvPr/>
        </p:nvSpPr>
        <p:spPr bwMode="auto">
          <a:xfrm>
            <a:off x="3229784" y="4518347"/>
            <a:ext cx="2052760" cy="37623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2" name="Rectangle 15"/>
          <p:cNvSpPr>
            <a:spLocks noChangeArrowheads="1"/>
          </p:cNvSpPr>
          <p:nvPr/>
        </p:nvSpPr>
        <p:spPr bwMode="auto">
          <a:xfrm>
            <a:off x="7579797" y="4518347"/>
            <a:ext cx="2055699" cy="37623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3" name="MH_Entry_1"/>
          <p:cNvSpPr/>
          <p:nvPr>
            <p:custDataLst>
              <p:tags r:id="rId1"/>
            </p:custDataLst>
          </p:nvPr>
        </p:nvSpPr>
        <p:spPr>
          <a:xfrm>
            <a:off x="2900538" y="3558172"/>
            <a:ext cx="2735204" cy="498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pc="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Giới Thiệu Form</a:t>
            </a:r>
          </a:p>
        </p:txBody>
      </p:sp>
      <p:sp>
        <p:nvSpPr>
          <p:cNvPr id="84" name="MH_Entry_1"/>
          <p:cNvSpPr/>
          <p:nvPr>
            <p:custDataLst>
              <p:tags r:id="rId2"/>
            </p:custDataLst>
          </p:nvPr>
        </p:nvSpPr>
        <p:spPr>
          <a:xfrm>
            <a:off x="2888562" y="4459699"/>
            <a:ext cx="2735204" cy="498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77500" lnSpcReduction="20000"/>
          </a:bodyPr>
          <a:lstStyle/>
          <a:p>
            <a:pPr algn="ctr">
              <a:lnSpc>
                <a:spcPct val="110000"/>
              </a:lnSpc>
            </a:pPr>
            <a:r>
              <a:rPr lang="en-US" altLang="zh-CN" spc="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PERFORMANCE REVENUE REPORT</a:t>
            </a:r>
            <a:endParaRPr lang="zh-CN" altLang="en-US" spc="2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5" name="MH_Entry_1"/>
          <p:cNvSpPr/>
          <p:nvPr>
            <p:custDataLst>
              <p:tags r:id="rId3"/>
            </p:custDataLst>
          </p:nvPr>
        </p:nvSpPr>
        <p:spPr>
          <a:xfrm>
            <a:off x="7262027" y="3558172"/>
            <a:ext cx="2735204" cy="498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pc="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Giới thiệu code</a:t>
            </a:r>
          </a:p>
        </p:txBody>
      </p:sp>
      <p:sp>
        <p:nvSpPr>
          <p:cNvPr id="86" name="MH_Entry_1"/>
          <p:cNvSpPr/>
          <p:nvPr>
            <p:custDataLst>
              <p:tags r:id="rId4"/>
            </p:custDataLst>
          </p:nvPr>
        </p:nvSpPr>
        <p:spPr>
          <a:xfrm>
            <a:off x="7206176" y="4459699"/>
            <a:ext cx="2735204" cy="498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77500" lnSpcReduction="20000"/>
          </a:bodyPr>
          <a:lstStyle/>
          <a:p>
            <a:pPr algn="ctr">
              <a:lnSpc>
                <a:spcPct val="110000"/>
              </a:lnSpc>
            </a:pPr>
            <a:r>
              <a:rPr lang="en-US" altLang="zh-CN" spc="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WORK PLAN SUBMISSION</a:t>
            </a:r>
            <a:endParaRPr lang="zh-CN" altLang="en-US" spc="2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3179819" y="3989988"/>
            <a:ext cx="2154257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6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JOB SUMMARY REVIEW </a:t>
            </a:r>
            <a:endParaRPr lang="zh-CN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7563611" y="3989988"/>
            <a:ext cx="2154257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6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MARKET STATUS ANALYSIS </a:t>
            </a:r>
            <a:endParaRPr lang="zh-CN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3170282" y="4891515"/>
            <a:ext cx="2154257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6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PERFORMANCE REVENUE REPORT </a:t>
            </a:r>
            <a:endParaRPr lang="zh-CN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7531850" y="4891515"/>
            <a:ext cx="2154257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6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WORK PLAN SUBMISSION </a:t>
            </a:r>
            <a:endParaRPr lang="zh-CN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/>
          <p:nvPr/>
        </p:nvSpPr>
        <p:spPr>
          <a:xfrm>
            <a:off x="829310" y="212090"/>
            <a:ext cx="4155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CHECK Ngang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6428105" y="172720"/>
            <a:ext cx="31934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Check Dọc</a:t>
            </a:r>
            <a:endParaRPr lang="en-US"/>
          </a:p>
          <a:p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D1F98B9-A839-4F60-A01A-036A99BF50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Nội dung 8">
            <a:extLst>
              <a:ext uri="{FF2B5EF4-FFF2-40B4-BE49-F238E27FC236}">
                <a16:creationId xmlns:a16="http://schemas.microsoft.com/office/drawing/2014/main" id="{C187D53B-47F1-4B4D-9178-AE89974201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0" name="Hình ảnh 9">
            <a:extLst>
              <a:ext uri="{FF2B5EF4-FFF2-40B4-BE49-F238E27FC236}">
                <a16:creationId xmlns:a16="http://schemas.microsoft.com/office/drawing/2014/main" id="{C8904A6B-3025-41EB-93D3-0F3EDEB67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7880"/>
            <a:ext cx="5912528" cy="6315075"/>
          </a:xfrm>
          <a:prstGeom prst="rect">
            <a:avLst/>
          </a:prstGeom>
        </p:spPr>
      </p:pic>
      <p:pic>
        <p:nvPicPr>
          <p:cNvPr id="11" name="Hình ảnh 10">
            <a:extLst>
              <a:ext uri="{FF2B5EF4-FFF2-40B4-BE49-F238E27FC236}">
                <a16:creationId xmlns:a16="http://schemas.microsoft.com/office/drawing/2014/main" id="{3F783CFE-10DE-4A4E-A962-568C8D816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529" y="817880"/>
            <a:ext cx="6279472" cy="62960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238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check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chéo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chéo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phụ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DF17819B-EBD1-4ECF-9C12-8A771D1CB3C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8" name="Chỗ dành sẵn cho Nội dung 7">
            <a:extLst>
              <a:ext uri="{FF2B5EF4-FFF2-40B4-BE49-F238E27FC236}">
                <a16:creationId xmlns:a16="http://schemas.microsoft.com/office/drawing/2014/main" id="{C291B3BF-A252-4D5E-A0F3-BE095C8025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690F3C38-13CA-4181-97F4-C762E72DE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941033"/>
            <a:ext cx="6096000" cy="5916967"/>
          </a:xfrm>
          <a:prstGeom prst="rect">
            <a:avLst/>
          </a:prstGeom>
        </p:spPr>
      </p:pic>
      <p:pic>
        <p:nvPicPr>
          <p:cNvPr id="10" name="Hình ảnh 9">
            <a:extLst>
              <a:ext uri="{FF2B5EF4-FFF2-40B4-BE49-F238E27FC236}">
                <a16:creationId xmlns:a16="http://schemas.microsoft.com/office/drawing/2014/main" id="{69D1B67F-2DCE-41E3-BB15-7C39DF485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41033"/>
            <a:ext cx="6095999" cy="591696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Viết hàm kiểm tra game đã kết thúc chưa</a:t>
            </a:r>
            <a:br>
              <a:rPr lang="en-US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(IsEndGame() 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72160" y="1691005"/>
            <a:ext cx="8753475" cy="167894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772160" y="3604895"/>
            <a:ext cx="993076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Chỉ cần thoả mãn 1 trong 4 điều kiện trên là trò chơi sẽ kết thúc, và gọi hàm kết thúc ( EndGame() )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72160" y="4792980"/>
            <a:ext cx="6797675" cy="177101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8288655" y="4404995"/>
            <a:ext cx="354520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Khi trò chơi kết thuc thuộc tính enable của bàn cờ là false để ko thể đánh thêm vào bảng.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Dừng timer đang chạy trên process bar.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Thông báo kết thúc game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202FB09-A94E-4032-BB6E-56BCF1737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c#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winform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entity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65F9935-8FB4-4E5A-8391-ECCB16DFAD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67130" y="1825625"/>
            <a:ext cx="3648722" cy="4351338"/>
          </a:xfrm>
        </p:spPr>
        <p:txBody>
          <a:bodyPr>
            <a:normAutofit/>
          </a:bodyPr>
          <a:lstStyle/>
          <a:p>
            <a:endParaRPr lang="vi-VN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vi-VN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vi-VN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vi-VN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36381F36-9ECC-4A1A-BDBB-8B85FD58F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356" y="2313017"/>
            <a:ext cx="3419475" cy="2466975"/>
          </a:xfrm>
          <a:prstGeom prst="rect">
            <a:avLst/>
          </a:prstGeom>
        </p:spPr>
      </p:pic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31FDE375-C1D0-474D-B446-BF2C0EDA0B40}"/>
              </a:ext>
            </a:extLst>
          </p:cNvPr>
          <p:cNvSpPr/>
          <p:nvPr/>
        </p:nvSpPr>
        <p:spPr>
          <a:xfrm>
            <a:off x="6774356" y="1808748"/>
            <a:ext cx="3055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err="1">
                <a:cs typeface="Arial" panose="020B0604020202020204" pitchFamily="34" charset="0"/>
              </a:rPr>
              <a:t>Tạo</a:t>
            </a:r>
            <a:r>
              <a:rPr lang="vi-VN" dirty="0">
                <a:cs typeface="Arial" panose="020B0604020202020204" pitchFamily="34" charset="0"/>
              </a:rPr>
              <a:t> cơ </a:t>
            </a:r>
            <a:r>
              <a:rPr lang="vi-VN" dirty="0" err="1">
                <a:cs typeface="Arial" panose="020B0604020202020204" pitchFamily="34" charset="0"/>
              </a:rPr>
              <a:t>sở</a:t>
            </a:r>
            <a:r>
              <a:rPr lang="vi-VN" dirty="0">
                <a:cs typeface="Arial" panose="020B0604020202020204" pitchFamily="34" charset="0"/>
              </a:rPr>
              <a:t> </a:t>
            </a:r>
            <a:r>
              <a:rPr lang="vi-VN" dirty="0" err="1">
                <a:cs typeface="Arial" panose="020B0604020202020204" pitchFamily="34" charset="0"/>
              </a:rPr>
              <a:t>dữ</a:t>
            </a:r>
            <a:r>
              <a:rPr lang="vi-VN" dirty="0">
                <a:cs typeface="Arial" panose="020B0604020202020204" pitchFamily="34" charset="0"/>
              </a:rPr>
              <a:t> </a:t>
            </a:r>
            <a:r>
              <a:rPr lang="vi-VN" dirty="0" err="1">
                <a:cs typeface="Arial" panose="020B0604020202020204" pitchFamily="34" charset="0"/>
              </a:rPr>
              <a:t>liệu</a:t>
            </a:r>
            <a:r>
              <a:rPr lang="vi-VN" dirty="0">
                <a:cs typeface="Arial" panose="020B0604020202020204" pitchFamily="34" charset="0"/>
              </a:rPr>
              <a:t> trên SQL </a:t>
            </a:r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A830C02B-6EC4-4758-9802-F6EDB6854D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68" y="2178080"/>
            <a:ext cx="5372129" cy="2864436"/>
          </a:xfrm>
          <a:prstGeom prst="rect">
            <a:avLst/>
          </a:prstGeom>
        </p:spPr>
      </p:pic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3CA8A211-ED0A-4667-9481-1A0D546F9A95}"/>
              </a:ext>
            </a:extLst>
          </p:cNvPr>
          <p:cNvSpPr/>
          <p:nvPr/>
        </p:nvSpPr>
        <p:spPr>
          <a:xfrm>
            <a:off x="945905" y="1690688"/>
            <a:ext cx="4097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>
                <a:solidFill>
                  <a:srgbClr val="222222"/>
                </a:solidFill>
                <a:latin typeface="Open Sans"/>
              </a:rPr>
              <a:t> </a:t>
            </a:r>
            <a:r>
              <a:rPr lang="vi-VN" dirty="0" err="1">
                <a:solidFill>
                  <a:srgbClr val="222222"/>
                </a:solidFill>
                <a:latin typeface="Open Sans"/>
              </a:rPr>
              <a:t>Tải</a:t>
            </a:r>
            <a:r>
              <a:rPr lang="vi-VN" dirty="0">
                <a:solidFill>
                  <a:srgbClr val="222222"/>
                </a:solidFill>
                <a:latin typeface="Open Sans"/>
              </a:rPr>
              <a:t> </a:t>
            </a:r>
            <a:r>
              <a:rPr lang="vi-VN" b="1" dirty="0" err="1">
                <a:solidFill>
                  <a:srgbClr val="222222"/>
                </a:solidFill>
                <a:latin typeface="Open Sans"/>
              </a:rPr>
              <a:t>Entity</a:t>
            </a:r>
            <a:r>
              <a:rPr lang="vi-VN" b="1" dirty="0">
                <a:solidFill>
                  <a:srgbClr val="222222"/>
                </a:solidFill>
                <a:latin typeface="Open Sans"/>
              </a:rPr>
              <a:t> </a:t>
            </a:r>
            <a:r>
              <a:rPr lang="vi-VN" b="1" dirty="0" err="1">
                <a:solidFill>
                  <a:srgbClr val="222222"/>
                </a:solidFill>
                <a:latin typeface="Open Sans"/>
              </a:rPr>
              <a:t>Framework</a:t>
            </a:r>
            <a:r>
              <a:rPr lang="vi-VN" b="1" dirty="0">
                <a:solidFill>
                  <a:srgbClr val="222222"/>
                </a:solidFill>
                <a:latin typeface="Open Sans"/>
              </a:rPr>
              <a:t> -&gt;</a:t>
            </a:r>
            <a:r>
              <a:rPr lang="vi-VN" dirty="0">
                <a:solidFill>
                  <a:srgbClr val="222222"/>
                </a:solidFill>
                <a:latin typeface="Open Sans"/>
              </a:rPr>
              <a:t> </a:t>
            </a:r>
            <a:r>
              <a:rPr lang="vi-VN" dirty="0" err="1">
                <a:solidFill>
                  <a:srgbClr val="222222"/>
                </a:solidFill>
                <a:latin typeface="Open Sans"/>
              </a:rPr>
              <a:t>chọn</a:t>
            </a:r>
            <a:r>
              <a:rPr lang="vi-VN" dirty="0">
                <a:solidFill>
                  <a:srgbClr val="222222"/>
                </a:solidFill>
                <a:latin typeface="Open Sans"/>
              </a:rPr>
              <a:t> </a:t>
            </a:r>
            <a:r>
              <a:rPr lang="vi-VN" b="1" dirty="0" err="1">
                <a:solidFill>
                  <a:srgbClr val="222222"/>
                </a:solidFill>
                <a:latin typeface="Open Sans"/>
              </a:rPr>
              <a:t>Install</a:t>
            </a:r>
            <a:endParaRPr lang="vi-VN" dirty="0"/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5C80AEBF-7909-4741-BF84-C2B2532FC3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068" y="5828469"/>
            <a:ext cx="4914900" cy="352425"/>
          </a:xfrm>
          <a:prstGeom prst="rect">
            <a:avLst/>
          </a:prstGeom>
        </p:spPr>
      </p:pic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27D83826-D7EA-406F-AFB1-A43681084C79}"/>
              </a:ext>
            </a:extLst>
          </p:cNvPr>
          <p:cNvSpPr/>
          <p:nvPr/>
        </p:nvSpPr>
        <p:spPr>
          <a:xfrm>
            <a:off x="945905" y="5345242"/>
            <a:ext cx="2108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err="1"/>
              <a:t>Gọi</a:t>
            </a:r>
            <a:r>
              <a:rPr lang="vi-VN" dirty="0"/>
              <a:t> SQLENTITIES</a:t>
            </a:r>
          </a:p>
        </p:txBody>
      </p:sp>
    </p:spTree>
    <p:extLst>
      <p:ext uri="{BB962C8B-B14F-4D97-AF65-F5344CB8AC3E}">
        <p14:creationId xmlns:p14="http://schemas.microsoft.com/office/powerpoint/2010/main" val="33866565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5392814-F927-4051-8BAE-6E4D5D13B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082"/>
            <a:ext cx="10515600" cy="1325563"/>
          </a:xfrm>
        </p:spPr>
        <p:txBody>
          <a:bodyPr>
            <a:normAutofit/>
          </a:bodyPr>
          <a:lstStyle/>
          <a:p>
            <a:r>
              <a:rPr lang="vi-VN" dirty="0"/>
              <a:t>1.Thêm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datatable</a:t>
            </a:r>
            <a:r>
              <a:rPr lang="vi-VN" dirty="0"/>
              <a:t> QLP3</a:t>
            </a:r>
            <a:br>
              <a:rPr lang="vi-VN" dirty="0"/>
            </a:br>
            <a:endParaRPr lang="vi-VN" dirty="0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EBB9BD9D-828A-4008-8EFB-1DEA2F2E0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85825"/>
            <a:ext cx="5476875" cy="5972175"/>
          </a:xfrm>
          <a:prstGeom prst="rect">
            <a:avLst/>
          </a:prstGeom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AE10578E-173E-448F-B85B-3F6616B8E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" y="793627"/>
            <a:ext cx="5695950" cy="61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1479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238750A-8261-4E57-8C52-A59AAFAA7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8255"/>
            <a:ext cx="10515600" cy="1325563"/>
          </a:xfrm>
        </p:spPr>
        <p:txBody>
          <a:bodyPr/>
          <a:lstStyle/>
          <a:p>
            <a:r>
              <a:rPr lang="vi-VN" dirty="0"/>
              <a:t>1.Thêm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datatable</a:t>
            </a:r>
            <a:r>
              <a:rPr lang="vi-VN" dirty="0"/>
              <a:t> QLP3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CCACFF4-AB31-4DCF-BDCB-9C4B8D7FF3E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vi-VN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0B578A9B-49B0-4D6B-B5E9-A69CE63D8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86266"/>
            <a:ext cx="10220325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432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3619EB7-04A6-4D00-B43F-ACC35E9EB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672"/>
            <a:ext cx="10515600" cy="1325563"/>
          </a:xfrm>
        </p:spPr>
        <p:txBody>
          <a:bodyPr/>
          <a:lstStyle/>
          <a:p>
            <a:r>
              <a:rPr lang="vi-VN" dirty="0"/>
              <a:t>2.Sửa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datatable</a:t>
            </a:r>
            <a:r>
              <a:rPr lang="vi-VN" dirty="0"/>
              <a:t> QLP3, </a:t>
            </a:r>
            <a:r>
              <a:rPr lang="vi-VN" dirty="0" err="1"/>
              <a:t>wins</a:t>
            </a:r>
            <a:r>
              <a:rPr lang="vi-VN" dirty="0"/>
              <a:t> </a:t>
            </a:r>
            <a:r>
              <a:rPr lang="vi-VN" dirty="0" err="1"/>
              <a:t>loses</a:t>
            </a:r>
            <a:endParaRPr lang="vi-VN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3F5F9237-48FD-431B-9717-48C8BAC82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90650"/>
            <a:ext cx="7458075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7242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9399BA1-D081-4DE6-8ECC-2FC656A96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3.Hiển </a:t>
            </a:r>
            <a:r>
              <a:rPr lang="vi-VN" dirty="0" err="1"/>
              <a:t>thị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endParaRPr lang="vi-VN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05F750E4-6DB6-4A43-89A0-9E3081A6B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286" y="1690688"/>
            <a:ext cx="595312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0244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AB07A1A-A434-4BC3-BD93-1D6364AFE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4.Xóa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endParaRPr lang="vi-VN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F64E6B83-7720-49D3-8E88-9FB9140ED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5344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7350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1"/>
          <p:cNvSpPr/>
          <p:nvPr/>
        </p:nvSpPr>
        <p:spPr bwMode="auto">
          <a:xfrm>
            <a:off x="3354070" y="1972945"/>
            <a:ext cx="5490845" cy="3479800"/>
          </a:xfrm>
          <a:custGeom>
            <a:avLst/>
            <a:gdLst>
              <a:gd name="T0" fmla="*/ 2172 w 2238"/>
              <a:gd name="T1" fmla="*/ 736 h 1389"/>
              <a:gd name="T2" fmla="*/ 2172 w 2238"/>
              <a:gd name="T3" fmla="*/ 495 h 1389"/>
              <a:gd name="T4" fmla="*/ 1743 w 2238"/>
              <a:gd name="T5" fmla="*/ 67 h 1389"/>
              <a:gd name="T6" fmla="*/ 1503 w 2238"/>
              <a:gd name="T7" fmla="*/ 67 h 1389"/>
              <a:gd name="T8" fmla="*/ 1503 w 2238"/>
              <a:gd name="T9" fmla="*/ 308 h 1389"/>
              <a:gd name="T10" fmla="*/ 1524 w 2238"/>
              <a:gd name="T11" fmla="*/ 329 h 1389"/>
              <a:gd name="T12" fmla="*/ 1413 w 2238"/>
              <a:gd name="T13" fmla="*/ 353 h 1389"/>
              <a:gd name="T14" fmla="*/ 1383 w 2238"/>
              <a:gd name="T15" fmla="*/ 422 h 1389"/>
              <a:gd name="T16" fmla="*/ 1184 w 2238"/>
              <a:gd name="T17" fmla="*/ 223 h 1389"/>
              <a:gd name="T18" fmla="*/ 859 w 2238"/>
              <a:gd name="T19" fmla="*/ 223 h 1389"/>
              <a:gd name="T20" fmla="*/ 800 w 2238"/>
              <a:gd name="T21" fmla="*/ 448 h 1389"/>
              <a:gd name="T22" fmla="*/ 636 w 2238"/>
              <a:gd name="T23" fmla="*/ 284 h 1389"/>
              <a:gd name="T24" fmla="*/ 486 w 2238"/>
              <a:gd name="T25" fmla="*/ 284 h 1389"/>
              <a:gd name="T26" fmla="*/ 486 w 2238"/>
              <a:gd name="T27" fmla="*/ 433 h 1389"/>
              <a:gd name="T28" fmla="*/ 504 w 2238"/>
              <a:gd name="T29" fmla="*/ 451 h 1389"/>
              <a:gd name="T30" fmla="*/ 418 w 2238"/>
              <a:gd name="T31" fmla="*/ 481 h 1389"/>
              <a:gd name="T32" fmla="*/ 387 w 2238"/>
              <a:gd name="T33" fmla="*/ 555 h 1389"/>
              <a:gd name="T34" fmla="*/ 307 w 2238"/>
              <a:gd name="T35" fmla="*/ 474 h 1389"/>
              <a:gd name="T36" fmla="*/ 66 w 2238"/>
              <a:gd name="T37" fmla="*/ 474 h 1389"/>
              <a:gd name="T38" fmla="*/ 66 w 2238"/>
              <a:gd name="T39" fmla="*/ 715 h 1389"/>
              <a:gd name="T40" fmla="*/ 178 w 2238"/>
              <a:gd name="T41" fmla="*/ 827 h 1389"/>
              <a:gd name="T42" fmla="*/ 75 w 2238"/>
              <a:gd name="T43" fmla="*/ 860 h 1389"/>
              <a:gd name="T44" fmla="*/ 75 w 2238"/>
              <a:gd name="T45" fmla="*/ 1030 h 1389"/>
              <a:gd name="T46" fmla="*/ 378 w 2238"/>
              <a:gd name="T47" fmla="*/ 1333 h 1389"/>
              <a:gd name="T48" fmla="*/ 462 w 2238"/>
              <a:gd name="T49" fmla="*/ 1368 h 1389"/>
              <a:gd name="T50" fmla="*/ 547 w 2238"/>
              <a:gd name="T51" fmla="*/ 1333 h 1389"/>
              <a:gd name="T52" fmla="*/ 580 w 2238"/>
              <a:gd name="T53" fmla="*/ 1229 h 1389"/>
              <a:gd name="T54" fmla="*/ 679 w 2238"/>
              <a:gd name="T55" fmla="*/ 1328 h 1389"/>
              <a:gd name="T56" fmla="*/ 800 w 2238"/>
              <a:gd name="T57" fmla="*/ 1378 h 1389"/>
              <a:gd name="T58" fmla="*/ 920 w 2238"/>
              <a:gd name="T59" fmla="*/ 1328 h 1389"/>
              <a:gd name="T60" fmla="*/ 921 w 2238"/>
              <a:gd name="T61" fmla="*/ 1088 h 1389"/>
              <a:gd name="T62" fmla="*/ 994 w 2238"/>
              <a:gd name="T63" fmla="*/ 1057 h 1389"/>
              <a:gd name="T64" fmla="*/ 1025 w 2238"/>
              <a:gd name="T65" fmla="*/ 972 h 1389"/>
              <a:gd name="T66" fmla="*/ 1364 w 2238"/>
              <a:gd name="T67" fmla="*/ 1311 h 1389"/>
              <a:gd name="T68" fmla="*/ 1438 w 2238"/>
              <a:gd name="T69" fmla="*/ 1342 h 1389"/>
              <a:gd name="T70" fmla="*/ 1513 w 2238"/>
              <a:gd name="T71" fmla="*/ 1311 h 1389"/>
              <a:gd name="T72" fmla="*/ 1544 w 2238"/>
              <a:gd name="T73" fmla="*/ 1234 h 1389"/>
              <a:gd name="T74" fmla="*/ 1632 w 2238"/>
              <a:gd name="T75" fmla="*/ 1322 h 1389"/>
              <a:gd name="T76" fmla="*/ 1794 w 2238"/>
              <a:gd name="T77" fmla="*/ 1389 h 1389"/>
              <a:gd name="T78" fmla="*/ 1957 w 2238"/>
              <a:gd name="T79" fmla="*/ 1322 h 1389"/>
              <a:gd name="T80" fmla="*/ 1997 w 2238"/>
              <a:gd name="T81" fmla="*/ 1051 h 1389"/>
              <a:gd name="T82" fmla="*/ 2006 w 2238"/>
              <a:gd name="T83" fmla="*/ 1051 h 1389"/>
              <a:gd name="T84" fmla="*/ 2080 w 2238"/>
              <a:gd name="T85" fmla="*/ 1020 h 1389"/>
              <a:gd name="T86" fmla="*/ 2080 w 2238"/>
              <a:gd name="T87" fmla="*/ 871 h 1389"/>
              <a:gd name="T88" fmla="*/ 1979 w 2238"/>
              <a:gd name="T89" fmla="*/ 769 h 1389"/>
              <a:gd name="T90" fmla="*/ 2051 w 2238"/>
              <a:gd name="T91" fmla="*/ 786 h 1389"/>
              <a:gd name="T92" fmla="*/ 2172 w 2238"/>
              <a:gd name="T93" fmla="*/ 736 h 1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238" h="1389">
                <a:moveTo>
                  <a:pt x="2172" y="736"/>
                </a:moveTo>
                <a:cubicBezTo>
                  <a:pt x="2238" y="669"/>
                  <a:pt x="2238" y="562"/>
                  <a:pt x="2172" y="495"/>
                </a:cubicBezTo>
                <a:cubicBezTo>
                  <a:pt x="1743" y="67"/>
                  <a:pt x="1743" y="67"/>
                  <a:pt x="1743" y="67"/>
                </a:cubicBezTo>
                <a:cubicBezTo>
                  <a:pt x="1677" y="0"/>
                  <a:pt x="1569" y="0"/>
                  <a:pt x="1503" y="67"/>
                </a:cubicBezTo>
                <a:cubicBezTo>
                  <a:pt x="1436" y="133"/>
                  <a:pt x="1436" y="241"/>
                  <a:pt x="1503" y="308"/>
                </a:cubicBezTo>
                <a:cubicBezTo>
                  <a:pt x="1524" y="329"/>
                  <a:pt x="1524" y="329"/>
                  <a:pt x="1524" y="329"/>
                </a:cubicBezTo>
                <a:cubicBezTo>
                  <a:pt x="1487" y="315"/>
                  <a:pt x="1443" y="323"/>
                  <a:pt x="1413" y="353"/>
                </a:cubicBezTo>
                <a:cubicBezTo>
                  <a:pt x="1394" y="373"/>
                  <a:pt x="1384" y="397"/>
                  <a:pt x="1383" y="422"/>
                </a:cubicBezTo>
                <a:cubicBezTo>
                  <a:pt x="1184" y="223"/>
                  <a:pt x="1184" y="223"/>
                  <a:pt x="1184" y="223"/>
                </a:cubicBezTo>
                <a:cubicBezTo>
                  <a:pt x="1094" y="134"/>
                  <a:pt x="949" y="134"/>
                  <a:pt x="859" y="223"/>
                </a:cubicBezTo>
                <a:cubicBezTo>
                  <a:pt x="798" y="284"/>
                  <a:pt x="778" y="370"/>
                  <a:pt x="800" y="448"/>
                </a:cubicBezTo>
                <a:cubicBezTo>
                  <a:pt x="636" y="284"/>
                  <a:pt x="636" y="284"/>
                  <a:pt x="636" y="284"/>
                </a:cubicBezTo>
                <a:cubicBezTo>
                  <a:pt x="595" y="242"/>
                  <a:pt x="528" y="242"/>
                  <a:pt x="486" y="284"/>
                </a:cubicBezTo>
                <a:cubicBezTo>
                  <a:pt x="445" y="325"/>
                  <a:pt x="445" y="392"/>
                  <a:pt x="486" y="433"/>
                </a:cubicBezTo>
                <a:cubicBezTo>
                  <a:pt x="504" y="451"/>
                  <a:pt x="504" y="451"/>
                  <a:pt x="504" y="451"/>
                </a:cubicBezTo>
                <a:cubicBezTo>
                  <a:pt x="473" y="447"/>
                  <a:pt x="442" y="458"/>
                  <a:pt x="418" y="481"/>
                </a:cubicBezTo>
                <a:cubicBezTo>
                  <a:pt x="398" y="501"/>
                  <a:pt x="388" y="528"/>
                  <a:pt x="387" y="555"/>
                </a:cubicBezTo>
                <a:cubicBezTo>
                  <a:pt x="307" y="474"/>
                  <a:pt x="307" y="474"/>
                  <a:pt x="307" y="474"/>
                </a:cubicBezTo>
                <a:cubicBezTo>
                  <a:pt x="240" y="408"/>
                  <a:pt x="132" y="408"/>
                  <a:pt x="66" y="474"/>
                </a:cubicBezTo>
                <a:cubicBezTo>
                  <a:pt x="0" y="540"/>
                  <a:pt x="0" y="648"/>
                  <a:pt x="66" y="715"/>
                </a:cubicBezTo>
                <a:cubicBezTo>
                  <a:pt x="178" y="827"/>
                  <a:pt x="178" y="827"/>
                  <a:pt x="178" y="827"/>
                </a:cubicBezTo>
                <a:cubicBezTo>
                  <a:pt x="142" y="821"/>
                  <a:pt x="103" y="832"/>
                  <a:pt x="75" y="860"/>
                </a:cubicBezTo>
                <a:cubicBezTo>
                  <a:pt x="28" y="907"/>
                  <a:pt x="28" y="983"/>
                  <a:pt x="75" y="1030"/>
                </a:cubicBezTo>
                <a:cubicBezTo>
                  <a:pt x="378" y="1333"/>
                  <a:pt x="378" y="1333"/>
                  <a:pt x="378" y="1333"/>
                </a:cubicBezTo>
                <a:cubicBezTo>
                  <a:pt x="401" y="1356"/>
                  <a:pt x="432" y="1368"/>
                  <a:pt x="462" y="1368"/>
                </a:cubicBezTo>
                <a:cubicBezTo>
                  <a:pt x="493" y="1368"/>
                  <a:pt x="523" y="1356"/>
                  <a:pt x="547" y="1333"/>
                </a:cubicBezTo>
                <a:cubicBezTo>
                  <a:pt x="575" y="1304"/>
                  <a:pt x="586" y="1266"/>
                  <a:pt x="580" y="1229"/>
                </a:cubicBezTo>
                <a:cubicBezTo>
                  <a:pt x="679" y="1328"/>
                  <a:pt x="679" y="1328"/>
                  <a:pt x="679" y="1328"/>
                </a:cubicBezTo>
                <a:cubicBezTo>
                  <a:pt x="713" y="1361"/>
                  <a:pt x="756" y="1378"/>
                  <a:pt x="800" y="1378"/>
                </a:cubicBezTo>
                <a:cubicBezTo>
                  <a:pt x="843" y="1378"/>
                  <a:pt x="887" y="1361"/>
                  <a:pt x="920" y="1328"/>
                </a:cubicBezTo>
                <a:cubicBezTo>
                  <a:pt x="986" y="1262"/>
                  <a:pt x="986" y="1155"/>
                  <a:pt x="921" y="1088"/>
                </a:cubicBezTo>
                <a:cubicBezTo>
                  <a:pt x="947" y="1088"/>
                  <a:pt x="974" y="1077"/>
                  <a:pt x="994" y="1057"/>
                </a:cubicBezTo>
                <a:cubicBezTo>
                  <a:pt x="1018" y="1034"/>
                  <a:pt x="1028" y="1002"/>
                  <a:pt x="1025" y="972"/>
                </a:cubicBezTo>
                <a:cubicBezTo>
                  <a:pt x="1364" y="1311"/>
                  <a:pt x="1364" y="1311"/>
                  <a:pt x="1364" y="1311"/>
                </a:cubicBezTo>
                <a:cubicBezTo>
                  <a:pt x="1384" y="1331"/>
                  <a:pt x="1411" y="1342"/>
                  <a:pt x="1438" y="1342"/>
                </a:cubicBezTo>
                <a:cubicBezTo>
                  <a:pt x="1466" y="1342"/>
                  <a:pt x="1493" y="1331"/>
                  <a:pt x="1513" y="1311"/>
                </a:cubicBezTo>
                <a:cubicBezTo>
                  <a:pt x="1534" y="1290"/>
                  <a:pt x="1545" y="1262"/>
                  <a:pt x="1544" y="1234"/>
                </a:cubicBezTo>
                <a:cubicBezTo>
                  <a:pt x="1632" y="1322"/>
                  <a:pt x="1632" y="1322"/>
                  <a:pt x="1632" y="1322"/>
                </a:cubicBezTo>
                <a:cubicBezTo>
                  <a:pt x="1677" y="1367"/>
                  <a:pt x="1736" y="1389"/>
                  <a:pt x="1794" y="1389"/>
                </a:cubicBezTo>
                <a:cubicBezTo>
                  <a:pt x="1853" y="1389"/>
                  <a:pt x="1912" y="1367"/>
                  <a:pt x="1957" y="1322"/>
                </a:cubicBezTo>
                <a:cubicBezTo>
                  <a:pt x="2030" y="1248"/>
                  <a:pt x="2044" y="1138"/>
                  <a:pt x="1997" y="1051"/>
                </a:cubicBezTo>
                <a:cubicBezTo>
                  <a:pt x="2000" y="1051"/>
                  <a:pt x="2003" y="1051"/>
                  <a:pt x="2006" y="1051"/>
                </a:cubicBezTo>
                <a:cubicBezTo>
                  <a:pt x="2033" y="1051"/>
                  <a:pt x="2060" y="1041"/>
                  <a:pt x="2080" y="1020"/>
                </a:cubicBezTo>
                <a:cubicBezTo>
                  <a:pt x="2122" y="979"/>
                  <a:pt x="2122" y="912"/>
                  <a:pt x="2080" y="871"/>
                </a:cubicBezTo>
                <a:cubicBezTo>
                  <a:pt x="1979" y="769"/>
                  <a:pt x="1979" y="769"/>
                  <a:pt x="1979" y="769"/>
                </a:cubicBezTo>
                <a:cubicBezTo>
                  <a:pt x="2002" y="780"/>
                  <a:pt x="2027" y="786"/>
                  <a:pt x="2051" y="786"/>
                </a:cubicBezTo>
                <a:cubicBezTo>
                  <a:pt x="2095" y="786"/>
                  <a:pt x="2138" y="769"/>
                  <a:pt x="2172" y="736"/>
                </a:cubicBezTo>
                <a:close/>
              </a:path>
            </a:pathLst>
          </a:custGeom>
          <a:solidFill>
            <a:srgbClr val="6731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Freeform 11"/>
          <p:cNvSpPr/>
          <p:nvPr/>
        </p:nvSpPr>
        <p:spPr bwMode="auto">
          <a:xfrm>
            <a:off x="2949575" y="957247"/>
            <a:ext cx="5511532" cy="3424375"/>
          </a:xfrm>
          <a:custGeom>
            <a:avLst/>
            <a:gdLst>
              <a:gd name="T0" fmla="*/ 2172 w 2238"/>
              <a:gd name="T1" fmla="*/ 736 h 1389"/>
              <a:gd name="T2" fmla="*/ 2172 w 2238"/>
              <a:gd name="T3" fmla="*/ 495 h 1389"/>
              <a:gd name="T4" fmla="*/ 1743 w 2238"/>
              <a:gd name="T5" fmla="*/ 67 h 1389"/>
              <a:gd name="T6" fmla="*/ 1503 w 2238"/>
              <a:gd name="T7" fmla="*/ 67 h 1389"/>
              <a:gd name="T8" fmla="*/ 1503 w 2238"/>
              <a:gd name="T9" fmla="*/ 308 h 1389"/>
              <a:gd name="T10" fmla="*/ 1524 w 2238"/>
              <a:gd name="T11" fmla="*/ 329 h 1389"/>
              <a:gd name="T12" fmla="*/ 1413 w 2238"/>
              <a:gd name="T13" fmla="*/ 353 h 1389"/>
              <a:gd name="T14" fmla="*/ 1383 w 2238"/>
              <a:gd name="T15" fmla="*/ 422 h 1389"/>
              <a:gd name="T16" fmla="*/ 1184 w 2238"/>
              <a:gd name="T17" fmla="*/ 223 h 1389"/>
              <a:gd name="T18" fmla="*/ 859 w 2238"/>
              <a:gd name="T19" fmla="*/ 223 h 1389"/>
              <a:gd name="T20" fmla="*/ 800 w 2238"/>
              <a:gd name="T21" fmla="*/ 448 h 1389"/>
              <a:gd name="T22" fmla="*/ 636 w 2238"/>
              <a:gd name="T23" fmla="*/ 284 h 1389"/>
              <a:gd name="T24" fmla="*/ 486 w 2238"/>
              <a:gd name="T25" fmla="*/ 284 h 1389"/>
              <a:gd name="T26" fmla="*/ 486 w 2238"/>
              <a:gd name="T27" fmla="*/ 433 h 1389"/>
              <a:gd name="T28" fmla="*/ 504 w 2238"/>
              <a:gd name="T29" fmla="*/ 451 h 1389"/>
              <a:gd name="T30" fmla="*/ 418 w 2238"/>
              <a:gd name="T31" fmla="*/ 481 h 1389"/>
              <a:gd name="T32" fmla="*/ 387 w 2238"/>
              <a:gd name="T33" fmla="*/ 555 h 1389"/>
              <a:gd name="T34" fmla="*/ 307 w 2238"/>
              <a:gd name="T35" fmla="*/ 474 h 1389"/>
              <a:gd name="T36" fmla="*/ 66 w 2238"/>
              <a:gd name="T37" fmla="*/ 474 h 1389"/>
              <a:gd name="T38" fmla="*/ 66 w 2238"/>
              <a:gd name="T39" fmla="*/ 715 h 1389"/>
              <a:gd name="T40" fmla="*/ 178 w 2238"/>
              <a:gd name="T41" fmla="*/ 827 h 1389"/>
              <a:gd name="T42" fmla="*/ 75 w 2238"/>
              <a:gd name="T43" fmla="*/ 860 h 1389"/>
              <a:gd name="T44" fmla="*/ 75 w 2238"/>
              <a:gd name="T45" fmla="*/ 1030 h 1389"/>
              <a:gd name="T46" fmla="*/ 378 w 2238"/>
              <a:gd name="T47" fmla="*/ 1333 h 1389"/>
              <a:gd name="T48" fmla="*/ 462 w 2238"/>
              <a:gd name="T49" fmla="*/ 1368 h 1389"/>
              <a:gd name="T50" fmla="*/ 547 w 2238"/>
              <a:gd name="T51" fmla="*/ 1333 h 1389"/>
              <a:gd name="T52" fmla="*/ 580 w 2238"/>
              <a:gd name="T53" fmla="*/ 1229 h 1389"/>
              <a:gd name="T54" fmla="*/ 679 w 2238"/>
              <a:gd name="T55" fmla="*/ 1328 h 1389"/>
              <a:gd name="T56" fmla="*/ 800 w 2238"/>
              <a:gd name="T57" fmla="*/ 1378 h 1389"/>
              <a:gd name="T58" fmla="*/ 920 w 2238"/>
              <a:gd name="T59" fmla="*/ 1328 h 1389"/>
              <a:gd name="T60" fmla="*/ 921 w 2238"/>
              <a:gd name="T61" fmla="*/ 1088 h 1389"/>
              <a:gd name="T62" fmla="*/ 994 w 2238"/>
              <a:gd name="T63" fmla="*/ 1057 h 1389"/>
              <a:gd name="T64" fmla="*/ 1025 w 2238"/>
              <a:gd name="T65" fmla="*/ 972 h 1389"/>
              <a:gd name="T66" fmla="*/ 1364 w 2238"/>
              <a:gd name="T67" fmla="*/ 1311 h 1389"/>
              <a:gd name="T68" fmla="*/ 1438 w 2238"/>
              <a:gd name="T69" fmla="*/ 1342 h 1389"/>
              <a:gd name="T70" fmla="*/ 1513 w 2238"/>
              <a:gd name="T71" fmla="*/ 1311 h 1389"/>
              <a:gd name="T72" fmla="*/ 1544 w 2238"/>
              <a:gd name="T73" fmla="*/ 1234 h 1389"/>
              <a:gd name="T74" fmla="*/ 1632 w 2238"/>
              <a:gd name="T75" fmla="*/ 1322 h 1389"/>
              <a:gd name="T76" fmla="*/ 1794 w 2238"/>
              <a:gd name="T77" fmla="*/ 1389 h 1389"/>
              <a:gd name="T78" fmla="*/ 1957 w 2238"/>
              <a:gd name="T79" fmla="*/ 1322 h 1389"/>
              <a:gd name="T80" fmla="*/ 1997 w 2238"/>
              <a:gd name="T81" fmla="*/ 1051 h 1389"/>
              <a:gd name="T82" fmla="*/ 2006 w 2238"/>
              <a:gd name="T83" fmla="*/ 1051 h 1389"/>
              <a:gd name="T84" fmla="*/ 2080 w 2238"/>
              <a:gd name="T85" fmla="*/ 1020 h 1389"/>
              <a:gd name="T86" fmla="*/ 2080 w 2238"/>
              <a:gd name="T87" fmla="*/ 871 h 1389"/>
              <a:gd name="T88" fmla="*/ 1979 w 2238"/>
              <a:gd name="T89" fmla="*/ 769 h 1389"/>
              <a:gd name="T90" fmla="*/ 2051 w 2238"/>
              <a:gd name="T91" fmla="*/ 786 h 1389"/>
              <a:gd name="T92" fmla="*/ 2172 w 2238"/>
              <a:gd name="T93" fmla="*/ 736 h 1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238" h="1389">
                <a:moveTo>
                  <a:pt x="2172" y="736"/>
                </a:moveTo>
                <a:cubicBezTo>
                  <a:pt x="2238" y="669"/>
                  <a:pt x="2238" y="562"/>
                  <a:pt x="2172" y="495"/>
                </a:cubicBezTo>
                <a:cubicBezTo>
                  <a:pt x="1743" y="67"/>
                  <a:pt x="1743" y="67"/>
                  <a:pt x="1743" y="67"/>
                </a:cubicBezTo>
                <a:cubicBezTo>
                  <a:pt x="1677" y="0"/>
                  <a:pt x="1569" y="0"/>
                  <a:pt x="1503" y="67"/>
                </a:cubicBezTo>
                <a:cubicBezTo>
                  <a:pt x="1436" y="133"/>
                  <a:pt x="1436" y="241"/>
                  <a:pt x="1503" y="308"/>
                </a:cubicBezTo>
                <a:cubicBezTo>
                  <a:pt x="1524" y="329"/>
                  <a:pt x="1524" y="329"/>
                  <a:pt x="1524" y="329"/>
                </a:cubicBezTo>
                <a:cubicBezTo>
                  <a:pt x="1487" y="315"/>
                  <a:pt x="1443" y="323"/>
                  <a:pt x="1413" y="353"/>
                </a:cubicBezTo>
                <a:cubicBezTo>
                  <a:pt x="1394" y="373"/>
                  <a:pt x="1384" y="397"/>
                  <a:pt x="1383" y="422"/>
                </a:cubicBezTo>
                <a:cubicBezTo>
                  <a:pt x="1184" y="223"/>
                  <a:pt x="1184" y="223"/>
                  <a:pt x="1184" y="223"/>
                </a:cubicBezTo>
                <a:cubicBezTo>
                  <a:pt x="1094" y="134"/>
                  <a:pt x="949" y="134"/>
                  <a:pt x="859" y="223"/>
                </a:cubicBezTo>
                <a:cubicBezTo>
                  <a:pt x="798" y="284"/>
                  <a:pt x="778" y="370"/>
                  <a:pt x="800" y="448"/>
                </a:cubicBezTo>
                <a:cubicBezTo>
                  <a:pt x="636" y="284"/>
                  <a:pt x="636" y="284"/>
                  <a:pt x="636" y="284"/>
                </a:cubicBezTo>
                <a:cubicBezTo>
                  <a:pt x="595" y="242"/>
                  <a:pt x="528" y="242"/>
                  <a:pt x="486" y="284"/>
                </a:cubicBezTo>
                <a:cubicBezTo>
                  <a:pt x="445" y="325"/>
                  <a:pt x="445" y="392"/>
                  <a:pt x="486" y="433"/>
                </a:cubicBezTo>
                <a:cubicBezTo>
                  <a:pt x="504" y="451"/>
                  <a:pt x="504" y="451"/>
                  <a:pt x="504" y="451"/>
                </a:cubicBezTo>
                <a:cubicBezTo>
                  <a:pt x="473" y="447"/>
                  <a:pt x="442" y="458"/>
                  <a:pt x="418" y="481"/>
                </a:cubicBezTo>
                <a:cubicBezTo>
                  <a:pt x="398" y="501"/>
                  <a:pt x="388" y="528"/>
                  <a:pt x="387" y="555"/>
                </a:cubicBezTo>
                <a:cubicBezTo>
                  <a:pt x="307" y="474"/>
                  <a:pt x="307" y="474"/>
                  <a:pt x="307" y="474"/>
                </a:cubicBezTo>
                <a:cubicBezTo>
                  <a:pt x="240" y="408"/>
                  <a:pt x="132" y="408"/>
                  <a:pt x="66" y="474"/>
                </a:cubicBezTo>
                <a:cubicBezTo>
                  <a:pt x="0" y="540"/>
                  <a:pt x="0" y="648"/>
                  <a:pt x="66" y="715"/>
                </a:cubicBezTo>
                <a:cubicBezTo>
                  <a:pt x="178" y="827"/>
                  <a:pt x="178" y="827"/>
                  <a:pt x="178" y="827"/>
                </a:cubicBezTo>
                <a:cubicBezTo>
                  <a:pt x="142" y="821"/>
                  <a:pt x="103" y="832"/>
                  <a:pt x="75" y="860"/>
                </a:cubicBezTo>
                <a:cubicBezTo>
                  <a:pt x="28" y="907"/>
                  <a:pt x="28" y="983"/>
                  <a:pt x="75" y="1030"/>
                </a:cubicBezTo>
                <a:cubicBezTo>
                  <a:pt x="378" y="1333"/>
                  <a:pt x="378" y="1333"/>
                  <a:pt x="378" y="1333"/>
                </a:cubicBezTo>
                <a:cubicBezTo>
                  <a:pt x="401" y="1356"/>
                  <a:pt x="432" y="1368"/>
                  <a:pt x="462" y="1368"/>
                </a:cubicBezTo>
                <a:cubicBezTo>
                  <a:pt x="493" y="1368"/>
                  <a:pt x="523" y="1356"/>
                  <a:pt x="547" y="1333"/>
                </a:cubicBezTo>
                <a:cubicBezTo>
                  <a:pt x="575" y="1304"/>
                  <a:pt x="586" y="1266"/>
                  <a:pt x="580" y="1229"/>
                </a:cubicBezTo>
                <a:cubicBezTo>
                  <a:pt x="679" y="1328"/>
                  <a:pt x="679" y="1328"/>
                  <a:pt x="679" y="1328"/>
                </a:cubicBezTo>
                <a:cubicBezTo>
                  <a:pt x="713" y="1361"/>
                  <a:pt x="756" y="1378"/>
                  <a:pt x="800" y="1378"/>
                </a:cubicBezTo>
                <a:cubicBezTo>
                  <a:pt x="843" y="1378"/>
                  <a:pt x="887" y="1361"/>
                  <a:pt x="920" y="1328"/>
                </a:cubicBezTo>
                <a:cubicBezTo>
                  <a:pt x="986" y="1262"/>
                  <a:pt x="986" y="1155"/>
                  <a:pt x="921" y="1088"/>
                </a:cubicBezTo>
                <a:cubicBezTo>
                  <a:pt x="947" y="1088"/>
                  <a:pt x="974" y="1077"/>
                  <a:pt x="994" y="1057"/>
                </a:cubicBezTo>
                <a:cubicBezTo>
                  <a:pt x="1018" y="1034"/>
                  <a:pt x="1028" y="1002"/>
                  <a:pt x="1025" y="972"/>
                </a:cubicBezTo>
                <a:cubicBezTo>
                  <a:pt x="1364" y="1311"/>
                  <a:pt x="1364" y="1311"/>
                  <a:pt x="1364" y="1311"/>
                </a:cubicBezTo>
                <a:cubicBezTo>
                  <a:pt x="1384" y="1331"/>
                  <a:pt x="1411" y="1342"/>
                  <a:pt x="1438" y="1342"/>
                </a:cubicBezTo>
                <a:cubicBezTo>
                  <a:pt x="1466" y="1342"/>
                  <a:pt x="1493" y="1331"/>
                  <a:pt x="1513" y="1311"/>
                </a:cubicBezTo>
                <a:cubicBezTo>
                  <a:pt x="1534" y="1290"/>
                  <a:pt x="1545" y="1262"/>
                  <a:pt x="1544" y="1234"/>
                </a:cubicBezTo>
                <a:cubicBezTo>
                  <a:pt x="1632" y="1322"/>
                  <a:pt x="1632" y="1322"/>
                  <a:pt x="1632" y="1322"/>
                </a:cubicBezTo>
                <a:cubicBezTo>
                  <a:pt x="1677" y="1367"/>
                  <a:pt x="1736" y="1389"/>
                  <a:pt x="1794" y="1389"/>
                </a:cubicBezTo>
                <a:cubicBezTo>
                  <a:pt x="1853" y="1389"/>
                  <a:pt x="1912" y="1367"/>
                  <a:pt x="1957" y="1322"/>
                </a:cubicBezTo>
                <a:cubicBezTo>
                  <a:pt x="2030" y="1248"/>
                  <a:pt x="2044" y="1138"/>
                  <a:pt x="1997" y="1051"/>
                </a:cubicBezTo>
                <a:cubicBezTo>
                  <a:pt x="2000" y="1051"/>
                  <a:pt x="2003" y="1051"/>
                  <a:pt x="2006" y="1051"/>
                </a:cubicBezTo>
                <a:cubicBezTo>
                  <a:pt x="2033" y="1051"/>
                  <a:pt x="2060" y="1041"/>
                  <a:pt x="2080" y="1020"/>
                </a:cubicBezTo>
                <a:cubicBezTo>
                  <a:pt x="2122" y="979"/>
                  <a:pt x="2122" y="912"/>
                  <a:pt x="2080" y="871"/>
                </a:cubicBezTo>
                <a:cubicBezTo>
                  <a:pt x="1979" y="769"/>
                  <a:pt x="1979" y="769"/>
                  <a:pt x="1979" y="769"/>
                </a:cubicBezTo>
                <a:cubicBezTo>
                  <a:pt x="2002" y="780"/>
                  <a:pt x="2027" y="786"/>
                  <a:pt x="2051" y="786"/>
                </a:cubicBezTo>
                <a:cubicBezTo>
                  <a:pt x="2095" y="786"/>
                  <a:pt x="2138" y="769"/>
                  <a:pt x="2172" y="736"/>
                </a:cubicBezTo>
                <a:close/>
              </a:path>
            </a:pathLst>
          </a:custGeom>
          <a:solidFill>
            <a:srgbClr val="6731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0" name="Freeform 12"/>
          <p:cNvSpPr/>
          <p:nvPr/>
        </p:nvSpPr>
        <p:spPr bwMode="auto">
          <a:xfrm>
            <a:off x="3727102" y="1958172"/>
            <a:ext cx="3042161" cy="2729868"/>
          </a:xfrm>
          <a:custGeom>
            <a:avLst/>
            <a:gdLst>
              <a:gd name="T0" fmla="*/ 870 w 982"/>
              <a:gd name="T1" fmla="*/ 379 h 880"/>
              <a:gd name="T2" fmla="*/ 582 w 982"/>
              <a:gd name="T3" fmla="*/ 93 h 880"/>
              <a:gd name="T4" fmla="*/ 355 w 982"/>
              <a:gd name="T5" fmla="*/ 194 h 880"/>
              <a:gd name="T6" fmla="*/ 308 w 982"/>
              <a:gd name="T7" fmla="*/ 147 h 880"/>
              <a:gd name="T8" fmla="*/ 120 w 982"/>
              <a:gd name="T9" fmla="*/ 335 h 880"/>
              <a:gd name="T10" fmla="*/ 275 w 982"/>
              <a:gd name="T11" fmla="*/ 489 h 880"/>
              <a:gd name="T12" fmla="*/ 268 w 982"/>
              <a:gd name="T13" fmla="*/ 496 h 880"/>
              <a:gd name="T14" fmla="*/ 268 w 982"/>
              <a:gd name="T15" fmla="*/ 683 h 880"/>
              <a:gd name="T16" fmla="*/ 412 w 982"/>
              <a:gd name="T17" fmla="*/ 827 h 880"/>
              <a:gd name="T18" fmla="*/ 600 w 982"/>
              <a:gd name="T19" fmla="*/ 827 h 880"/>
              <a:gd name="T20" fmla="*/ 637 w 982"/>
              <a:gd name="T21" fmla="*/ 720 h 880"/>
              <a:gd name="T22" fmla="*/ 710 w 982"/>
              <a:gd name="T23" fmla="*/ 589 h 880"/>
              <a:gd name="T24" fmla="*/ 870 w 982"/>
              <a:gd name="T25" fmla="*/ 379 h 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82" h="880">
                <a:moveTo>
                  <a:pt x="870" y="379"/>
                </a:moveTo>
                <a:cubicBezTo>
                  <a:pt x="774" y="284"/>
                  <a:pt x="678" y="189"/>
                  <a:pt x="582" y="93"/>
                </a:cubicBezTo>
                <a:cubicBezTo>
                  <a:pt x="487" y="0"/>
                  <a:pt x="353" y="92"/>
                  <a:pt x="355" y="194"/>
                </a:cubicBezTo>
                <a:cubicBezTo>
                  <a:pt x="308" y="147"/>
                  <a:pt x="308" y="147"/>
                  <a:pt x="308" y="147"/>
                </a:cubicBezTo>
                <a:cubicBezTo>
                  <a:pt x="187" y="26"/>
                  <a:pt x="0" y="214"/>
                  <a:pt x="120" y="335"/>
                </a:cubicBezTo>
                <a:cubicBezTo>
                  <a:pt x="275" y="489"/>
                  <a:pt x="275" y="489"/>
                  <a:pt x="275" y="489"/>
                </a:cubicBezTo>
                <a:cubicBezTo>
                  <a:pt x="273" y="491"/>
                  <a:pt x="270" y="493"/>
                  <a:pt x="268" y="496"/>
                </a:cubicBezTo>
                <a:cubicBezTo>
                  <a:pt x="219" y="548"/>
                  <a:pt x="216" y="631"/>
                  <a:pt x="268" y="683"/>
                </a:cubicBezTo>
                <a:cubicBezTo>
                  <a:pt x="412" y="827"/>
                  <a:pt x="412" y="827"/>
                  <a:pt x="412" y="827"/>
                </a:cubicBezTo>
                <a:cubicBezTo>
                  <a:pt x="461" y="876"/>
                  <a:pt x="551" y="880"/>
                  <a:pt x="600" y="827"/>
                </a:cubicBezTo>
                <a:cubicBezTo>
                  <a:pt x="627" y="797"/>
                  <a:pt x="640" y="758"/>
                  <a:pt x="637" y="720"/>
                </a:cubicBezTo>
                <a:cubicBezTo>
                  <a:pt x="683" y="694"/>
                  <a:pt x="715" y="642"/>
                  <a:pt x="710" y="589"/>
                </a:cubicBezTo>
                <a:cubicBezTo>
                  <a:pt x="830" y="659"/>
                  <a:pt x="982" y="491"/>
                  <a:pt x="870" y="379"/>
                </a:cubicBezTo>
                <a:close/>
              </a:path>
            </a:pathLst>
          </a:custGeom>
          <a:solidFill>
            <a:srgbClr val="FCFAD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" name="Freeform 12"/>
          <p:cNvSpPr/>
          <p:nvPr/>
        </p:nvSpPr>
        <p:spPr bwMode="auto">
          <a:xfrm>
            <a:off x="5015865" y="1791970"/>
            <a:ext cx="3463925" cy="3275965"/>
          </a:xfrm>
          <a:custGeom>
            <a:avLst/>
            <a:gdLst>
              <a:gd name="T0" fmla="*/ 870 w 982"/>
              <a:gd name="T1" fmla="*/ 379 h 880"/>
              <a:gd name="T2" fmla="*/ 582 w 982"/>
              <a:gd name="T3" fmla="*/ 93 h 880"/>
              <a:gd name="T4" fmla="*/ 355 w 982"/>
              <a:gd name="T5" fmla="*/ 194 h 880"/>
              <a:gd name="T6" fmla="*/ 308 w 982"/>
              <a:gd name="T7" fmla="*/ 147 h 880"/>
              <a:gd name="T8" fmla="*/ 120 w 982"/>
              <a:gd name="T9" fmla="*/ 335 h 880"/>
              <a:gd name="T10" fmla="*/ 275 w 982"/>
              <a:gd name="T11" fmla="*/ 489 h 880"/>
              <a:gd name="T12" fmla="*/ 268 w 982"/>
              <a:gd name="T13" fmla="*/ 496 h 880"/>
              <a:gd name="T14" fmla="*/ 268 w 982"/>
              <a:gd name="T15" fmla="*/ 683 h 880"/>
              <a:gd name="T16" fmla="*/ 412 w 982"/>
              <a:gd name="T17" fmla="*/ 827 h 880"/>
              <a:gd name="T18" fmla="*/ 600 w 982"/>
              <a:gd name="T19" fmla="*/ 827 h 880"/>
              <a:gd name="T20" fmla="*/ 637 w 982"/>
              <a:gd name="T21" fmla="*/ 720 h 880"/>
              <a:gd name="T22" fmla="*/ 710 w 982"/>
              <a:gd name="T23" fmla="*/ 589 h 880"/>
              <a:gd name="T24" fmla="*/ 870 w 982"/>
              <a:gd name="T25" fmla="*/ 379 h 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82" h="880">
                <a:moveTo>
                  <a:pt x="870" y="379"/>
                </a:moveTo>
                <a:cubicBezTo>
                  <a:pt x="774" y="284"/>
                  <a:pt x="678" y="189"/>
                  <a:pt x="582" y="93"/>
                </a:cubicBezTo>
                <a:cubicBezTo>
                  <a:pt x="487" y="0"/>
                  <a:pt x="353" y="92"/>
                  <a:pt x="355" y="194"/>
                </a:cubicBezTo>
                <a:cubicBezTo>
                  <a:pt x="308" y="147"/>
                  <a:pt x="308" y="147"/>
                  <a:pt x="308" y="147"/>
                </a:cubicBezTo>
                <a:cubicBezTo>
                  <a:pt x="187" y="26"/>
                  <a:pt x="0" y="214"/>
                  <a:pt x="120" y="335"/>
                </a:cubicBezTo>
                <a:cubicBezTo>
                  <a:pt x="275" y="489"/>
                  <a:pt x="275" y="489"/>
                  <a:pt x="275" y="489"/>
                </a:cubicBezTo>
                <a:cubicBezTo>
                  <a:pt x="273" y="491"/>
                  <a:pt x="270" y="493"/>
                  <a:pt x="268" y="496"/>
                </a:cubicBezTo>
                <a:cubicBezTo>
                  <a:pt x="219" y="548"/>
                  <a:pt x="216" y="631"/>
                  <a:pt x="268" y="683"/>
                </a:cubicBezTo>
                <a:cubicBezTo>
                  <a:pt x="412" y="827"/>
                  <a:pt x="412" y="827"/>
                  <a:pt x="412" y="827"/>
                </a:cubicBezTo>
                <a:cubicBezTo>
                  <a:pt x="461" y="876"/>
                  <a:pt x="551" y="880"/>
                  <a:pt x="600" y="827"/>
                </a:cubicBezTo>
                <a:cubicBezTo>
                  <a:pt x="627" y="797"/>
                  <a:pt x="640" y="758"/>
                  <a:pt x="637" y="720"/>
                </a:cubicBezTo>
                <a:cubicBezTo>
                  <a:pt x="683" y="694"/>
                  <a:pt x="715" y="642"/>
                  <a:pt x="710" y="589"/>
                </a:cubicBezTo>
                <a:cubicBezTo>
                  <a:pt x="830" y="659"/>
                  <a:pt x="982" y="491"/>
                  <a:pt x="870" y="379"/>
                </a:cubicBezTo>
                <a:close/>
              </a:path>
            </a:pathLst>
          </a:custGeom>
          <a:solidFill>
            <a:srgbClr val="FCFAD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" name="文本框 16"/>
          <p:cNvSpPr txBox="1">
            <a:spLocks noChangeArrowheads="1"/>
          </p:cNvSpPr>
          <p:nvPr/>
        </p:nvSpPr>
        <p:spPr bwMode="auto">
          <a:xfrm>
            <a:off x="4653976" y="3651287"/>
            <a:ext cx="287020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r>
              <a:rPr lang="it-IT" altLang="zh-CN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THANK YOU FOR WATCHING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724102" y="3617526"/>
            <a:ext cx="2666831" cy="0"/>
          </a:xfrm>
          <a:prstGeom prst="line">
            <a:avLst/>
          </a:prstGeom>
          <a:ln>
            <a:solidFill>
              <a:srgbClr val="ECBA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165777" y="2679772"/>
            <a:ext cx="98466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altLang="zh-CN" sz="5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THANK YOU FOR WATCHING</a:t>
            </a:r>
          </a:p>
          <a:p>
            <a:endParaRPr lang="zh-CN" altLang="en-US" sz="5400" b="1" dirty="0">
              <a:ln w="76200">
                <a:noFill/>
              </a:ln>
              <a:solidFill>
                <a:srgbClr val="333333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9" name="Freeform 9"/>
          <p:cNvSpPr/>
          <p:nvPr/>
        </p:nvSpPr>
        <p:spPr bwMode="auto">
          <a:xfrm>
            <a:off x="5260981" y="3869306"/>
            <a:ext cx="2129952" cy="1718570"/>
          </a:xfrm>
          <a:custGeom>
            <a:avLst/>
            <a:gdLst>
              <a:gd name="T0" fmla="*/ 1065 w 1186"/>
              <a:gd name="T1" fmla="*/ 648 h 956"/>
              <a:gd name="T2" fmla="*/ 625 w 1186"/>
              <a:gd name="T3" fmla="*/ 208 h 956"/>
              <a:gd name="T4" fmla="*/ 422 w 1186"/>
              <a:gd name="T5" fmla="*/ 235 h 956"/>
              <a:gd name="T6" fmla="*/ 308 w 1186"/>
              <a:gd name="T7" fmla="*/ 121 h 956"/>
              <a:gd name="T8" fmla="*/ 121 w 1186"/>
              <a:gd name="T9" fmla="*/ 308 h 956"/>
              <a:gd name="T10" fmla="*/ 523 w 1186"/>
              <a:gd name="T11" fmla="*/ 710 h 956"/>
              <a:gd name="T12" fmla="*/ 726 w 1186"/>
              <a:gd name="T13" fmla="*/ 684 h 956"/>
              <a:gd name="T14" fmla="*/ 877 w 1186"/>
              <a:gd name="T15" fmla="*/ 835 h 956"/>
              <a:gd name="T16" fmla="*/ 1065 w 1186"/>
              <a:gd name="T17" fmla="*/ 648 h 9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86" h="956">
                <a:moveTo>
                  <a:pt x="1065" y="648"/>
                </a:moveTo>
                <a:cubicBezTo>
                  <a:pt x="625" y="208"/>
                  <a:pt x="625" y="208"/>
                  <a:pt x="625" y="208"/>
                </a:cubicBezTo>
                <a:cubicBezTo>
                  <a:pt x="556" y="139"/>
                  <a:pt x="465" y="172"/>
                  <a:pt x="422" y="235"/>
                </a:cubicBezTo>
                <a:cubicBezTo>
                  <a:pt x="308" y="121"/>
                  <a:pt x="308" y="121"/>
                  <a:pt x="308" y="121"/>
                </a:cubicBezTo>
                <a:cubicBezTo>
                  <a:pt x="188" y="0"/>
                  <a:pt x="0" y="187"/>
                  <a:pt x="121" y="308"/>
                </a:cubicBezTo>
                <a:cubicBezTo>
                  <a:pt x="523" y="710"/>
                  <a:pt x="523" y="710"/>
                  <a:pt x="523" y="710"/>
                </a:cubicBezTo>
                <a:cubicBezTo>
                  <a:pt x="592" y="779"/>
                  <a:pt x="684" y="747"/>
                  <a:pt x="726" y="684"/>
                </a:cubicBezTo>
                <a:cubicBezTo>
                  <a:pt x="877" y="835"/>
                  <a:pt x="877" y="835"/>
                  <a:pt x="877" y="835"/>
                </a:cubicBezTo>
                <a:cubicBezTo>
                  <a:pt x="998" y="956"/>
                  <a:pt x="1186" y="769"/>
                  <a:pt x="1065" y="648"/>
                </a:cubicBezTo>
                <a:close/>
              </a:path>
            </a:pathLst>
          </a:custGeom>
          <a:solidFill>
            <a:srgbClr val="4324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2" name="Freeform 30"/>
          <p:cNvSpPr/>
          <p:nvPr/>
        </p:nvSpPr>
        <p:spPr bwMode="auto">
          <a:xfrm>
            <a:off x="7883498" y="1815262"/>
            <a:ext cx="826358" cy="826358"/>
          </a:xfrm>
          <a:custGeom>
            <a:avLst/>
            <a:gdLst>
              <a:gd name="T0" fmla="*/ 252 w 298"/>
              <a:gd name="T1" fmla="*/ 182 h 298"/>
              <a:gd name="T2" fmla="*/ 117 w 298"/>
              <a:gd name="T3" fmla="*/ 46 h 298"/>
              <a:gd name="T4" fmla="*/ 46 w 298"/>
              <a:gd name="T5" fmla="*/ 117 h 298"/>
              <a:gd name="T6" fmla="*/ 181 w 298"/>
              <a:gd name="T7" fmla="*/ 253 h 298"/>
              <a:gd name="T8" fmla="*/ 252 w 298"/>
              <a:gd name="T9" fmla="*/ 182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8" h="298">
                <a:moveTo>
                  <a:pt x="252" y="182"/>
                </a:moveTo>
                <a:cubicBezTo>
                  <a:pt x="207" y="136"/>
                  <a:pt x="162" y="91"/>
                  <a:pt x="117" y="46"/>
                </a:cubicBezTo>
                <a:cubicBezTo>
                  <a:pt x="71" y="0"/>
                  <a:pt x="0" y="71"/>
                  <a:pt x="46" y="117"/>
                </a:cubicBezTo>
                <a:cubicBezTo>
                  <a:pt x="91" y="162"/>
                  <a:pt x="136" y="207"/>
                  <a:pt x="181" y="253"/>
                </a:cubicBezTo>
                <a:cubicBezTo>
                  <a:pt x="227" y="298"/>
                  <a:pt x="298" y="227"/>
                  <a:pt x="252" y="182"/>
                </a:cubicBezTo>
                <a:close/>
              </a:path>
            </a:pathLst>
          </a:custGeom>
          <a:solidFill>
            <a:srgbClr val="4324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3" name="Freeform 8"/>
          <p:cNvSpPr/>
          <p:nvPr/>
        </p:nvSpPr>
        <p:spPr bwMode="auto">
          <a:xfrm>
            <a:off x="6139819" y="860965"/>
            <a:ext cx="1322388" cy="1323975"/>
          </a:xfrm>
          <a:custGeom>
            <a:avLst/>
            <a:gdLst>
              <a:gd name="T0" fmla="*/ 269 w 290"/>
              <a:gd name="T1" fmla="*/ 237 h 290"/>
              <a:gd name="T2" fmla="*/ 54 w 290"/>
              <a:gd name="T3" fmla="*/ 21 h 290"/>
              <a:gd name="T4" fmla="*/ 21 w 290"/>
              <a:gd name="T5" fmla="*/ 54 h 290"/>
              <a:gd name="T6" fmla="*/ 237 w 290"/>
              <a:gd name="T7" fmla="*/ 269 h 290"/>
              <a:gd name="T8" fmla="*/ 269 w 290"/>
              <a:gd name="T9" fmla="*/ 237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0" h="290">
                <a:moveTo>
                  <a:pt x="269" y="237"/>
                </a:moveTo>
                <a:cubicBezTo>
                  <a:pt x="197" y="165"/>
                  <a:pt x="125" y="93"/>
                  <a:pt x="54" y="21"/>
                </a:cubicBezTo>
                <a:cubicBezTo>
                  <a:pt x="33" y="0"/>
                  <a:pt x="0" y="33"/>
                  <a:pt x="21" y="54"/>
                </a:cubicBezTo>
                <a:cubicBezTo>
                  <a:pt x="93" y="125"/>
                  <a:pt x="165" y="197"/>
                  <a:pt x="237" y="269"/>
                </a:cubicBezTo>
                <a:cubicBezTo>
                  <a:pt x="258" y="290"/>
                  <a:pt x="290" y="258"/>
                  <a:pt x="269" y="237"/>
                </a:cubicBezTo>
                <a:close/>
              </a:path>
            </a:pathLst>
          </a:custGeom>
          <a:solidFill>
            <a:srgbClr val="ECBA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4" name="Freeform 10"/>
          <p:cNvSpPr/>
          <p:nvPr/>
        </p:nvSpPr>
        <p:spPr bwMode="auto">
          <a:xfrm>
            <a:off x="8042633" y="2643868"/>
            <a:ext cx="1222375" cy="1225550"/>
          </a:xfrm>
          <a:custGeom>
            <a:avLst/>
            <a:gdLst>
              <a:gd name="T0" fmla="*/ 247 w 268"/>
              <a:gd name="T1" fmla="*/ 213 h 268"/>
              <a:gd name="T2" fmla="*/ 55 w 268"/>
              <a:gd name="T3" fmla="*/ 21 h 268"/>
              <a:gd name="T4" fmla="*/ 21 w 268"/>
              <a:gd name="T5" fmla="*/ 55 h 268"/>
              <a:gd name="T6" fmla="*/ 213 w 268"/>
              <a:gd name="T7" fmla="*/ 247 h 268"/>
              <a:gd name="T8" fmla="*/ 247 w 268"/>
              <a:gd name="T9" fmla="*/ 213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8" h="268">
                <a:moveTo>
                  <a:pt x="247" y="213"/>
                </a:moveTo>
                <a:cubicBezTo>
                  <a:pt x="183" y="149"/>
                  <a:pt x="119" y="85"/>
                  <a:pt x="55" y="21"/>
                </a:cubicBezTo>
                <a:cubicBezTo>
                  <a:pt x="33" y="0"/>
                  <a:pt x="0" y="33"/>
                  <a:pt x="21" y="55"/>
                </a:cubicBezTo>
                <a:cubicBezTo>
                  <a:pt x="213" y="247"/>
                  <a:pt x="213" y="247"/>
                  <a:pt x="213" y="247"/>
                </a:cubicBezTo>
                <a:cubicBezTo>
                  <a:pt x="235" y="268"/>
                  <a:pt x="268" y="235"/>
                  <a:pt x="247" y="213"/>
                </a:cubicBezTo>
                <a:close/>
              </a:path>
            </a:pathLst>
          </a:custGeom>
          <a:solidFill>
            <a:srgbClr val="C838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5" name="Freeform 11"/>
          <p:cNvSpPr/>
          <p:nvPr/>
        </p:nvSpPr>
        <p:spPr bwMode="auto">
          <a:xfrm>
            <a:off x="3176039" y="3645974"/>
            <a:ext cx="1057275" cy="1060450"/>
          </a:xfrm>
          <a:custGeom>
            <a:avLst/>
            <a:gdLst>
              <a:gd name="T0" fmla="*/ 194 w 232"/>
              <a:gd name="T1" fmla="*/ 137 h 232"/>
              <a:gd name="T2" fmla="*/ 95 w 232"/>
              <a:gd name="T3" fmla="*/ 38 h 232"/>
              <a:gd name="T4" fmla="*/ 37 w 232"/>
              <a:gd name="T5" fmla="*/ 96 h 232"/>
              <a:gd name="T6" fmla="*/ 136 w 232"/>
              <a:gd name="T7" fmla="*/ 195 h 232"/>
              <a:gd name="T8" fmla="*/ 194 w 232"/>
              <a:gd name="T9" fmla="*/ 137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2" h="232">
                <a:moveTo>
                  <a:pt x="194" y="137"/>
                </a:moveTo>
                <a:cubicBezTo>
                  <a:pt x="161" y="104"/>
                  <a:pt x="128" y="71"/>
                  <a:pt x="95" y="38"/>
                </a:cubicBezTo>
                <a:cubicBezTo>
                  <a:pt x="58" y="0"/>
                  <a:pt x="0" y="59"/>
                  <a:pt x="37" y="96"/>
                </a:cubicBezTo>
                <a:cubicBezTo>
                  <a:pt x="70" y="129"/>
                  <a:pt x="103" y="162"/>
                  <a:pt x="136" y="195"/>
                </a:cubicBezTo>
                <a:cubicBezTo>
                  <a:pt x="173" y="232"/>
                  <a:pt x="232" y="174"/>
                  <a:pt x="194" y="137"/>
                </a:cubicBezTo>
                <a:close/>
              </a:path>
            </a:pathLst>
          </a:custGeom>
          <a:solidFill>
            <a:srgbClr val="C838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6" name="Freeform 12"/>
          <p:cNvSpPr/>
          <p:nvPr/>
        </p:nvSpPr>
        <p:spPr bwMode="auto">
          <a:xfrm>
            <a:off x="8593732" y="3923144"/>
            <a:ext cx="679450" cy="681037"/>
          </a:xfrm>
          <a:custGeom>
            <a:avLst/>
            <a:gdLst>
              <a:gd name="T0" fmla="*/ 130 w 149"/>
              <a:gd name="T1" fmla="*/ 101 h 149"/>
              <a:gd name="T2" fmla="*/ 48 w 149"/>
              <a:gd name="T3" fmla="*/ 19 h 149"/>
              <a:gd name="T4" fmla="*/ 19 w 149"/>
              <a:gd name="T5" fmla="*/ 48 h 149"/>
              <a:gd name="T6" fmla="*/ 101 w 149"/>
              <a:gd name="T7" fmla="*/ 130 h 149"/>
              <a:gd name="T8" fmla="*/ 130 w 149"/>
              <a:gd name="T9" fmla="*/ 101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9" h="149">
                <a:moveTo>
                  <a:pt x="130" y="101"/>
                </a:moveTo>
                <a:cubicBezTo>
                  <a:pt x="103" y="74"/>
                  <a:pt x="75" y="46"/>
                  <a:pt x="48" y="19"/>
                </a:cubicBezTo>
                <a:cubicBezTo>
                  <a:pt x="29" y="0"/>
                  <a:pt x="0" y="29"/>
                  <a:pt x="19" y="48"/>
                </a:cubicBezTo>
                <a:cubicBezTo>
                  <a:pt x="46" y="76"/>
                  <a:pt x="74" y="103"/>
                  <a:pt x="101" y="130"/>
                </a:cubicBezTo>
                <a:cubicBezTo>
                  <a:pt x="120" y="149"/>
                  <a:pt x="149" y="120"/>
                  <a:pt x="130" y="101"/>
                </a:cubicBezTo>
                <a:close/>
              </a:path>
            </a:pathLst>
          </a:custGeom>
          <a:solidFill>
            <a:srgbClr val="5FA7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7" name="Freeform 14"/>
          <p:cNvSpPr/>
          <p:nvPr/>
        </p:nvSpPr>
        <p:spPr bwMode="auto">
          <a:xfrm>
            <a:off x="3169560" y="2701371"/>
            <a:ext cx="885825" cy="885825"/>
          </a:xfrm>
          <a:custGeom>
            <a:avLst/>
            <a:gdLst>
              <a:gd name="T0" fmla="*/ 178 w 194"/>
              <a:gd name="T1" fmla="*/ 152 h 194"/>
              <a:gd name="T2" fmla="*/ 43 w 194"/>
              <a:gd name="T3" fmla="*/ 16 h 194"/>
              <a:gd name="T4" fmla="*/ 17 w 194"/>
              <a:gd name="T5" fmla="*/ 42 h 194"/>
              <a:gd name="T6" fmla="*/ 152 w 194"/>
              <a:gd name="T7" fmla="*/ 177 h 194"/>
              <a:gd name="T8" fmla="*/ 178 w 194"/>
              <a:gd name="T9" fmla="*/ 152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4" h="194">
                <a:moveTo>
                  <a:pt x="178" y="152"/>
                </a:moveTo>
                <a:cubicBezTo>
                  <a:pt x="133" y="106"/>
                  <a:pt x="88" y="61"/>
                  <a:pt x="43" y="16"/>
                </a:cubicBezTo>
                <a:cubicBezTo>
                  <a:pt x="26" y="0"/>
                  <a:pt x="0" y="25"/>
                  <a:pt x="17" y="42"/>
                </a:cubicBezTo>
                <a:cubicBezTo>
                  <a:pt x="62" y="87"/>
                  <a:pt x="107" y="132"/>
                  <a:pt x="152" y="177"/>
                </a:cubicBezTo>
                <a:cubicBezTo>
                  <a:pt x="169" y="194"/>
                  <a:pt x="194" y="168"/>
                  <a:pt x="178" y="152"/>
                </a:cubicBezTo>
                <a:close/>
              </a:path>
            </a:pathLst>
          </a:custGeom>
          <a:solidFill>
            <a:srgbClr val="A826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8" name="Freeform 17"/>
          <p:cNvSpPr/>
          <p:nvPr/>
        </p:nvSpPr>
        <p:spPr bwMode="auto">
          <a:xfrm>
            <a:off x="7534518" y="628440"/>
            <a:ext cx="630238" cy="625475"/>
          </a:xfrm>
          <a:custGeom>
            <a:avLst/>
            <a:gdLst>
              <a:gd name="T0" fmla="*/ 117 w 138"/>
              <a:gd name="T1" fmla="*/ 84 h 137"/>
              <a:gd name="T2" fmla="*/ 54 w 138"/>
              <a:gd name="T3" fmla="*/ 20 h 137"/>
              <a:gd name="T4" fmla="*/ 21 w 138"/>
              <a:gd name="T5" fmla="*/ 53 h 137"/>
              <a:gd name="T6" fmla="*/ 84 w 138"/>
              <a:gd name="T7" fmla="*/ 116 h 137"/>
              <a:gd name="T8" fmla="*/ 117 w 138"/>
              <a:gd name="T9" fmla="*/ 84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8" h="137">
                <a:moveTo>
                  <a:pt x="117" y="84"/>
                </a:moveTo>
                <a:cubicBezTo>
                  <a:pt x="96" y="63"/>
                  <a:pt x="75" y="41"/>
                  <a:pt x="54" y="20"/>
                </a:cubicBezTo>
                <a:cubicBezTo>
                  <a:pt x="33" y="0"/>
                  <a:pt x="0" y="32"/>
                  <a:pt x="21" y="53"/>
                </a:cubicBezTo>
                <a:cubicBezTo>
                  <a:pt x="42" y="74"/>
                  <a:pt x="63" y="95"/>
                  <a:pt x="84" y="116"/>
                </a:cubicBezTo>
                <a:cubicBezTo>
                  <a:pt x="105" y="137"/>
                  <a:pt x="138" y="104"/>
                  <a:pt x="117" y="84"/>
                </a:cubicBezTo>
                <a:close/>
              </a:path>
            </a:pathLst>
          </a:custGeom>
          <a:solidFill>
            <a:srgbClr val="6731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9" name="Freeform 19"/>
          <p:cNvSpPr/>
          <p:nvPr/>
        </p:nvSpPr>
        <p:spPr bwMode="auto">
          <a:xfrm>
            <a:off x="8509957" y="4636981"/>
            <a:ext cx="300038" cy="233362"/>
          </a:xfrm>
          <a:custGeom>
            <a:avLst/>
            <a:gdLst>
              <a:gd name="T0" fmla="*/ 33 w 66"/>
              <a:gd name="T1" fmla="*/ 0 h 51"/>
              <a:gd name="T2" fmla="*/ 33 w 66"/>
              <a:gd name="T3" fmla="*/ 51 h 51"/>
              <a:gd name="T4" fmla="*/ 33 w 66"/>
              <a:gd name="T5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6" h="51">
                <a:moveTo>
                  <a:pt x="33" y="0"/>
                </a:moveTo>
                <a:cubicBezTo>
                  <a:pt x="0" y="0"/>
                  <a:pt x="0" y="51"/>
                  <a:pt x="33" y="51"/>
                </a:cubicBezTo>
                <a:cubicBezTo>
                  <a:pt x="66" y="51"/>
                  <a:pt x="66" y="0"/>
                  <a:pt x="33" y="0"/>
                </a:cubicBezTo>
                <a:close/>
              </a:path>
            </a:pathLst>
          </a:custGeom>
          <a:solidFill>
            <a:srgbClr val="6731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0" name="Freeform 20"/>
          <p:cNvSpPr/>
          <p:nvPr/>
        </p:nvSpPr>
        <p:spPr bwMode="auto">
          <a:xfrm>
            <a:off x="5637561" y="5303612"/>
            <a:ext cx="587375" cy="461962"/>
          </a:xfrm>
          <a:custGeom>
            <a:avLst/>
            <a:gdLst>
              <a:gd name="T0" fmla="*/ 64 w 129"/>
              <a:gd name="T1" fmla="*/ 0 h 101"/>
              <a:gd name="T2" fmla="*/ 64 w 129"/>
              <a:gd name="T3" fmla="*/ 101 h 101"/>
              <a:gd name="T4" fmla="*/ 64 w 129"/>
              <a:gd name="T5" fmla="*/ 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9" h="101">
                <a:moveTo>
                  <a:pt x="64" y="0"/>
                </a:moveTo>
                <a:cubicBezTo>
                  <a:pt x="0" y="0"/>
                  <a:pt x="0" y="101"/>
                  <a:pt x="64" y="101"/>
                </a:cubicBezTo>
                <a:cubicBezTo>
                  <a:pt x="129" y="101"/>
                  <a:pt x="129" y="0"/>
                  <a:pt x="64" y="0"/>
                </a:cubicBezTo>
                <a:close/>
              </a:path>
            </a:pathLst>
          </a:custGeom>
          <a:solidFill>
            <a:srgbClr val="C838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1" name="Freeform 22"/>
          <p:cNvSpPr/>
          <p:nvPr/>
        </p:nvSpPr>
        <p:spPr bwMode="auto">
          <a:xfrm>
            <a:off x="4607124" y="5548662"/>
            <a:ext cx="323850" cy="250825"/>
          </a:xfrm>
          <a:custGeom>
            <a:avLst/>
            <a:gdLst>
              <a:gd name="T0" fmla="*/ 36 w 71"/>
              <a:gd name="T1" fmla="*/ 0 h 55"/>
              <a:gd name="T2" fmla="*/ 36 w 71"/>
              <a:gd name="T3" fmla="*/ 55 h 55"/>
              <a:gd name="T4" fmla="*/ 36 w 71"/>
              <a:gd name="T5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1" h="55">
                <a:moveTo>
                  <a:pt x="36" y="0"/>
                </a:moveTo>
                <a:cubicBezTo>
                  <a:pt x="0" y="0"/>
                  <a:pt x="0" y="55"/>
                  <a:pt x="36" y="55"/>
                </a:cubicBezTo>
                <a:cubicBezTo>
                  <a:pt x="71" y="55"/>
                  <a:pt x="71" y="0"/>
                  <a:pt x="36" y="0"/>
                </a:cubicBezTo>
                <a:close/>
              </a:path>
            </a:pathLst>
          </a:custGeom>
          <a:solidFill>
            <a:srgbClr val="5FA7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2" name="Freeform 23"/>
          <p:cNvSpPr/>
          <p:nvPr/>
        </p:nvSpPr>
        <p:spPr bwMode="auto">
          <a:xfrm>
            <a:off x="3608294" y="1727057"/>
            <a:ext cx="323850" cy="246062"/>
          </a:xfrm>
          <a:custGeom>
            <a:avLst/>
            <a:gdLst>
              <a:gd name="T0" fmla="*/ 35 w 71"/>
              <a:gd name="T1" fmla="*/ 0 h 54"/>
              <a:gd name="T2" fmla="*/ 35 w 71"/>
              <a:gd name="T3" fmla="*/ 54 h 54"/>
              <a:gd name="T4" fmla="*/ 35 w 71"/>
              <a:gd name="T5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1" h="54">
                <a:moveTo>
                  <a:pt x="35" y="0"/>
                </a:moveTo>
                <a:cubicBezTo>
                  <a:pt x="0" y="0"/>
                  <a:pt x="0" y="54"/>
                  <a:pt x="35" y="54"/>
                </a:cubicBezTo>
                <a:cubicBezTo>
                  <a:pt x="70" y="54"/>
                  <a:pt x="71" y="0"/>
                  <a:pt x="35" y="0"/>
                </a:cubicBezTo>
                <a:close/>
              </a:path>
            </a:pathLst>
          </a:custGeom>
          <a:solidFill>
            <a:srgbClr val="ECBA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3" name="Freeform 16"/>
          <p:cNvSpPr/>
          <p:nvPr/>
        </p:nvSpPr>
        <p:spPr bwMode="auto">
          <a:xfrm>
            <a:off x="3608294" y="5161721"/>
            <a:ext cx="688975" cy="690562"/>
          </a:xfrm>
          <a:custGeom>
            <a:avLst/>
            <a:gdLst>
              <a:gd name="T0" fmla="*/ 134 w 151"/>
              <a:gd name="T1" fmla="*/ 73 h 151"/>
              <a:gd name="T2" fmla="*/ 78 w 151"/>
              <a:gd name="T3" fmla="*/ 17 h 151"/>
              <a:gd name="T4" fmla="*/ 17 w 151"/>
              <a:gd name="T5" fmla="*/ 17 h 151"/>
              <a:gd name="T6" fmla="*/ 17 w 151"/>
              <a:gd name="T7" fmla="*/ 78 h 151"/>
              <a:gd name="T8" fmla="*/ 73 w 151"/>
              <a:gd name="T9" fmla="*/ 134 h 151"/>
              <a:gd name="T10" fmla="*/ 134 w 151"/>
              <a:gd name="T11" fmla="*/ 134 h 151"/>
              <a:gd name="T12" fmla="*/ 134 w 151"/>
              <a:gd name="T13" fmla="*/ 73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1" h="151">
                <a:moveTo>
                  <a:pt x="134" y="73"/>
                </a:moveTo>
                <a:cubicBezTo>
                  <a:pt x="116" y="54"/>
                  <a:pt x="97" y="36"/>
                  <a:pt x="78" y="17"/>
                </a:cubicBezTo>
                <a:cubicBezTo>
                  <a:pt x="62" y="1"/>
                  <a:pt x="33" y="0"/>
                  <a:pt x="17" y="17"/>
                </a:cubicBezTo>
                <a:cubicBezTo>
                  <a:pt x="2" y="34"/>
                  <a:pt x="0" y="61"/>
                  <a:pt x="17" y="78"/>
                </a:cubicBezTo>
                <a:cubicBezTo>
                  <a:pt x="36" y="96"/>
                  <a:pt x="55" y="115"/>
                  <a:pt x="73" y="134"/>
                </a:cubicBezTo>
                <a:cubicBezTo>
                  <a:pt x="89" y="150"/>
                  <a:pt x="119" y="151"/>
                  <a:pt x="134" y="134"/>
                </a:cubicBezTo>
                <a:cubicBezTo>
                  <a:pt x="150" y="117"/>
                  <a:pt x="151" y="90"/>
                  <a:pt x="134" y="73"/>
                </a:cubicBezTo>
                <a:close/>
              </a:path>
            </a:pathLst>
          </a:custGeom>
          <a:solidFill>
            <a:srgbClr val="6731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4" name="Freeform 23"/>
          <p:cNvSpPr/>
          <p:nvPr/>
        </p:nvSpPr>
        <p:spPr bwMode="auto">
          <a:xfrm>
            <a:off x="4772426" y="1010403"/>
            <a:ext cx="1001904" cy="1006597"/>
          </a:xfrm>
          <a:custGeom>
            <a:avLst/>
            <a:gdLst>
              <a:gd name="T0" fmla="*/ 260 w 297"/>
              <a:gd name="T1" fmla="*/ 202 h 298"/>
              <a:gd name="T2" fmla="*/ 95 w 297"/>
              <a:gd name="T3" fmla="*/ 38 h 298"/>
              <a:gd name="T4" fmla="*/ 37 w 297"/>
              <a:gd name="T5" fmla="*/ 96 h 298"/>
              <a:gd name="T6" fmla="*/ 202 w 297"/>
              <a:gd name="T7" fmla="*/ 260 h 298"/>
              <a:gd name="T8" fmla="*/ 260 w 297"/>
              <a:gd name="T9" fmla="*/ 202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7" h="298">
                <a:moveTo>
                  <a:pt x="260" y="202"/>
                </a:moveTo>
                <a:cubicBezTo>
                  <a:pt x="205" y="147"/>
                  <a:pt x="150" y="93"/>
                  <a:pt x="95" y="38"/>
                </a:cubicBezTo>
                <a:cubicBezTo>
                  <a:pt x="58" y="0"/>
                  <a:pt x="0" y="58"/>
                  <a:pt x="37" y="96"/>
                </a:cubicBezTo>
                <a:cubicBezTo>
                  <a:pt x="92" y="151"/>
                  <a:pt x="147" y="206"/>
                  <a:pt x="202" y="260"/>
                </a:cubicBezTo>
                <a:cubicBezTo>
                  <a:pt x="239" y="298"/>
                  <a:pt x="297" y="240"/>
                  <a:pt x="260" y="202"/>
                </a:cubicBezTo>
                <a:close/>
              </a:path>
            </a:pathLst>
          </a:custGeom>
          <a:solidFill>
            <a:srgbClr val="5FA7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5" name="Freeform 26"/>
          <p:cNvSpPr/>
          <p:nvPr/>
        </p:nvSpPr>
        <p:spPr bwMode="auto">
          <a:xfrm>
            <a:off x="3904343" y="3750650"/>
            <a:ext cx="788988" cy="804863"/>
          </a:xfrm>
          <a:custGeom>
            <a:avLst/>
            <a:gdLst>
              <a:gd name="T0" fmla="*/ 149 w 173"/>
              <a:gd name="T1" fmla="*/ 112 h 176"/>
              <a:gd name="T2" fmla="*/ 64 w 173"/>
              <a:gd name="T3" fmla="*/ 25 h 176"/>
              <a:gd name="T4" fmla="*/ 25 w 173"/>
              <a:gd name="T5" fmla="*/ 64 h 176"/>
              <a:gd name="T6" fmla="*/ 110 w 173"/>
              <a:gd name="T7" fmla="*/ 151 h 176"/>
              <a:gd name="T8" fmla="*/ 149 w 173"/>
              <a:gd name="T9" fmla="*/ 11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3" h="176">
                <a:moveTo>
                  <a:pt x="149" y="112"/>
                </a:moveTo>
                <a:cubicBezTo>
                  <a:pt x="120" y="83"/>
                  <a:pt x="92" y="54"/>
                  <a:pt x="64" y="25"/>
                </a:cubicBezTo>
                <a:cubicBezTo>
                  <a:pt x="39" y="0"/>
                  <a:pt x="0" y="38"/>
                  <a:pt x="25" y="64"/>
                </a:cubicBezTo>
                <a:cubicBezTo>
                  <a:pt x="53" y="93"/>
                  <a:pt x="82" y="122"/>
                  <a:pt x="110" y="151"/>
                </a:cubicBezTo>
                <a:cubicBezTo>
                  <a:pt x="135" y="176"/>
                  <a:pt x="173" y="137"/>
                  <a:pt x="149" y="112"/>
                </a:cubicBezTo>
                <a:close/>
              </a:path>
            </a:pathLst>
          </a:custGeom>
          <a:solidFill>
            <a:srgbClr val="FCFA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6" name="Freeform 27"/>
          <p:cNvSpPr/>
          <p:nvPr/>
        </p:nvSpPr>
        <p:spPr bwMode="auto">
          <a:xfrm>
            <a:off x="7548208" y="4535462"/>
            <a:ext cx="442913" cy="447675"/>
          </a:xfrm>
          <a:custGeom>
            <a:avLst/>
            <a:gdLst>
              <a:gd name="T0" fmla="*/ 87 w 97"/>
              <a:gd name="T1" fmla="*/ 48 h 98"/>
              <a:gd name="T2" fmla="*/ 50 w 97"/>
              <a:gd name="T3" fmla="*/ 11 h 98"/>
              <a:gd name="T4" fmla="*/ 11 w 97"/>
              <a:gd name="T5" fmla="*/ 11 h 98"/>
              <a:gd name="T6" fmla="*/ 11 w 97"/>
              <a:gd name="T7" fmla="*/ 50 h 98"/>
              <a:gd name="T8" fmla="*/ 48 w 97"/>
              <a:gd name="T9" fmla="*/ 87 h 98"/>
              <a:gd name="T10" fmla="*/ 87 w 97"/>
              <a:gd name="T11" fmla="*/ 87 h 98"/>
              <a:gd name="T12" fmla="*/ 87 w 97"/>
              <a:gd name="T13" fmla="*/ 4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98">
                <a:moveTo>
                  <a:pt x="87" y="48"/>
                </a:moveTo>
                <a:cubicBezTo>
                  <a:pt x="74" y="36"/>
                  <a:pt x="62" y="24"/>
                  <a:pt x="50" y="11"/>
                </a:cubicBezTo>
                <a:cubicBezTo>
                  <a:pt x="40" y="1"/>
                  <a:pt x="21" y="0"/>
                  <a:pt x="11" y="11"/>
                </a:cubicBezTo>
                <a:cubicBezTo>
                  <a:pt x="1" y="22"/>
                  <a:pt x="0" y="39"/>
                  <a:pt x="11" y="50"/>
                </a:cubicBezTo>
                <a:cubicBezTo>
                  <a:pt x="23" y="62"/>
                  <a:pt x="36" y="74"/>
                  <a:pt x="48" y="87"/>
                </a:cubicBezTo>
                <a:cubicBezTo>
                  <a:pt x="58" y="97"/>
                  <a:pt x="77" y="98"/>
                  <a:pt x="87" y="87"/>
                </a:cubicBezTo>
                <a:cubicBezTo>
                  <a:pt x="97" y="76"/>
                  <a:pt x="97" y="59"/>
                  <a:pt x="87" y="48"/>
                </a:cubicBezTo>
                <a:close/>
              </a:path>
            </a:pathLst>
          </a:custGeom>
          <a:solidFill>
            <a:srgbClr val="FCFA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7" name="Freeform 33"/>
          <p:cNvSpPr/>
          <p:nvPr/>
        </p:nvSpPr>
        <p:spPr bwMode="auto">
          <a:xfrm>
            <a:off x="2578392" y="3247006"/>
            <a:ext cx="615950" cy="622300"/>
          </a:xfrm>
          <a:custGeom>
            <a:avLst/>
            <a:gdLst>
              <a:gd name="T0" fmla="*/ 114 w 135"/>
              <a:gd name="T1" fmla="*/ 82 h 136"/>
              <a:gd name="T2" fmla="*/ 53 w 135"/>
              <a:gd name="T3" fmla="*/ 21 h 136"/>
              <a:gd name="T4" fmla="*/ 20 w 135"/>
              <a:gd name="T5" fmla="*/ 53 h 136"/>
              <a:gd name="T6" fmla="*/ 82 w 135"/>
              <a:gd name="T7" fmla="*/ 115 h 136"/>
              <a:gd name="T8" fmla="*/ 114 w 135"/>
              <a:gd name="T9" fmla="*/ 82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" h="136">
                <a:moveTo>
                  <a:pt x="114" y="82"/>
                </a:moveTo>
                <a:cubicBezTo>
                  <a:pt x="94" y="62"/>
                  <a:pt x="73" y="41"/>
                  <a:pt x="53" y="21"/>
                </a:cubicBezTo>
                <a:cubicBezTo>
                  <a:pt x="32" y="0"/>
                  <a:pt x="0" y="32"/>
                  <a:pt x="20" y="53"/>
                </a:cubicBezTo>
                <a:cubicBezTo>
                  <a:pt x="41" y="74"/>
                  <a:pt x="61" y="94"/>
                  <a:pt x="82" y="115"/>
                </a:cubicBezTo>
                <a:cubicBezTo>
                  <a:pt x="103" y="136"/>
                  <a:pt x="135" y="103"/>
                  <a:pt x="114" y="82"/>
                </a:cubicBezTo>
                <a:close/>
              </a:path>
            </a:pathLst>
          </a:custGeom>
          <a:solidFill>
            <a:srgbClr val="4324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30"/>
          <p:cNvSpPr/>
          <p:nvPr/>
        </p:nvSpPr>
        <p:spPr bwMode="auto">
          <a:xfrm>
            <a:off x="6296068" y="192565"/>
            <a:ext cx="2302414" cy="2302414"/>
          </a:xfrm>
          <a:custGeom>
            <a:avLst/>
            <a:gdLst>
              <a:gd name="T0" fmla="*/ 252 w 298"/>
              <a:gd name="T1" fmla="*/ 182 h 298"/>
              <a:gd name="T2" fmla="*/ 117 w 298"/>
              <a:gd name="T3" fmla="*/ 46 h 298"/>
              <a:gd name="T4" fmla="*/ 46 w 298"/>
              <a:gd name="T5" fmla="*/ 117 h 298"/>
              <a:gd name="T6" fmla="*/ 181 w 298"/>
              <a:gd name="T7" fmla="*/ 253 h 298"/>
              <a:gd name="T8" fmla="*/ 252 w 298"/>
              <a:gd name="T9" fmla="*/ 182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8" h="298">
                <a:moveTo>
                  <a:pt x="252" y="182"/>
                </a:moveTo>
                <a:cubicBezTo>
                  <a:pt x="207" y="136"/>
                  <a:pt x="162" y="91"/>
                  <a:pt x="117" y="46"/>
                </a:cubicBezTo>
                <a:cubicBezTo>
                  <a:pt x="71" y="0"/>
                  <a:pt x="0" y="71"/>
                  <a:pt x="46" y="117"/>
                </a:cubicBezTo>
                <a:cubicBezTo>
                  <a:pt x="91" y="162"/>
                  <a:pt x="136" y="207"/>
                  <a:pt x="181" y="253"/>
                </a:cubicBezTo>
                <a:cubicBezTo>
                  <a:pt x="227" y="298"/>
                  <a:pt x="298" y="227"/>
                  <a:pt x="252" y="182"/>
                </a:cubicBezTo>
                <a:close/>
              </a:path>
            </a:pathLst>
          </a:custGeom>
          <a:solidFill>
            <a:srgbClr val="4324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9" name="Freeform 16"/>
          <p:cNvSpPr/>
          <p:nvPr/>
        </p:nvSpPr>
        <p:spPr bwMode="auto">
          <a:xfrm>
            <a:off x="3899132" y="809182"/>
            <a:ext cx="1783242" cy="1787350"/>
          </a:xfrm>
          <a:custGeom>
            <a:avLst/>
            <a:gdLst>
              <a:gd name="T0" fmla="*/ 134 w 151"/>
              <a:gd name="T1" fmla="*/ 73 h 151"/>
              <a:gd name="T2" fmla="*/ 78 w 151"/>
              <a:gd name="T3" fmla="*/ 17 h 151"/>
              <a:gd name="T4" fmla="*/ 17 w 151"/>
              <a:gd name="T5" fmla="*/ 17 h 151"/>
              <a:gd name="T6" fmla="*/ 17 w 151"/>
              <a:gd name="T7" fmla="*/ 78 h 151"/>
              <a:gd name="T8" fmla="*/ 73 w 151"/>
              <a:gd name="T9" fmla="*/ 134 h 151"/>
              <a:gd name="T10" fmla="*/ 134 w 151"/>
              <a:gd name="T11" fmla="*/ 134 h 151"/>
              <a:gd name="T12" fmla="*/ 134 w 151"/>
              <a:gd name="T13" fmla="*/ 73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1" h="151">
                <a:moveTo>
                  <a:pt x="134" y="73"/>
                </a:moveTo>
                <a:cubicBezTo>
                  <a:pt x="116" y="54"/>
                  <a:pt x="97" y="36"/>
                  <a:pt x="78" y="17"/>
                </a:cubicBezTo>
                <a:cubicBezTo>
                  <a:pt x="62" y="1"/>
                  <a:pt x="33" y="0"/>
                  <a:pt x="17" y="17"/>
                </a:cubicBezTo>
                <a:cubicBezTo>
                  <a:pt x="2" y="34"/>
                  <a:pt x="0" y="61"/>
                  <a:pt x="17" y="78"/>
                </a:cubicBezTo>
                <a:cubicBezTo>
                  <a:pt x="36" y="96"/>
                  <a:pt x="55" y="115"/>
                  <a:pt x="73" y="134"/>
                </a:cubicBezTo>
                <a:cubicBezTo>
                  <a:pt x="89" y="150"/>
                  <a:pt x="119" y="151"/>
                  <a:pt x="134" y="134"/>
                </a:cubicBezTo>
                <a:cubicBezTo>
                  <a:pt x="150" y="117"/>
                  <a:pt x="151" y="90"/>
                  <a:pt x="134" y="73"/>
                </a:cubicBezTo>
                <a:close/>
              </a:path>
            </a:pathLst>
          </a:custGeom>
          <a:solidFill>
            <a:srgbClr val="6731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" name="Freeform 11"/>
          <p:cNvSpPr/>
          <p:nvPr/>
        </p:nvSpPr>
        <p:spPr bwMode="auto">
          <a:xfrm>
            <a:off x="715343" y="-54831"/>
            <a:ext cx="10913424" cy="6780630"/>
          </a:xfrm>
          <a:custGeom>
            <a:avLst/>
            <a:gdLst>
              <a:gd name="T0" fmla="*/ 2172 w 2238"/>
              <a:gd name="T1" fmla="*/ 736 h 1389"/>
              <a:gd name="T2" fmla="*/ 2172 w 2238"/>
              <a:gd name="T3" fmla="*/ 495 h 1389"/>
              <a:gd name="T4" fmla="*/ 1743 w 2238"/>
              <a:gd name="T5" fmla="*/ 67 h 1389"/>
              <a:gd name="T6" fmla="*/ 1503 w 2238"/>
              <a:gd name="T7" fmla="*/ 67 h 1389"/>
              <a:gd name="T8" fmla="*/ 1503 w 2238"/>
              <a:gd name="T9" fmla="*/ 308 h 1389"/>
              <a:gd name="T10" fmla="*/ 1524 w 2238"/>
              <a:gd name="T11" fmla="*/ 329 h 1389"/>
              <a:gd name="T12" fmla="*/ 1413 w 2238"/>
              <a:gd name="T13" fmla="*/ 353 h 1389"/>
              <a:gd name="T14" fmla="*/ 1383 w 2238"/>
              <a:gd name="T15" fmla="*/ 422 h 1389"/>
              <a:gd name="T16" fmla="*/ 1184 w 2238"/>
              <a:gd name="T17" fmla="*/ 223 h 1389"/>
              <a:gd name="T18" fmla="*/ 859 w 2238"/>
              <a:gd name="T19" fmla="*/ 223 h 1389"/>
              <a:gd name="T20" fmla="*/ 800 w 2238"/>
              <a:gd name="T21" fmla="*/ 448 h 1389"/>
              <a:gd name="T22" fmla="*/ 636 w 2238"/>
              <a:gd name="T23" fmla="*/ 284 h 1389"/>
              <a:gd name="T24" fmla="*/ 486 w 2238"/>
              <a:gd name="T25" fmla="*/ 284 h 1389"/>
              <a:gd name="T26" fmla="*/ 486 w 2238"/>
              <a:gd name="T27" fmla="*/ 433 h 1389"/>
              <a:gd name="T28" fmla="*/ 504 w 2238"/>
              <a:gd name="T29" fmla="*/ 451 h 1389"/>
              <a:gd name="T30" fmla="*/ 418 w 2238"/>
              <a:gd name="T31" fmla="*/ 481 h 1389"/>
              <a:gd name="T32" fmla="*/ 387 w 2238"/>
              <a:gd name="T33" fmla="*/ 555 h 1389"/>
              <a:gd name="T34" fmla="*/ 307 w 2238"/>
              <a:gd name="T35" fmla="*/ 474 h 1389"/>
              <a:gd name="T36" fmla="*/ 66 w 2238"/>
              <a:gd name="T37" fmla="*/ 474 h 1389"/>
              <a:gd name="T38" fmla="*/ 66 w 2238"/>
              <a:gd name="T39" fmla="*/ 715 h 1389"/>
              <a:gd name="T40" fmla="*/ 178 w 2238"/>
              <a:gd name="T41" fmla="*/ 827 h 1389"/>
              <a:gd name="T42" fmla="*/ 75 w 2238"/>
              <a:gd name="T43" fmla="*/ 860 h 1389"/>
              <a:gd name="T44" fmla="*/ 75 w 2238"/>
              <a:gd name="T45" fmla="*/ 1030 h 1389"/>
              <a:gd name="T46" fmla="*/ 378 w 2238"/>
              <a:gd name="T47" fmla="*/ 1333 h 1389"/>
              <a:gd name="T48" fmla="*/ 462 w 2238"/>
              <a:gd name="T49" fmla="*/ 1368 h 1389"/>
              <a:gd name="T50" fmla="*/ 547 w 2238"/>
              <a:gd name="T51" fmla="*/ 1333 h 1389"/>
              <a:gd name="T52" fmla="*/ 580 w 2238"/>
              <a:gd name="T53" fmla="*/ 1229 h 1389"/>
              <a:gd name="T54" fmla="*/ 679 w 2238"/>
              <a:gd name="T55" fmla="*/ 1328 h 1389"/>
              <a:gd name="T56" fmla="*/ 800 w 2238"/>
              <a:gd name="T57" fmla="*/ 1378 h 1389"/>
              <a:gd name="T58" fmla="*/ 920 w 2238"/>
              <a:gd name="T59" fmla="*/ 1328 h 1389"/>
              <a:gd name="T60" fmla="*/ 921 w 2238"/>
              <a:gd name="T61" fmla="*/ 1088 h 1389"/>
              <a:gd name="T62" fmla="*/ 994 w 2238"/>
              <a:gd name="T63" fmla="*/ 1057 h 1389"/>
              <a:gd name="T64" fmla="*/ 1025 w 2238"/>
              <a:gd name="T65" fmla="*/ 972 h 1389"/>
              <a:gd name="T66" fmla="*/ 1364 w 2238"/>
              <a:gd name="T67" fmla="*/ 1311 h 1389"/>
              <a:gd name="T68" fmla="*/ 1438 w 2238"/>
              <a:gd name="T69" fmla="*/ 1342 h 1389"/>
              <a:gd name="T70" fmla="*/ 1513 w 2238"/>
              <a:gd name="T71" fmla="*/ 1311 h 1389"/>
              <a:gd name="T72" fmla="*/ 1544 w 2238"/>
              <a:gd name="T73" fmla="*/ 1234 h 1389"/>
              <a:gd name="T74" fmla="*/ 1632 w 2238"/>
              <a:gd name="T75" fmla="*/ 1322 h 1389"/>
              <a:gd name="T76" fmla="*/ 1794 w 2238"/>
              <a:gd name="T77" fmla="*/ 1389 h 1389"/>
              <a:gd name="T78" fmla="*/ 1957 w 2238"/>
              <a:gd name="T79" fmla="*/ 1322 h 1389"/>
              <a:gd name="T80" fmla="*/ 1997 w 2238"/>
              <a:gd name="T81" fmla="*/ 1051 h 1389"/>
              <a:gd name="T82" fmla="*/ 2006 w 2238"/>
              <a:gd name="T83" fmla="*/ 1051 h 1389"/>
              <a:gd name="T84" fmla="*/ 2080 w 2238"/>
              <a:gd name="T85" fmla="*/ 1020 h 1389"/>
              <a:gd name="T86" fmla="*/ 2080 w 2238"/>
              <a:gd name="T87" fmla="*/ 871 h 1389"/>
              <a:gd name="T88" fmla="*/ 1979 w 2238"/>
              <a:gd name="T89" fmla="*/ 769 h 1389"/>
              <a:gd name="T90" fmla="*/ 2051 w 2238"/>
              <a:gd name="T91" fmla="*/ 786 h 1389"/>
              <a:gd name="T92" fmla="*/ 2172 w 2238"/>
              <a:gd name="T93" fmla="*/ 736 h 1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238" h="1389">
                <a:moveTo>
                  <a:pt x="2172" y="736"/>
                </a:moveTo>
                <a:cubicBezTo>
                  <a:pt x="2238" y="669"/>
                  <a:pt x="2238" y="562"/>
                  <a:pt x="2172" y="495"/>
                </a:cubicBezTo>
                <a:cubicBezTo>
                  <a:pt x="1743" y="67"/>
                  <a:pt x="1743" y="67"/>
                  <a:pt x="1743" y="67"/>
                </a:cubicBezTo>
                <a:cubicBezTo>
                  <a:pt x="1677" y="0"/>
                  <a:pt x="1569" y="0"/>
                  <a:pt x="1503" y="67"/>
                </a:cubicBezTo>
                <a:cubicBezTo>
                  <a:pt x="1436" y="133"/>
                  <a:pt x="1436" y="241"/>
                  <a:pt x="1503" y="308"/>
                </a:cubicBezTo>
                <a:cubicBezTo>
                  <a:pt x="1524" y="329"/>
                  <a:pt x="1524" y="329"/>
                  <a:pt x="1524" y="329"/>
                </a:cubicBezTo>
                <a:cubicBezTo>
                  <a:pt x="1487" y="315"/>
                  <a:pt x="1443" y="323"/>
                  <a:pt x="1413" y="353"/>
                </a:cubicBezTo>
                <a:cubicBezTo>
                  <a:pt x="1394" y="373"/>
                  <a:pt x="1384" y="397"/>
                  <a:pt x="1383" y="422"/>
                </a:cubicBezTo>
                <a:cubicBezTo>
                  <a:pt x="1184" y="223"/>
                  <a:pt x="1184" y="223"/>
                  <a:pt x="1184" y="223"/>
                </a:cubicBezTo>
                <a:cubicBezTo>
                  <a:pt x="1094" y="134"/>
                  <a:pt x="949" y="134"/>
                  <a:pt x="859" y="223"/>
                </a:cubicBezTo>
                <a:cubicBezTo>
                  <a:pt x="798" y="284"/>
                  <a:pt x="778" y="370"/>
                  <a:pt x="800" y="448"/>
                </a:cubicBezTo>
                <a:cubicBezTo>
                  <a:pt x="636" y="284"/>
                  <a:pt x="636" y="284"/>
                  <a:pt x="636" y="284"/>
                </a:cubicBezTo>
                <a:cubicBezTo>
                  <a:pt x="595" y="242"/>
                  <a:pt x="528" y="242"/>
                  <a:pt x="486" y="284"/>
                </a:cubicBezTo>
                <a:cubicBezTo>
                  <a:pt x="445" y="325"/>
                  <a:pt x="445" y="392"/>
                  <a:pt x="486" y="433"/>
                </a:cubicBezTo>
                <a:cubicBezTo>
                  <a:pt x="504" y="451"/>
                  <a:pt x="504" y="451"/>
                  <a:pt x="504" y="451"/>
                </a:cubicBezTo>
                <a:cubicBezTo>
                  <a:pt x="473" y="447"/>
                  <a:pt x="442" y="458"/>
                  <a:pt x="418" y="481"/>
                </a:cubicBezTo>
                <a:cubicBezTo>
                  <a:pt x="398" y="501"/>
                  <a:pt x="388" y="528"/>
                  <a:pt x="387" y="555"/>
                </a:cubicBezTo>
                <a:cubicBezTo>
                  <a:pt x="307" y="474"/>
                  <a:pt x="307" y="474"/>
                  <a:pt x="307" y="474"/>
                </a:cubicBezTo>
                <a:cubicBezTo>
                  <a:pt x="240" y="408"/>
                  <a:pt x="132" y="408"/>
                  <a:pt x="66" y="474"/>
                </a:cubicBezTo>
                <a:cubicBezTo>
                  <a:pt x="0" y="540"/>
                  <a:pt x="0" y="648"/>
                  <a:pt x="66" y="715"/>
                </a:cubicBezTo>
                <a:cubicBezTo>
                  <a:pt x="178" y="827"/>
                  <a:pt x="178" y="827"/>
                  <a:pt x="178" y="827"/>
                </a:cubicBezTo>
                <a:cubicBezTo>
                  <a:pt x="142" y="821"/>
                  <a:pt x="103" y="832"/>
                  <a:pt x="75" y="860"/>
                </a:cubicBezTo>
                <a:cubicBezTo>
                  <a:pt x="28" y="907"/>
                  <a:pt x="28" y="983"/>
                  <a:pt x="75" y="1030"/>
                </a:cubicBezTo>
                <a:cubicBezTo>
                  <a:pt x="378" y="1333"/>
                  <a:pt x="378" y="1333"/>
                  <a:pt x="378" y="1333"/>
                </a:cubicBezTo>
                <a:cubicBezTo>
                  <a:pt x="401" y="1356"/>
                  <a:pt x="432" y="1368"/>
                  <a:pt x="462" y="1368"/>
                </a:cubicBezTo>
                <a:cubicBezTo>
                  <a:pt x="493" y="1368"/>
                  <a:pt x="523" y="1356"/>
                  <a:pt x="547" y="1333"/>
                </a:cubicBezTo>
                <a:cubicBezTo>
                  <a:pt x="575" y="1304"/>
                  <a:pt x="586" y="1266"/>
                  <a:pt x="580" y="1229"/>
                </a:cubicBezTo>
                <a:cubicBezTo>
                  <a:pt x="679" y="1328"/>
                  <a:pt x="679" y="1328"/>
                  <a:pt x="679" y="1328"/>
                </a:cubicBezTo>
                <a:cubicBezTo>
                  <a:pt x="713" y="1361"/>
                  <a:pt x="756" y="1378"/>
                  <a:pt x="800" y="1378"/>
                </a:cubicBezTo>
                <a:cubicBezTo>
                  <a:pt x="843" y="1378"/>
                  <a:pt x="887" y="1361"/>
                  <a:pt x="920" y="1328"/>
                </a:cubicBezTo>
                <a:cubicBezTo>
                  <a:pt x="986" y="1262"/>
                  <a:pt x="986" y="1155"/>
                  <a:pt x="921" y="1088"/>
                </a:cubicBezTo>
                <a:cubicBezTo>
                  <a:pt x="947" y="1088"/>
                  <a:pt x="974" y="1077"/>
                  <a:pt x="994" y="1057"/>
                </a:cubicBezTo>
                <a:cubicBezTo>
                  <a:pt x="1018" y="1034"/>
                  <a:pt x="1028" y="1002"/>
                  <a:pt x="1025" y="972"/>
                </a:cubicBezTo>
                <a:cubicBezTo>
                  <a:pt x="1364" y="1311"/>
                  <a:pt x="1364" y="1311"/>
                  <a:pt x="1364" y="1311"/>
                </a:cubicBezTo>
                <a:cubicBezTo>
                  <a:pt x="1384" y="1331"/>
                  <a:pt x="1411" y="1342"/>
                  <a:pt x="1438" y="1342"/>
                </a:cubicBezTo>
                <a:cubicBezTo>
                  <a:pt x="1466" y="1342"/>
                  <a:pt x="1493" y="1331"/>
                  <a:pt x="1513" y="1311"/>
                </a:cubicBezTo>
                <a:cubicBezTo>
                  <a:pt x="1534" y="1290"/>
                  <a:pt x="1545" y="1262"/>
                  <a:pt x="1544" y="1234"/>
                </a:cubicBezTo>
                <a:cubicBezTo>
                  <a:pt x="1632" y="1322"/>
                  <a:pt x="1632" y="1322"/>
                  <a:pt x="1632" y="1322"/>
                </a:cubicBezTo>
                <a:cubicBezTo>
                  <a:pt x="1677" y="1367"/>
                  <a:pt x="1736" y="1389"/>
                  <a:pt x="1794" y="1389"/>
                </a:cubicBezTo>
                <a:cubicBezTo>
                  <a:pt x="1853" y="1389"/>
                  <a:pt x="1912" y="1367"/>
                  <a:pt x="1957" y="1322"/>
                </a:cubicBezTo>
                <a:cubicBezTo>
                  <a:pt x="2030" y="1248"/>
                  <a:pt x="2044" y="1138"/>
                  <a:pt x="1997" y="1051"/>
                </a:cubicBezTo>
                <a:cubicBezTo>
                  <a:pt x="2000" y="1051"/>
                  <a:pt x="2003" y="1051"/>
                  <a:pt x="2006" y="1051"/>
                </a:cubicBezTo>
                <a:cubicBezTo>
                  <a:pt x="2033" y="1051"/>
                  <a:pt x="2060" y="1041"/>
                  <a:pt x="2080" y="1020"/>
                </a:cubicBezTo>
                <a:cubicBezTo>
                  <a:pt x="2122" y="979"/>
                  <a:pt x="2122" y="912"/>
                  <a:pt x="2080" y="871"/>
                </a:cubicBezTo>
                <a:cubicBezTo>
                  <a:pt x="1979" y="769"/>
                  <a:pt x="1979" y="769"/>
                  <a:pt x="1979" y="769"/>
                </a:cubicBezTo>
                <a:cubicBezTo>
                  <a:pt x="2002" y="780"/>
                  <a:pt x="2027" y="786"/>
                  <a:pt x="2051" y="786"/>
                </a:cubicBezTo>
                <a:cubicBezTo>
                  <a:pt x="2095" y="786"/>
                  <a:pt x="2138" y="769"/>
                  <a:pt x="2172" y="736"/>
                </a:cubicBezTo>
                <a:close/>
              </a:path>
            </a:pathLst>
          </a:custGeom>
          <a:solidFill>
            <a:srgbClr val="6731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2" name="Freeform 9"/>
          <p:cNvSpPr/>
          <p:nvPr/>
        </p:nvSpPr>
        <p:spPr bwMode="auto">
          <a:xfrm>
            <a:off x="6172055" y="3013372"/>
            <a:ext cx="3906091" cy="3151661"/>
          </a:xfrm>
          <a:custGeom>
            <a:avLst/>
            <a:gdLst>
              <a:gd name="T0" fmla="*/ 1065 w 1186"/>
              <a:gd name="T1" fmla="*/ 648 h 956"/>
              <a:gd name="T2" fmla="*/ 625 w 1186"/>
              <a:gd name="T3" fmla="*/ 208 h 956"/>
              <a:gd name="T4" fmla="*/ 422 w 1186"/>
              <a:gd name="T5" fmla="*/ 235 h 956"/>
              <a:gd name="T6" fmla="*/ 308 w 1186"/>
              <a:gd name="T7" fmla="*/ 121 h 956"/>
              <a:gd name="T8" fmla="*/ 121 w 1186"/>
              <a:gd name="T9" fmla="*/ 308 h 956"/>
              <a:gd name="T10" fmla="*/ 523 w 1186"/>
              <a:gd name="T11" fmla="*/ 710 h 956"/>
              <a:gd name="T12" fmla="*/ 726 w 1186"/>
              <a:gd name="T13" fmla="*/ 684 h 956"/>
              <a:gd name="T14" fmla="*/ 877 w 1186"/>
              <a:gd name="T15" fmla="*/ 835 h 956"/>
              <a:gd name="T16" fmla="*/ 1065 w 1186"/>
              <a:gd name="T17" fmla="*/ 648 h 9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86" h="956">
                <a:moveTo>
                  <a:pt x="1065" y="648"/>
                </a:moveTo>
                <a:cubicBezTo>
                  <a:pt x="625" y="208"/>
                  <a:pt x="625" y="208"/>
                  <a:pt x="625" y="208"/>
                </a:cubicBezTo>
                <a:cubicBezTo>
                  <a:pt x="556" y="139"/>
                  <a:pt x="465" y="172"/>
                  <a:pt x="422" y="235"/>
                </a:cubicBezTo>
                <a:cubicBezTo>
                  <a:pt x="308" y="121"/>
                  <a:pt x="308" y="121"/>
                  <a:pt x="308" y="121"/>
                </a:cubicBezTo>
                <a:cubicBezTo>
                  <a:pt x="188" y="0"/>
                  <a:pt x="0" y="187"/>
                  <a:pt x="121" y="308"/>
                </a:cubicBezTo>
                <a:cubicBezTo>
                  <a:pt x="523" y="710"/>
                  <a:pt x="523" y="710"/>
                  <a:pt x="523" y="710"/>
                </a:cubicBezTo>
                <a:cubicBezTo>
                  <a:pt x="592" y="779"/>
                  <a:pt x="684" y="747"/>
                  <a:pt x="726" y="684"/>
                </a:cubicBezTo>
                <a:cubicBezTo>
                  <a:pt x="877" y="835"/>
                  <a:pt x="877" y="835"/>
                  <a:pt x="877" y="835"/>
                </a:cubicBezTo>
                <a:cubicBezTo>
                  <a:pt x="998" y="956"/>
                  <a:pt x="1186" y="769"/>
                  <a:pt x="1065" y="648"/>
                </a:cubicBezTo>
                <a:close/>
              </a:path>
            </a:pathLst>
          </a:custGeom>
          <a:solidFill>
            <a:srgbClr val="FCFAD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5" name="Freeform 9"/>
          <p:cNvSpPr/>
          <p:nvPr/>
        </p:nvSpPr>
        <p:spPr bwMode="auto">
          <a:xfrm>
            <a:off x="4427081" y="3040787"/>
            <a:ext cx="3744113" cy="3020968"/>
          </a:xfrm>
          <a:custGeom>
            <a:avLst/>
            <a:gdLst>
              <a:gd name="T0" fmla="*/ 1065 w 1186"/>
              <a:gd name="T1" fmla="*/ 648 h 956"/>
              <a:gd name="T2" fmla="*/ 625 w 1186"/>
              <a:gd name="T3" fmla="*/ 208 h 956"/>
              <a:gd name="T4" fmla="*/ 422 w 1186"/>
              <a:gd name="T5" fmla="*/ 235 h 956"/>
              <a:gd name="T6" fmla="*/ 308 w 1186"/>
              <a:gd name="T7" fmla="*/ 121 h 956"/>
              <a:gd name="T8" fmla="*/ 121 w 1186"/>
              <a:gd name="T9" fmla="*/ 308 h 956"/>
              <a:gd name="T10" fmla="*/ 523 w 1186"/>
              <a:gd name="T11" fmla="*/ 710 h 956"/>
              <a:gd name="T12" fmla="*/ 726 w 1186"/>
              <a:gd name="T13" fmla="*/ 684 h 956"/>
              <a:gd name="T14" fmla="*/ 877 w 1186"/>
              <a:gd name="T15" fmla="*/ 835 h 956"/>
              <a:gd name="T16" fmla="*/ 1065 w 1186"/>
              <a:gd name="T17" fmla="*/ 648 h 9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86" h="956">
                <a:moveTo>
                  <a:pt x="1065" y="648"/>
                </a:moveTo>
                <a:cubicBezTo>
                  <a:pt x="625" y="208"/>
                  <a:pt x="625" y="208"/>
                  <a:pt x="625" y="208"/>
                </a:cubicBezTo>
                <a:cubicBezTo>
                  <a:pt x="556" y="139"/>
                  <a:pt x="465" y="172"/>
                  <a:pt x="422" y="235"/>
                </a:cubicBezTo>
                <a:cubicBezTo>
                  <a:pt x="308" y="121"/>
                  <a:pt x="308" y="121"/>
                  <a:pt x="308" y="121"/>
                </a:cubicBezTo>
                <a:cubicBezTo>
                  <a:pt x="188" y="0"/>
                  <a:pt x="0" y="187"/>
                  <a:pt x="121" y="308"/>
                </a:cubicBezTo>
                <a:cubicBezTo>
                  <a:pt x="523" y="710"/>
                  <a:pt x="523" y="710"/>
                  <a:pt x="523" y="710"/>
                </a:cubicBezTo>
                <a:cubicBezTo>
                  <a:pt x="592" y="779"/>
                  <a:pt x="684" y="747"/>
                  <a:pt x="726" y="684"/>
                </a:cubicBezTo>
                <a:cubicBezTo>
                  <a:pt x="877" y="835"/>
                  <a:pt x="877" y="835"/>
                  <a:pt x="877" y="835"/>
                </a:cubicBezTo>
                <a:cubicBezTo>
                  <a:pt x="998" y="956"/>
                  <a:pt x="1186" y="769"/>
                  <a:pt x="1065" y="648"/>
                </a:cubicBezTo>
                <a:close/>
              </a:path>
            </a:pathLst>
          </a:custGeom>
          <a:solidFill>
            <a:srgbClr val="FCFAD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3" name="Freeform 12"/>
          <p:cNvSpPr/>
          <p:nvPr/>
        </p:nvSpPr>
        <p:spPr bwMode="auto">
          <a:xfrm>
            <a:off x="2264918" y="1973156"/>
            <a:ext cx="4089762" cy="3669928"/>
          </a:xfrm>
          <a:custGeom>
            <a:avLst/>
            <a:gdLst>
              <a:gd name="T0" fmla="*/ 870 w 982"/>
              <a:gd name="T1" fmla="*/ 379 h 880"/>
              <a:gd name="T2" fmla="*/ 582 w 982"/>
              <a:gd name="T3" fmla="*/ 93 h 880"/>
              <a:gd name="T4" fmla="*/ 355 w 982"/>
              <a:gd name="T5" fmla="*/ 194 h 880"/>
              <a:gd name="T6" fmla="*/ 308 w 982"/>
              <a:gd name="T7" fmla="*/ 147 h 880"/>
              <a:gd name="T8" fmla="*/ 120 w 982"/>
              <a:gd name="T9" fmla="*/ 335 h 880"/>
              <a:gd name="T10" fmla="*/ 275 w 982"/>
              <a:gd name="T11" fmla="*/ 489 h 880"/>
              <a:gd name="T12" fmla="*/ 268 w 982"/>
              <a:gd name="T13" fmla="*/ 496 h 880"/>
              <a:gd name="T14" fmla="*/ 268 w 982"/>
              <a:gd name="T15" fmla="*/ 683 h 880"/>
              <a:gd name="T16" fmla="*/ 412 w 982"/>
              <a:gd name="T17" fmla="*/ 827 h 880"/>
              <a:gd name="T18" fmla="*/ 600 w 982"/>
              <a:gd name="T19" fmla="*/ 827 h 880"/>
              <a:gd name="T20" fmla="*/ 637 w 982"/>
              <a:gd name="T21" fmla="*/ 720 h 880"/>
              <a:gd name="T22" fmla="*/ 710 w 982"/>
              <a:gd name="T23" fmla="*/ 589 h 880"/>
              <a:gd name="T24" fmla="*/ 870 w 982"/>
              <a:gd name="T25" fmla="*/ 379 h 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82" h="880">
                <a:moveTo>
                  <a:pt x="870" y="379"/>
                </a:moveTo>
                <a:cubicBezTo>
                  <a:pt x="774" y="284"/>
                  <a:pt x="678" y="189"/>
                  <a:pt x="582" y="93"/>
                </a:cubicBezTo>
                <a:cubicBezTo>
                  <a:pt x="487" y="0"/>
                  <a:pt x="353" y="92"/>
                  <a:pt x="355" y="194"/>
                </a:cubicBezTo>
                <a:cubicBezTo>
                  <a:pt x="308" y="147"/>
                  <a:pt x="308" y="147"/>
                  <a:pt x="308" y="147"/>
                </a:cubicBezTo>
                <a:cubicBezTo>
                  <a:pt x="187" y="26"/>
                  <a:pt x="0" y="214"/>
                  <a:pt x="120" y="335"/>
                </a:cubicBezTo>
                <a:cubicBezTo>
                  <a:pt x="275" y="489"/>
                  <a:pt x="275" y="489"/>
                  <a:pt x="275" y="489"/>
                </a:cubicBezTo>
                <a:cubicBezTo>
                  <a:pt x="273" y="491"/>
                  <a:pt x="270" y="493"/>
                  <a:pt x="268" y="496"/>
                </a:cubicBezTo>
                <a:cubicBezTo>
                  <a:pt x="219" y="548"/>
                  <a:pt x="216" y="631"/>
                  <a:pt x="268" y="683"/>
                </a:cubicBezTo>
                <a:cubicBezTo>
                  <a:pt x="412" y="827"/>
                  <a:pt x="412" y="827"/>
                  <a:pt x="412" y="827"/>
                </a:cubicBezTo>
                <a:cubicBezTo>
                  <a:pt x="461" y="876"/>
                  <a:pt x="551" y="880"/>
                  <a:pt x="600" y="827"/>
                </a:cubicBezTo>
                <a:cubicBezTo>
                  <a:pt x="627" y="797"/>
                  <a:pt x="640" y="758"/>
                  <a:pt x="637" y="720"/>
                </a:cubicBezTo>
                <a:cubicBezTo>
                  <a:pt x="683" y="694"/>
                  <a:pt x="715" y="642"/>
                  <a:pt x="710" y="589"/>
                </a:cubicBezTo>
                <a:cubicBezTo>
                  <a:pt x="830" y="659"/>
                  <a:pt x="982" y="491"/>
                  <a:pt x="870" y="379"/>
                </a:cubicBezTo>
                <a:close/>
              </a:path>
            </a:pathLst>
          </a:custGeom>
          <a:solidFill>
            <a:srgbClr val="FCFAD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4" name="Freeform 13"/>
          <p:cNvSpPr/>
          <p:nvPr/>
        </p:nvSpPr>
        <p:spPr bwMode="auto">
          <a:xfrm>
            <a:off x="3906465" y="641601"/>
            <a:ext cx="4143745" cy="4109452"/>
          </a:xfrm>
          <a:custGeom>
            <a:avLst/>
            <a:gdLst>
              <a:gd name="T0" fmla="*/ 587 w 756"/>
              <a:gd name="T1" fmla="*/ 394 h 749"/>
              <a:gd name="T2" fmla="*/ 650 w 756"/>
              <a:gd name="T3" fmla="*/ 364 h 749"/>
              <a:gd name="T4" fmla="*/ 650 w 756"/>
              <a:gd name="T5" fmla="*/ 216 h 749"/>
              <a:gd name="T6" fmla="*/ 474 w 756"/>
              <a:gd name="T7" fmla="*/ 40 h 749"/>
              <a:gd name="T8" fmla="*/ 326 w 756"/>
              <a:gd name="T9" fmla="*/ 40 h 749"/>
              <a:gd name="T10" fmla="*/ 296 w 756"/>
              <a:gd name="T11" fmla="*/ 103 h 749"/>
              <a:gd name="T12" fmla="*/ 118 w 756"/>
              <a:gd name="T13" fmla="*/ 299 h 749"/>
              <a:gd name="T14" fmla="*/ 447 w 756"/>
              <a:gd name="T15" fmla="*/ 629 h 749"/>
              <a:gd name="T16" fmla="*/ 635 w 756"/>
              <a:gd name="T17" fmla="*/ 441 h 749"/>
              <a:gd name="T18" fmla="*/ 587 w 756"/>
              <a:gd name="T19" fmla="*/ 394 h 7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6" h="749">
                <a:moveTo>
                  <a:pt x="587" y="394"/>
                </a:moveTo>
                <a:cubicBezTo>
                  <a:pt x="611" y="391"/>
                  <a:pt x="633" y="382"/>
                  <a:pt x="650" y="364"/>
                </a:cubicBezTo>
                <a:cubicBezTo>
                  <a:pt x="690" y="324"/>
                  <a:pt x="690" y="256"/>
                  <a:pt x="650" y="216"/>
                </a:cubicBezTo>
                <a:cubicBezTo>
                  <a:pt x="474" y="40"/>
                  <a:pt x="474" y="40"/>
                  <a:pt x="474" y="40"/>
                </a:cubicBezTo>
                <a:cubicBezTo>
                  <a:pt x="434" y="0"/>
                  <a:pt x="366" y="0"/>
                  <a:pt x="326" y="40"/>
                </a:cubicBezTo>
                <a:cubicBezTo>
                  <a:pt x="308" y="57"/>
                  <a:pt x="298" y="80"/>
                  <a:pt x="296" y="103"/>
                </a:cubicBezTo>
                <a:cubicBezTo>
                  <a:pt x="175" y="0"/>
                  <a:pt x="0" y="181"/>
                  <a:pt x="118" y="299"/>
                </a:cubicBezTo>
                <a:cubicBezTo>
                  <a:pt x="447" y="629"/>
                  <a:pt x="447" y="629"/>
                  <a:pt x="447" y="629"/>
                </a:cubicBezTo>
                <a:cubicBezTo>
                  <a:pt x="568" y="749"/>
                  <a:pt x="756" y="562"/>
                  <a:pt x="635" y="441"/>
                </a:cubicBezTo>
                <a:lnTo>
                  <a:pt x="587" y="394"/>
                </a:lnTo>
                <a:close/>
              </a:path>
            </a:pathLst>
          </a:custGeom>
          <a:solidFill>
            <a:srgbClr val="FCFAD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0" name="Freeform 30"/>
          <p:cNvSpPr/>
          <p:nvPr/>
        </p:nvSpPr>
        <p:spPr bwMode="auto">
          <a:xfrm>
            <a:off x="3078750" y="2060983"/>
            <a:ext cx="1362075" cy="1362075"/>
          </a:xfrm>
          <a:custGeom>
            <a:avLst/>
            <a:gdLst>
              <a:gd name="T0" fmla="*/ 252 w 298"/>
              <a:gd name="T1" fmla="*/ 182 h 298"/>
              <a:gd name="T2" fmla="*/ 117 w 298"/>
              <a:gd name="T3" fmla="*/ 46 h 298"/>
              <a:gd name="T4" fmla="*/ 46 w 298"/>
              <a:gd name="T5" fmla="*/ 117 h 298"/>
              <a:gd name="T6" fmla="*/ 181 w 298"/>
              <a:gd name="T7" fmla="*/ 253 h 298"/>
              <a:gd name="T8" fmla="*/ 252 w 298"/>
              <a:gd name="T9" fmla="*/ 182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8" h="298">
                <a:moveTo>
                  <a:pt x="252" y="182"/>
                </a:moveTo>
                <a:cubicBezTo>
                  <a:pt x="207" y="136"/>
                  <a:pt x="162" y="91"/>
                  <a:pt x="117" y="46"/>
                </a:cubicBezTo>
                <a:cubicBezTo>
                  <a:pt x="71" y="0"/>
                  <a:pt x="0" y="71"/>
                  <a:pt x="46" y="117"/>
                </a:cubicBezTo>
                <a:cubicBezTo>
                  <a:pt x="91" y="162"/>
                  <a:pt x="136" y="207"/>
                  <a:pt x="181" y="253"/>
                </a:cubicBezTo>
                <a:cubicBezTo>
                  <a:pt x="227" y="298"/>
                  <a:pt x="298" y="227"/>
                  <a:pt x="252" y="182"/>
                </a:cubicBezTo>
                <a:close/>
              </a:path>
            </a:pathLst>
          </a:custGeom>
          <a:solidFill>
            <a:srgbClr val="4324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1" name="Freeform 31"/>
          <p:cNvSpPr/>
          <p:nvPr/>
        </p:nvSpPr>
        <p:spPr bwMode="auto">
          <a:xfrm>
            <a:off x="5304839" y="5009869"/>
            <a:ext cx="1394526" cy="1394526"/>
          </a:xfrm>
          <a:custGeom>
            <a:avLst/>
            <a:gdLst>
              <a:gd name="T0" fmla="*/ 156 w 176"/>
              <a:gd name="T1" fmla="*/ 85 h 176"/>
              <a:gd name="T2" fmla="*/ 91 w 176"/>
              <a:gd name="T3" fmla="*/ 20 h 176"/>
              <a:gd name="T4" fmla="*/ 20 w 176"/>
              <a:gd name="T5" fmla="*/ 20 h 176"/>
              <a:gd name="T6" fmla="*/ 20 w 176"/>
              <a:gd name="T7" fmla="*/ 91 h 176"/>
              <a:gd name="T8" fmla="*/ 85 w 176"/>
              <a:gd name="T9" fmla="*/ 156 h 176"/>
              <a:gd name="T10" fmla="*/ 156 w 176"/>
              <a:gd name="T11" fmla="*/ 156 h 176"/>
              <a:gd name="T12" fmla="*/ 156 w 176"/>
              <a:gd name="T13" fmla="*/ 8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6" h="176">
                <a:moveTo>
                  <a:pt x="156" y="85"/>
                </a:moveTo>
                <a:cubicBezTo>
                  <a:pt x="135" y="63"/>
                  <a:pt x="113" y="41"/>
                  <a:pt x="91" y="20"/>
                </a:cubicBezTo>
                <a:cubicBezTo>
                  <a:pt x="72" y="1"/>
                  <a:pt x="38" y="0"/>
                  <a:pt x="20" y="20"/>
                </a:cubicBezTo>
                <a:cubicBezTo>
                  <a:pt x="1" y="40"/>
                  <a:pt x="0" y="71"/>
                  <a:pt x="20" y="91"/>
                </a:cubicBezTo>
                <a:cubicBezTo>
                  <a:pt x="42" y="112"/>
                  <a:pt x="64" y="134"/>
                  <a:pt x="85" y="156"/>
                </a:cubicBezTo>
                <a:cubicBezTo>
                  <a:pt x="104" y="175"/>
                  <a:pt x="138" y="176"/>
                  <a:pt x="156" y="156"/>
                </a:cubicBezTo>
                <a:cubicBezTo>
                  <a:pt x="175" y="136"/>
                  <a:pt x="176" y="105"/>
                  <a:pt x="156" y="85"/>
                </a:cubicBezTo>
                <a:close/>
              </a:path>
            </a:pathLst>
          </a:custGeom>
          <a:solidFill>
            <a:srgbClr val="4324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7" name="Freeform 30"/>
          <p:cNvSpPr/>
          <p:nvPr/>
        </p:nvSpPr>
        <p:spPr bwMode="auto">
          <a:xfrm>
            <a:off x="6366195" y="2046020"/>
            <a:ext cx="2578928" cy="2578928"/>
          </a:xfrm>
          <a:custGeom>
            <a:avLst/>
            <a:gdLst>
              <a:gd name="T0" fmla="*/ 252 w 298"/>
              <a:gd name="T1" fmla="*/ 182 h 298"/>
              <a:gd name="T2" fmla="*/ 117 w 298"/>
              <a:gd name="T3" fmla="*/ 46 h 298"/>
              <a:gd name="T4" fmla="*/ 46 w 298"/>
              <a:gd name="T5" fmla="*/ 117 h 298"/>
              <a:gd name="T6" fmla="*/ 181 w 298"/>
              <a:gd name="T7" fmla="*/ 253 h 298"/>
              <a:gd name="T8" fmla="*/ 252 w 298"/>
              <a:gd name="T9" fmla="*/ 182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8" h="298">
                <a:moveTo>
                  <a:pt x="252" y="182"/>
                </a:moveTo>
                <a:cubicBezTo>
                  <a:pt x="207" y="136"/>
                  <a:pt x="162" y="91"/>
                  <a:pt x="117" y="46"/>
                </a:cubicBezTo>
                <a:cubicBezTo>
                  <a:pt x="71" y="0"/>
                  <a:pt x="0" y="71"/>
                  <a:pt x="46" y="117"/>
                </a:cubicBezTo>
                <a:cubicBezTo>
                  <a:pt x="91" y="162"/>
                  <a:pt x="136" y="207"/>
                  <a:pt x="181" y="253"/>
                </a:cubicBezTo>
                <a:cubicBezTo>
                  <a:pt x="227" y="298"/>
                  <a:pt x="298" y="227"/>
                  <a:pt x="252" y="182"/>
                </a:cubicBezTo>
                <a:close/>
              </a:path>
            </a:pathLst>
          </a:custGeom>
          <a:solidFill>
            <a:srgbClr val="FCFAD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8" name="Freeform 8"/>
          <p:cNvSpPr/>
          <p:nvPr/>
        </p:nvSpPr>
        <p:spPr bwMode="auto">
          <a:xfrm>
            <a:off x="9759824" y="4760468"/>
            <a:ext cx="1322388" cy="1323975"/>
          </a:xfrm>
          <a:custGeom>
            <a:avLst/>
            <a:gdLst>
              <a:gd name="T0" fmla="*/ 269 w 290"/>
              <a:gd name="T1" fmla="*/ 237 h 290"/>
              <a:gd name="T2" fmla="*/ 54 w 290"/>
              <a:gd name="T3" fmla="*/ 21 h 290"/>
              <a:gd name="T4" fmla="*/ 21 w 290"/>
              <a:gd name="T5" fmla="*/ 54 h 290"/>
              <a:gd name="T6" fmla="*/ 237 w 290"/>
              <a:gd name="T7" fmla="*/ 269 h 290"/>
              <a:gd name="T8" fmla="*/ 269 w 290"/>
              <a:gd name="T9" fmla="*/ 237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0" h="290">
                <a:moveTo>
                  <a:pt x="269" y="237"/>
                </a:moveTo>
                <a:cubicBezTo>
                  <a:pt x="197" y="165"/>
                  <a:pt x="125" y="93"/>
                  <a:pt x="54" y="21"/>
                </a:cubicBezTo>
                <a:cubicBezTo>
                  <a:pt x="33" y="0"/>
                  <a:pt x="0" y="33"/>
                  <a:pt x="21" y="54"/>
                </a:cubicBezTo>
                <a:cubicBezTo>
                  <a:pt x="93" y="125"/>
                  <a:pt x="165" y="197"/>
                  <a:pt x="237" y="269"/>
                </a:cubicBezTo>
                <a:cubicBezTo>
                  <a:pt x="258" y="290"/>
                  <a:pt x="290" y="258"/>
                  <a:pt x="269" y="237"/>
                </a:cubicBezTo>
                <a:close/>
              </a:path>
            </a:pathLst>
          </a:custGeom>
          <a:solidFill>
            <a:srgbClr val="ECBA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0" name="Freeform 11"/>
          <p:cNvSpPr/>
          <p:nvPr/>
        </p:nvSpPr>
        <p:spPr bwMode="auto">
          <a:xfrm>
            <a:off x="1949743" y="4010200"/>
            <a:ext cx="1057275" cy="1060450"/>
          </a:xfrm>
          <a:custGeom>
            <a:avLst/>
            <a:gdLst>
              <a:gd name="T0" fmla="*/ 194 w 232"/>
              <a:gd name="T1" fmla="*/ 137 h 232"/>
              <a:gd name="T2" fmla="*/ 95 w 232"/>
              <a:gd name="T3" fmla="*/ 38 h 232"/>
              <a:gd name="T4" fmla="*/ 37 w 232"/>
              <a:gd name="T5" fmla="*/ 96 h 232"/>
              <a:gd name="T6" fmla="*/ 136 w 232"/>
              <a:gd name="T7" fmla="*/ 195 h 232"/>
              <a:gd name="T8" fmla="*/ 194 w 232"/>
              <a:gd name="T9" fmla="*/ 137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2" h="232">
                <a:moveTo>
                  <a:pt x="194" y="137"/>
                </a:moveTo>
                <a:cubicBezTo>
                  <a:pt x="161" y="104"/>
                  <a:pt x="128" y="71"/>
                  <a:pt x="95" y="38"/>
                </a:cubicBezTo>
                <a:cubicBezTo>
                  <a:pt x="58" y="0"/>
                  <a:pt x="0" y="59"/>
                  <a:pt x="37" y="96"/>
                </a:cubicBezTo>
                <a:cubicBezTo>
                  <a:pt x="70" y="129"/>
                  <a:pt x="103" y="162"/>
                  <a:pt x="136" y="195"/>
                </a:cubicBezTo>
                <a:cubicBezTo>
                  <a:pt x="173" y="232"/>
                  <a:pt x="232" y="174"/>
                  <a:pt x="194" y="137"/>
                </a:cubicBezTo>
                <a:close/>
              </a:path>
            </a:pathLst>
          </a:custGeom>
          <a:solidFill>
            <a:srgbClr val="C838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1" name="Freeform 12"/>
          <p:cNvSpPr/>
          <p:nvPr/>
        </p:nvSpPr>
        <p:spPr bwMode="auto">
          <a:xfrm>
            <a:off x="7151338" y="138203"/>
            <a:ext cx="679450" cy="681037"/>
          </a:xfrm>
          <a:custGeom>
            <a:avLst/>
            <a:gdLst>
              <a:gd name="T0" fmla="*/ 130 w 149"/>
              <a:gd name="T1" fmla="*/ 101 h 149"/>
              <a:gd name="T2" fmla="*/ 48 w 149"/>
              <a:gd name="T3" fmla="*/ 19 h 149"/>
              <a:gd name="T4" fmla="*/ 19 w 149"/>
              <a:gd name="T5" fmla="*/ 48 h 149"/>
              <a:gd name="T6" fmla="*/ 101 w 149"/>
              <a:gd name="T7" fmla="*/ 130 h 149"/>
              <a:gd name="T8" fmla="*/ 130 w 149"/>
              <a:gd name="T9" fmla="*/ 101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9" h="149">
                <a:moveTo>
                  <a:pt x="130" y="101"/>
                </a:moveTo>
                <a:cubicBezTo>
                  <a:pt x="103" y="74"/>
                  <a:pt x="75" y="46"/>
                  <a:pt x="48" y="19"/>
                </a:cubicBezTo>
                <a:cubicBezTo>
                  <a:pt x="29" y="0"/>
                  <a:pt x="0" y="29"/>
                  <a:pt x="19" y="48"/>
                </a:cubicBezTo>
                <a:cubicBezTo>
                  <a:pt x="46" y="76"/>
                  <a:pt x="74" y="103"/>
                  <a:pt x="101" y="130"/>
                </a:cubicBezTo>
                <a:cubicBezTo>
                  <a:pt x="120" y="149"/>
                  <a:pt x="149" y="120"/>
                  <a:pt x="130" y="101"/>
                </a:cubicBezTo>
                <a:close/>
              </a:path>
            </a:pathLst>
          </a:custGeom>
          <a:solidFill>
            <a:srgbClr val="5FA7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2" name="Freeform 14"/>
          <p:cNvSpPr/>
          <p:nvPr/>
        </p:nvSpPr>
        <p:spPr bwMode="auto">
          <a:xfrm>
            <a:off x="1214417" y="1661610"/>
            <a:ext cx="885825" cy="885825"/>
          </a:xfrm>
          <a:custGeom>
            <a:avLst/>
            <a:gdLst>
              <a:gd name="T0" fmla="*/ 178 w 194"/>
              <a:gd name="T1" fmla="*/ 152 h 194"/>
              <a:gd name="T2" fmla="*/ 43 w 194"/>
              <a:gd name="T3" fmla="*/ 16 h 194"/>
              <a:gd name="T4" fmla="*/ 17 w 194"/>
              <a:gd name="T5" fmla="*/ 42 h 194"/>
              <a:gd name="T6" fmla="*/ 152 w 194"/>
              <a:gd name="T7" fmla="*/ 177 h 194"/>
              <a:gd name="T8" fmla="*/ 178 w 194"/>
              <a:gd name="T9" fmla="*/ 152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4" h="194">
                <a:moveTo>
                  <a:pt x="178" y="152"/>
                </a:moveTo>
                <a:cubicBezTo>
                  <a:pt x="133" y="106"/>
                  <a:pt x="88" y="61"/>
                  <a:pt x="43" y="16"/>
                </a:cubicBezTo>
                <a:cubicBezTo>
                  <a:pt x="26" y="0"/>
                  <a:pt x="0" y="25"/>
                  <a:pt x="17" y="42"/>
                </a:cubicBezTo>
                <a:cubicBezTo>
                  <a:pt x="62" y="87"/>
                  <a:pt x="107" y="132"/>
                  <a:pt x="152" y="177"/>
                </a:cubicBezTo>
                <a:cubicBezTo>
                  <a:pt x="169" y="194"/>
                  <a:pt x="194" y="168"/>
                  <a:pt x="178" y="152"/>
                </a:cubicBezTo>
                <a:close/>
              </a:path>
            </a:pathLst>
          </a:custGeom>
          <a:solidFill>
            <a:srgbClr val="A826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3" name="Freeform 17"/>
          <p:cNvSpPr/>
          <p:nvPr/>
        </p:nvSpPr>
        <p:spPr bwMode="auto">
          <a:xfrm>
            <a:off x="7584648" y="1887308"/>
            <a:ext cx="630238" cy="625475"/>
          </a:xfrm>
          <a:custGeom>
            <a:avLst/>
            <a:gdLst>
              <a:gd name="T0" fmla="*/ 117 w 138"/>
              <a:gd name="T1" fmla="*/ 84 h 137"/>
              <a:gd name="T2" fmla="*/ 54 w 138"/>
              <a:gd name="T3" fmla="*/ 20 h 137"/>
              <a:gd name="T4" fmla="*/ 21 w 138"/>
              <a:gd name="T5" fmla="*/ 53 h 137"/>
              <a:gd name="T6" fmla="*/ 84 w 138"/>
              <a:gd name="T7" fmla="*/ 116 h 137"/>
              <a:gd name="T8" fmla="*/ 117 w 138"/>
              <a:gd name="T9" fmla="*/ 84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8" h="137">
                <a:moveTo>
                  <a:pt x="117" y="84"/>
                </a:moveTo>
                <a:cubicBezTo>
                  <a:pt x="96" y="63"/>
                  <a:pt x="75" y="41"/>
                  <a:pt x="54" y="20"/>
                </a:cubicBezTo>
                <a:cubicBezTo>
                  <a:pt x="33" y="0"/>
                  <a:pt x="0" y="32"/>
                  <a:pt x="21" y="53"/>
                </a:cubicBezTo>
                <a:cubicBezTo>
                  <a:pt x="42" y="74"/>
                  <a:pt x="63" y="95"/>
                  <a:pt x="84" y="116"/>
                </a:cubicBezTo>
                <a:cubicBezTo>
                  <a:pt x="105" y="137"/>
                  <a:pt x="138" y="104"/>
                  <a:pt x="117" y="84"/>
                </a:cubicBezTo>
                <a:close/>
              </a:path>
            </a:pathLst>
          </a:custGeom>
          <a:solidFill>
            <a:srgbClr val="6731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4" name="Freeform 19"/>
          <p:cNvSpPr/>
          <p:nvPr/>
        </p:nvSpPr>
        <p:spPr bwMode="auto">
          <a:xfrm>
            <a:off x="6083606" y="450151"/>
            <a:ext cx="300038" cy="233362"/>
          </a:xfrm>
          <a:custGeom>
            <a:avLst/>
            <a:gdLst>
              <a:gd name="T0" fmla="*/ 33 w 66"/>
              <a:gd name="T1" fmla="*/ 0 h 51"/>
              <a:gd name="T2" fmla="*/ 33 w 66"/>
              <a:gd name="T3" fmla="*/ 51 h 51"/>
              <a:gd name="T4" fmla="*/ 33 w 66"/>
              <a:gd name="T5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6" h="51">
                <a:moveTo>
                  <a:pt x="33" y="0"/>
                </a:moveTo>
                <a:cubicBezTo>
                  <a:pt x="0" y="0"/>
                  <a:pt x="0" y="51"/>
                  <a:pt x="33" y="51"/>
                </a:cubicBezTo>
                <a:cubicBezTo>
                  <a:pt x="66" y="51"/>
                  <a:pt x="66" y="0"/>
                  <a:pt x="33" y="0"/>
                </a:cubicBezTo>
                <a:close/>
              </a:path>
            </a:pathLst>
          </a:custGeom>
          <a:solidFill>
            <a:srgbClr val="6731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5" name="Freeform 20"/>
          <p:cNvSpPr/>
          <p:nvPr/>
        </p:nvSpPr>
        <p:spPr bwMode="auto">
          <a:xfrm>
            <a:off x="4192044" y="5914461"/>
            <a:ext cx="587375" cy="461962"/>
          </a:xfrm>
          <a:custGeom>
            <a:avLst/>
            <a:gdLst>
              <a:gd name="T0" fmla="*/ 64 w 129"/>
              <a:gd name="T1" fmla="*/ 0 h 101"/>
              <a:gd name="T2" fmla="*/ 64 w 129"/>
              <a:gd name="T3" fmla="*/ 101 h 101"/>
              <a:gd name="T4" fmla="*/ 64 w 129"/>
              <a:gd name="T5" fmla="*/ 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9" h="101">
                <a:moveTo>
                  <a:pt x="64" y="0"/>
                </a:moveTo>
                <a:cubicBezTo>
                  <a:pt x="0" y="0"/>
                  <a:pt x="0" y="101"/>
                  <a:pt x="64" y="101"/>
                </a:cubicBezTo>
                <a:cubicBezTo>
                  <a:pt x="129" y="101"/>
                  <a:pt x="129" y="0"/>
                  <a:pt x="64" y="0"/>
                </a:cubicBezTo>
                <a:close/>
              </a:path>
            </a:pathLst>
          </a:custGeom>
          <a:solidFill>
            <a:srgbClr val="C838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6" name="Freeform 22"/>
          <p:cNvSpPr/>
          <p:nvPr/>
        </p:nvSpPr>
        <p:spPr bwMode="auto">
          <a:xfrm>
            <a:off x="2113651" y="3508359"/>
            <a:ext cx="323850" cy="250825"/>
          </a:xfrm>
          <a:custGeom>
            <a:avLst/>
            <a:gdLst>
              <a:gd name="T0" fmla="*/ 36 w 71"/>
              <a:gd name="T1" fmla="*/ 0 h 55"/>
              <a:gd name="T2" fmla="*/ 36 w 71"/>
              <a:gd name="T3" fmla="*/ 55 h 55"/>
              <a:gd name="T4" fmla="*/ 36 w 71"/>
              <a:gd name="T5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1" h="55">
                <a:moveTo>
                  <a:pt x="36" y="0"/>
                </a:moveTo>
                <a:cubicBezTo>
                  <a:pt x="0" y="0"/>
                  <a:pt x="0" y="55"/>
                  <a:pt x="36" y="55"/>
                </a:cubicBezTo>
                <a:cubicBezTo>
                  <a:pt x="71" y="55"/>
                  <a:pt x="71" y="0"/>
                  <a:pt x="36" y="0"/>
                </a:cubicBezTo>
                <a:close/>
              </a:path>
            </a:pathLst>
          </a:custGeom>
          <a:solidFill>
            <a:srgbClr val="5FA7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7" name="Freeform 23"/>
          <p:cNvSpPr/>
          <p:nvPr/>
        </p:nvSpPr>
        <p:spPr bwMode="auto">
          <a:xfrm>
            <a:off x="3726615" y="767410"/>
            <a:ext cx="323850" cy="246062"/>
          </a:xfrm>
          <a:custGeom>
            <a:avLst/>
            <a:gdLst>
              <a:gd name="T0" fmla="*/ 35 w 71"/>
              <a:gd name="T1" fmla="*/ 0 h 54"/>
              <a:gd name="T2" fmla="*/ 35 w 71"/>
              <a:gd name="T3" fmla="*/ 54 h 54"/>
              <a:gd name="T4" fmla="*/ 35 w 71"/>
              <a:gd name="T5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1" h="54">
                <a:moveTo>
                  <a:pt x="35" y="0"/>
                </a:moveTo>
                <a:cubicBezTo>
                  <a:pt x="0" y="0"/>
                  <a:pt x="0" y="54"/>
                  <a:pt x="35" y="54"/>
                </a:cubicBezTo>
                <a:cubicBezTo>
                  <a:pt x="70" y="54"/>
                  <a:pt x="71" y="0"/>
                  <a:pt x="35" y="0"/>
                </a:cubicBezTo>
                <a:close/>
              </a:path>
            </a:pathLst>
          </a:custGeom>
          <a:solidFill>
            <a:srgbClr val="ECBA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8" name="Freeform 13"/>
          <p:cNvSpPr/>
          <p:nvPr/>
        </p:nvSpPr>
        <p:spPr bwMode="auto">
          <a:xfrm>
            <a:off x="5487153" y="6060647"/>
            <a:ext cx="835025" cy="831850"/>
          </a:xfrm>
          <a:custGeom>
            <a:avLst/>
            <a:gdLst>
              <a:gd name="T0" fmla="*/ 171 w 183"/>
              <a:gd name="T1" fmla="*/ 153 h 182"/>
              <a:gd name="T2" fmla="*/ 29 w 183"/>
              <a:gd name="T3" fmla="*/ 11 h 182"/>
              <a:gd name="T4" fmla="*/ 12 w 183"/>
              <a:gd name="T5" fmla="*/ 29 h 182"/>
              <a:gd name="T6" fmla="*/ 154 w 183"/>
              <a:gd name="T7" fmla="*/ 171 h 182"/>
              <a:gd name="T8" fmla="*/ 171 w 183"/>
              <a:gd name="T9" fmla="*/ 153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3" h="182">
                <a:moveTo>
                  <a:pt x="171" y="153"/>
                </a:moveTo>
                <a:cubicBezTo>
                  <a:pt x="124" y="106"/>
                  <a:pt x="77" y="58"/>
                  <a:pt x="29" y="11"/>
                </a:cubicBezTo>
                <a:cubicBezTo>
                  <a:pt x="18" y="0"/>
                  <a:pt x="0" y="17"/>
                  <a:pt x="12" y="29"/>
                </a:cubicBezTo>
                <a:cubicBezTo>
                  <a:pt x="154" y="171"/>
                  <a:pt x="154" y="171"/>
                  <a:pt x="154" y="171"/>
                </a:cubicBezTo>
                <a:cubicBezTo>
                  <a:pt x="165" y="182"/>
                  <a:pt x="183" y="164"/>
                  <a:pt x="171" y="153"/>
                </a:cubicBezTo>
                <a:close/>
              </a:path>
            </a:pathLst>
          </a:custGeom>
          <a:solidFill>
            <a:srgbClr val="A826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2" name="Freeform 30"/>
          <p:cNvSpPr/>
          <p:nvPr/>
        </p:nvSpPr>
        <p:spPr bwMode="auto">
          <a:xfrm>
            <a:off x="6730304" y="1780709"/>
            <a:ext cx="1976214" cy="1976214"/>
          </a:xfrm>
          <a:custGeom>
            <a:avLst/>
            <a:gdLst>
              <a:gd name="T0" fmla="*/ 252 w 298"/>
              <a:gd name="T1" fmla="*/ 182 h 298"/>
              <a:gd name="T2" fmla="*/ 117 w 298"/>
              <a:gd name="T3" fmla="*/ 46 h 298"/>
              <a:gd name="T4" fmla="*/ 46 w 298"/>
              <a:gd name="T5" fmla="*/ 117 h 298"/>
              <a:gd name="T6" fmla="*/ 181 w 298"/>
              <a:gd name="T7" fmla="*/ 253 h 298"/>
              <a:gd name="T8" fmla="*/ 252 w 298"/>
              <a:gd name="T9" fmla="*/ 182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8" h="298">
                <a:moveTo>
                  <a:pt x="252" y="182"/>
                </a:moveTo>
                <a:cubicBezTo>
                  <a:pt x="207" y="136"/>
                  <a:pt x="162" y="91"/>
                  <a:pt x="117" y="46"/>
                </a:cubicBezTo>
                <a:cubicBezTo>
                  <a:pt x="71" y="0"/>
                  <a:pt x="0" y="71"/>
                  <a:pt x="46" y="117"/>
                </a:cubicBezTo>
                <a:cubicBezTo>
                  <a:pt x="91" y="162"/>
                  <a:pt x="136" y="207"/>
                  <a:pt x="181" y="253"/>
                </a:cubicBezTo>
                <a:cubicBezTo>
                  <a:pt x="227" y="298"/>
                  <a:pt x="298" y="227"/>
                  <a:pt x="252" y="182"/>
                </a:cubicBezTo>
                <a:close/>
              </a:path>
            </a:pathLst>
          </a:custGeom>
          <a:solidFill>
            <a:srgbClr val="FCFAD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3" name="Freeform 12"/>
          <p:cNvSpPr/>
          <p:nvPr/>
        </p:nvSpPr>
        <p:spPr bwMode="auto">
          <a:xfrm>
            <a:off x="3817706" y="3661016"/>
            <a:ext cx="2801008" cy="2513471"/>
          </a:xfrm>
          <a:custGeom>
            <a:avLst/>
            <a:gdLst>
              <a:gd name="T0" fmla="*/ 870 w 982"/>
              <a:gd name="T1" fmla="*/ 379 h 880"/>
              <a:gd name="T2" fmla="*/ 582 w 982"/>
              <a:gd name="T3" fmla="*/ 93 h 880"/>
              <a:gd name="T4" fmla="*/ 355 w 982"/>
              <a:gd name="T5" fmla="*/ 194 h 880"/>
              <a:gd name="T6" fmla="*/ 308 w 982"/>
              <a:gd name="T7" fmla="*/ 147 h 880"/>
              <a:gd name="T8" fmla="*/ 120 w 982"/>
              <a:gd name="T9" fmla="*/ 335 h 880"/>
              <a:gd name="T10" fmla="*/ 275 w 982"/>
              <a:gd name="T11" fmla="*/ 489 h 880"/>
              <a:gd name="T12" fmla="*/ 268 w 982"/>
              <a:gd name="T13" fmla="*/ 496 h 880"/>
              <a:gd name="T14" fmla="*/ 268 w 982"/>
              <a:gd name="T15" fmla="*/ 683 h 880"/>
              <a:gd name="T16" fmla="*/ 412 w 982"/>
              <a:gd name="T17" fmla="*/ 827 h 880"/>
              <a:gd name="T18" fmla="*/ 600 w 982"/>
              <a:gd name="T19" fmla="*/ 827 h 880"/>
              <a:gd name="T20" fmla="*/ 637 w 982"/>
              <a:gd name="T21" fmla="*/ 720 h 880"/>
              <a:gd name="T22" fmla="*/ 710 w 982"/>
              <a:gd name="T23" fmla="*/ 589 h 880"/>
              <a:gd name="T24" fmla="*/ 870 w 982"/>
              <a:gd name="T25" fmla="*/ 379 h 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82" h="880">
                <a:moveTo>
                  <a:pt x="870" y="379"/>
                </a:moveTo>
                <a:cubicBezTo>
                  <a:pt x="774" y="284"/>
                  <a:pt x="678" y="189"/>
                  <a:pt x="582" y="93"/>
                </a:cubicBezTo>
                <a:cubicBezTo>
                  <a:pt x="487" y="0"/>
                  <a:pt x="353" y="92"/>
                  <a:pt x="355" y="194"/>
                </a:cubicBezTo>
                <a:cubicBezTo>
                  <a:pt x="308" y="147"/>
                  <a:pt x="308" y="147"/>
                  <a:pt x="308" y="147"/>
                </a:cubicBezTo>
                <a:cubicBezTo>
                  <a:pt x="187" y="26"/>
                  <a:pt x="0" y="214"/>
                  <a:pt x="120" y="335"/>
                </a:cubicBezTo>
                <a:cubicBezTo>
                  <a:pt x="275" y="489"/>
                  <a:pt x="275" y="489"/>
                  <a:pt x="275" y="489"/>
                </a:cubicBezTo>
                <a:cubicBezTo>
                  <a:pt x="273" y="491"/>
                  <a:pt x="270" y="493"/>
                  <a:pt x="268" y="496"/>
                </a:cubicBezTo>
                <a:cubicBezTo>
                  <a:pt x="219" y="548"/>
                  <a:pt x="216" y="631"/>
                  <a:pt x="268" y="683"/>
                </a:cubicBezTo>
                <a:cubicBezTo>
                  <a:pt x="412" y="827"/>
                  <a:pt x="412" y="827"/>
                  <a:pt x="412" y="827"/>
                </a:cubicBezTo>
                <a:cubicBezTo>
                  <a:pt x="461" y="876"/>
                  <a:pt x="551" y="880"/>
                  <a:pt x="600" y="827"/>
                </a:cubicBezTo>
                <a:cubicBezTo>
                  <a:pt x="627" y="797"/>
                  <a:pt x="640" y="758"/>
                  <a:pt x="637" y="720"/>
                </a:cubicBezTo>
                <a:cubicBezTo>
                  <a:pt x="683" y="694"/>
                  <a:pt x="715" y="642"/>
                  <a:pt x="710" y="589"/>
                </a:cubicBezTo>
                <a:cubicBezTo>
                  <a:pt x="830" y="659"/>
                  <a:pt x="982" y="491"/>
                  <a:pt x="870" y="379"/>
                </a:cubicBezTo>
                <a:close/>
              </a:path>
            </a:pathLst>
          </a:custGeom>
          <a:solidFill>
            <a:srgbClr val="FCFAD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4" name="Freeform 12"/>
          <p:cNvSpPr/>
          <p:nvPr/>
        </p:nvSpPr>
        <p:spPr bwMode="auto">
          <a:xfrm>
            <a:off x="7378021" y="2421723"/>
            <a:ext cx="2109047" cy="1892543"/>
          </a:xfrm>
          <a:custGeom>
            <a:avLst/>
            <a:gdLst>
              <a:gd name="T0" fmla="*/ 870 w 982"/>
              <a:gd name="T1" fmla="*/ 379 h 880"/>
              <a:gd name="T2" fmla="*/ 582 w 982"/>
              <a:gd name="T3" fmla="*/ 93 h 880"/>
              <a:gd name="T4" fmla="*/ 355 w 982"/>
              <a:gd name="T5" fmla="*/ 194 h 880"/>
              <a:gd name="T6" fmla="*/ 308 w 982"/>
              <a:gd name="T7" fmla="*/ 147 h 880"/>
              <a:gd name="T8" fmla="*/ 120 w 982"/>
              <a:gd name="T9" fmla="*/ 335 h 880"/>
              <a:gd name="T10" fmla="*/ 275 w 982"/>
              <a:gd name="T11" fmla="*/ 489 h 880"/>
              <a:gd name="T12" fmla="*/ 268 w 982"/>
              <a:gd name="T13" fmla="*/ 496 h 880"/>
              <a:gd name="T14" fmla="*/ 268 w 982"/>
              <a:gd name="T15" fmla="*/ 683 h 880"/>
              <a:gd name="T16" fmla="*/ 412 w 982"/>
              <a:gd name="T17" fmla="*/ 827 h 880"/>
              <a:gd name="T18" fmla="*/ 600 w 982"/>
              <a:gd name="T19" fmla="*/ 827 h 880"/>
              <a:gd name="T20" fmla="*/ 637 w 982"/>
              <a:gd name="T21" fmla="*/ 720 h 880"/>
              <a:gd name="T22" fmla="*/ 710 w 982"/>
              <a:gd name="T23" fmla="*/ 589 h 880"/>
              <a:gd name="T24" fmla="*/ 870 w 982"/>
              <a:gd name="T25" fmla="*/ 379 h 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82" h="880">
                <a:moveTo>
                  <a:pt x="870" y="379"/>
                </a:moveTo>
                <a:cubicBezTo>
                  <a:pt x="774" y="284"/>
                  <a:pt x="678" y="189"/>
                  <a:pt x="582" y="93"/>
                </a:cubicBezTo>
                <a:cubicBezTo>
                  <a:pt x="487" y="0"/>
                  <a:pt x="353" y="92"/>
                  <a:pt x="355" y="194"/>
                </a:cubicBezTo>
                <a:cubicBezTo>
                  <a:pt x="308" y="147"/>
                  <a:pt x="308" y="147"/>
                  <a:pt x="308" y="147"/>
                </a:cubicBezTo>
                <a:cubicBezTo>
                  <a:pt x="187" y="26"/>
                  <a:pt x="0" y="214"/>
                  <a:pt x="120" y="335"/>
                </a:cubicBezTo>
                <a:cubicBezTo>
                  <a:pt x="275" y="489"/>
                  <a:pt x="275" y="489"/>
                  <a:pt x="275" y="489"/>
                </a:cubicBezTo>
                <a:cubicBezTo>
                  <a:pt x="273" y="491"/>
                  <a:pt x="270" y="493"/>
                  <a:pt x="268" y="496"/>
                </a:cubicBezTo>
                <a:cubicBezTo>
                  <a:pt x="219" y="548"/>
                  <a:pt x="216" y="631"/>
                  <a:pt x="268" y="683"/>
                </a:cubicBezTo>
                <a:cubicBezTo>
                  <a:pt x="412" y="827"/>
                  <a:pt x="412" y="827"/>
                  <a:pt x="412" y="827"/>
                </a:cubicBezTo>
                <a:cubicBezTo>
                  <a:pt x="461" y="876"/>
                  <a:pt x="551" y="880"/>
                  <a:pt x="600" y="827"/>
                </a:cubicBezTo>
                <a:cubicBezTo>
                  <a:pt x="627" y="797"/>
                  <a:pt x="640" y="758"/>
                  <a:pt x="637" y="720"/>
                </a:cubicBezTo>
                <a:cubicBezTo>
                  <a:pt x="683" y="694"/>
                  <a:pt x="715" y="642"/>
                  <a:pt x="710" y="589"/>
                </a:cubicBezTo>
                <a:cubicBezTo>
                  <a:pt x="830" y="659"/>
                  <a:pt x="982" y="491"/>
                  <a:pt x="870" y="379"/>
                </a:cubicBezTo>
                <a:close/>
              </a:path>
            </a:pathLst>
          </a:custGeom>
          <a:solidFill>
            <a:srgbClr val="FCFAD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5" name="Freeform 9"/>
          <p:cNvSpPr/>
          <p:nvPr/>
        </p:nvSpPr>
        <p:spPr bwMode="auto">
          <a:xfrm>
            <a:off x="6805593" y="1086878"/>
            <a:ext cx="2708426" cy="2185315"/>
          </a:xfrm>
          <a:custGeom>
            <a:avLst/>
            <a:gdLst>
              <a:gd name="T0" fmla="*/ 1065 w 1186"/>
              <a:gd name="T1" fmla="*/ 648 h 956"/>
              <a:gd name="T2" fmla="*/ 625 w 1186"/>
              <a:gd name="T3" fmla="*/ 208 h 956"/>
              <a:gd name="T4" fmla="*/ 422 w 1186"/>
              <a:gd name="T5" fmla="*/ 235 h 956"/>
              <a:gd name="T6" fmla="*/ 308 w 1186"/>
              <a:gd name="T7" fmla="*/ 121 h 956"/>
              <a:gd name="T8" fmla="*/ 121 w 1186"/>
              <a:gd name="T9" fmla="*/ 308 h 956"/>
              <a:gd name="T10" fmla="*/ 523 w 1186"/>
              <a:gd name="T11" fmla="*/ 710 h 956"/>
              <a:gd name="T12" fmla="*/ 726 w 1186"/>
              <a:gd name="T13" fmla="*/ 684 h 956"/>
              <a:gd name="T14" fmla="*/ 877 w 1186"/>
              <a:gd name="T15" fmla="*/ 835 h 956"/>
              <a:gd name="T16" fmla="*/ 1065 w 1186"/>
              <a:gd name="T17" fmla="*/ 648 h 9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86" h="956">
                <a:moveTo>
                  <a:pt x="1065" y="648"/>
                </a:moveTo>
                <a:cubicBezTo>
                  <a:pt x="625" y="208"/>
                  <a:pt x="625" y="208"/>
                  <a:pt x="625" y="208"/>
                </a:cubicBezTo>
                <a:cubicBezTo>
                  <a:pt x="556" y="139"/>
                  <a:pt x="465" y="172"/>
                  <a:pt x="422" y="235"/>
                </a:cubicBezTo>
                <a:cubicBezTo>
                  <a:pt x="308" y="121"/>
                  <a:pt x="308" y="121"/>
                  <a:pt x="308" y="121"/>
                </a:cubicBezTo>
                <a:cubicBezTo>
                  <a:pt x="188" y="0"/>
                  <a:pt x="0" y="187"/>
                  <a:pt x="121" y="308"/>
                </a:cubicBezTo>
                <a:cubicBezTo>
                  <a:pt x="523" y="710"/>
                  <a:pt x="523" y="710"/>
                  <a:pt x="523" y="710"/>
                </a:cubicBezTo>
                <a:cubicBezTo>
                  <a:pt x="592" y="779"/>
                  <a:pt x="684" y="747"/>
                  <a:pt x="726" y="684"/>
                </a:cubicBezTo>
                <a:cubicBezTo>
                  <a:pt x="877" y="835"/>
                  <a:pt x="877" y="835"/>
                  <a:pt x="877" y="835"/>
                </a:cubicBezTo>
                <a:cubicBezTo>
                  <a:pt x="998" y="956"/>
                  <a:pt x="1186" y="769"/>
                  <a:pt x="1065" y="648"/>
                </a:cubicBezTo>
                <a:close/>
              </a:path>
            </a:pathLst>
          </a:custGeom>
          <a:solidFill>
            <a:srgbClr val="FCFAD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0" name="Rectangle 12"/>
          <p:cNvSpPr>
            <a:spLocks noChangeArrowheads="1"/>
          </p:cNvSpPr>
          <p:nvPr/>
        </p:nvSpPr>
        <p:spPr bwMode="auto">
          <a:xfrm>
            <a:off x="3675114" y="4082991"/>
            <a:ext cx="4862027" cy="86911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282E3A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1" name="MH_Entry_1"/>
          <p:cNvSpPr/>
          <p:nvPr>
            <p:custDataLst>
              <p:tags r:id="rId1"/>
            </p:custDataLst>
          </p:nvPr>
        </p:nvSpPr>
        <p:spPr>
          <a:xfrm>
            <a:off x="4110990" y="4211320"/>
            <a:ext cx="3976370" cy="9156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b="1" spc="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Giới Thiệu Form </a:t>
            </a:r>
          </a:p>
          <a:p>
            <a:pPr>
              <a:lnSpc>
                <a:spcPct val="110000"/>
              </a:lnSpc>
            </a:pPr>
            <a:endParaRPr lang="zh-CN" altLang="en-US" sz="3200" spc="2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3" name="Freeform 500"/>
          <p:cNvSpPr/>
          <p:nvPr/>
        </p:nvSpPr>
        <p:spPr bwMode="auto">
          <a:xfrm>
            <a:off x="4734514" y="1326331"/>
            <a:ext cx="2716102" cy="2683627"/>
          </a:xfrm>
          <a:prstGeom prst="ellipse">
            <a:avLst/>
          </a:prstGeom>
          <a:noFill/>
          <a:ln w="28575" cap="flat">
            <a:solidFill>
              <a:schemeClr val="accent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34" name="组合 117"/>
          <p:cNvGrpSpPr/>
          <p:nvPr/>
        </p:nvGrpSpPr>
        <p:grpSpPr bwMode="auto">
          <a:xfrm>
            <a:off x="5063449" y="2051122"/>
            <a:ext cx="2089786" cy="1358203"/>
            <a:chOff x="0" y="0"/>
            <a:chExt cx="1635125" cy="1063625"/>
          </a:xfrm>
          <a:solidFill>
            <a:srgbClr val="333333"/>
          </a:solidFill>
        </p:grpSpPr>
        <p:sp>
          <p:nvSpPr>
            <p:cNvPr id="35" name="Line 18"/>
            <p:cNvSpPr>
              <a:spLocks noChangeShapeType="1"/>
            </p:cNvSpPr>
            <p:nvPr/>
          </p:nvSpPr>
          <p:spPr bwMode="auto">
            <a:xfrm>
              <a:off x="1535113" y="874713"/>
              <a:ext cx="1" cy="1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sym typeface="SimSun" panose="02010600030101010101" pitchFamily="2" charset="-122"/>
              </a:endParaRPr>
            </a:p>
          </p:txBody>
        </p:sp>
        <p:sp>
          <p:nvSpPr>
            <p:cNvPr id="36" name="Line 19"/>
            <p:cNvSpPr>
              <a:spLocks noChangeShapeType="1"/>
            </p:cNvSpPr>
            <p:nvPr/>
          </p:nvSpPr>
          <p:spPr bwMode="auto">
            <a:xfrm>
              <a:off x="1535113" y="874713"/>
              <a:ext cx="1" cy="1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sym typeface="SimSun" panose="02010600030101010101" pitchFamily="2" charset="-122"/>
              </a:endParaRPr>
            </a:p>
          </p:txBody>
        </p:sp>
        <p:sp>
          <p:nvSpPr>
            <p:cNvPr id="37" name="Freeform 20"/>
            <p:cNvSpPr>
              <a:spLocks noChangeArrowheads="1"/>
            </p:cNvSpPr>
            <p:nvPr/>
          </p:nvSpPr>
          <p:spPr bwMode="auto">
            <a:xfrm>
              <a:off x="233363" y="280988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"/>
                <a:gd name="T13" fmla="*/ 0 h 1"/>
                <a:gd name="T14" fmla="*/ 1 w 1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sym typeface="SimSun" panose="02010600030101010101" pitchFamily="2" charset="-122"/>
              </a:endParaRPr>
            </a:p>
          </p:txBody>
        </p:sp>
        <p:sp>
          <p:nvSpPr>
            <p:cNvPr id="38" name="Freeform 21"/>
            <p:cNvSpPr>
              <a:spLocks noChangeArrowheads="1"/>
            </p:cNvSpPr>
            <p:nvPr/>
          </p:nvSpPr>
          <p:spPr bwMode="auto">
            <a:xfrm>
              <a:off x="563563" y="463550"/>
              <a:ext cx="61912" cy="111125"/>
            </a:xfrm>
            <a:custGeom>
              <a:avLst/>
              <a:gdLst>
                <a:gd name="T0" fmla="*/ 0 w 22"/>
                <a:gd name="T1" fmla="*/ 0 h 40"/>
                <a:gd name="T2" fmla="*/ 0 w 22"/>
                <a:gd name="T3" fmla="*/ 38 h 40"/>
                <a:gd name="T4" fmla="*/ 22 w 22"/>
                <a:gd name="T5" fmla="*/ 38 h 40"/>
                <a:gd name="T6" fmla="*/ 22 w 22"/>
                <a:gd name="T7" fmla="*/ 40 h 40"/>
                <a:gd name="T8" fmla="*/ 22 w 22"/>
                <a:gd name="T9" fmla="*/ 0 h 40"/>
                <a:gd name="T10" fmla="*/ 0 w 22"/>
                <a:gd name="T11" fmla="*/ 0 h 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"/>
                <a:gd name="T19" fmla="*/ 0 h 40"/>
                <a:gd name="T20" fmla="*/ 22 w 22"/>
                <a:gd name="T21" fmla="*/ 40 h 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" h="40">
                  <a:moveTo>
                    <a:pt x="0" y="0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2" y="38"/>
                    <a:pt x="19" y="38"/>
                    <a:pt x="22" y="38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7" y="1"/>
                    <a:pt x="3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sym typeface="SimSun" panose="02010600030101010101" pitchFamily="2" charset="-122"/>
              </a:endParaRPr>
            </a:p>
          </p:txBody>
        </p:sp>
        <p:sp>
          <p:nvSpPr>
            <p:cNvPr id="39" name="Freeform 22"/>
            <p:cNvSpPr>
              <a:spLocks noChangeArrowheads="1"/>
            </p:cNvSpPr>
            <p:nvPr/>
          </p:nvSpPr>
          <p:spPr bwMode="auto">
            <a:xfrm>
              <a:off x="563563" y="0"/>
              <a:ext cx="1071562" cy="781050"/>
            </a:xfrm>
            <a:custGeom>
              <a:avLst/>
              <a:gdLst>
                <a:gd name="T0" fmla="*/ 357 w 386"/>
                <a:gd name="T1" fmla="*/ 0 h 281"/>
                <a:gd name="T2" fmla="*/ 28 w 386"/>
                <a:gd name="T3" fmla="*/ 0 h 281"/>
                <a:gd name="T4" fmla="*/ 0 w 386"/>
                <a:gd name="T5" fmla="*/ 29 h 281"/>
                <a:gd name="T6" fmla="*/ 0 w 386"/>
                <a:gd name="T7" fmla="*/ 161 h 281"/>
                <a:gd name="T8" fmla="*/ 22 w 386"/>
                <a:gd name="T9" fmla="*/ 161 h 281"/>
                <a:gd name="T10" fmla="*/ 22 w 386"/>
                <a:gd name="T11" fmla="*/ 43 h 281"/>
                <a:gd name="T12" fmla="*/ 47 w 386"/>
                <a:gd name="T13" fmla="*/ 19 h 281"/>
                <a:gd name="T14" fmla="*/ 339 w 386"/>
                <a:gd name="T15" fmla="*/ 19 h 281"/>
                <a:gd name="T16" fmla="*/ 365 w 386"/>
                <a:gd name="T17" fmla="*/ 43 h 281"/>
                <a:gd name="T18" fmla="*/ 365 w 386"/>
                <a:gd name="T19" fmla="*/ 232 h 281"/>
                <a:gd name="T20" fmla="*/ 339 w 386"/>
                <a:gd name="T21" fmla="*/ 256 h 281"/>
                <a:gd name="T22" fmla="*/ 47 w 386"/>
                <a:gd name="T23" fmla="*/ 256 h 281"/>
                <a:gd name="T24" fmla="*/ 22 w 386"/>
                <a:gd name="T25" fmla="*/ 232 h 281"/>
                <a:gd name="T26" fmla="*/ 22 w 386"/>
                <a:gd name="T27" fmla="*/ 211 h 281"/>
                <a:gd name="T28" fmla="*/ 0 w 386"/>
                <a:gd name="T29" fmla="*/ 212 h 281"/>
                <a:gd name="T30" fmla="*/ 0 w 386"/>
                <a:gd name="T31" fmla="*/ 252 h 281"/>
                <a:gd name="T32" fmla="*/ 28 w 386"/>
                <a:gd name="T33" fmla="*/ 281 h 281"/>
                <a:gd name="T34" fmla="*/ 357 w 386"/>
                <a:gd name="T35" fmla="*/ 281 h 281"/>
                <a:gd name="T36" fmla="*/ 386 w 386"/>
                <a:gd name="T37" fmla="*/ 252 h 281"/>
                <a:gd name="T38" fmla="*/ 386 w 386"/>
                <a:gd name="T39" fmla="*/ 29 h 281"/>
                <a:gd name="T40" fmla="*/ 357 w 386"/>
                <a:gd name="T41" fmla="*/ 0 h 28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86"/>
                <a:gd name="T64" fmla="*/ 0 h 281"/>
                <a:gd name="T65" fmla="*/ 386 w 386"/>
                <a:gd name="T66" fmla="*/ 281 h 28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86" h="281">
                  <a:moveTo>
                    <a:pt x="357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5" y="162"/>
                    <a:pt x="17" y="161"/>
                    <a:pt x="22" y="161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2" y="30"/>
                    <a:pt x="33" y="19"/>
                    <a:pt x="47" y="19"/>
                  </a:cubicBezTo>
                  <a:cubicBezTo>
                    <a:pt x="339" y="19"/>
                    <a:pt x="339" y="19"/>
                    <a:pt x="339" y="19"/>
                  </a:cubicBezTo>
                  <a:cubicBezTo>
                    <a:pt x="354" y="19"/>
                    <a:pt x="365" y="30"/>
                    <a:pt x="365" y="43"/>
                  </a:cubicBezTo>
                  <a:cubicBezTo>
                    <a:pt x="365" y="232"/>
                    <a:pt x="365" y="232"/>
                    <a:pt x="365" y="232"/>
                  </a:cubicBezTo>
                  <a:cubicBezTo>
                    <a:pt x="365" y="245"/>
                    <a:pt x="354" y="256"/>
                    <a:pt x="339" y="256"/>
                  </a:cubicBezTo>
                  <a:cubicBezTo>
                    <a:pt x="47" y="256"/>
                    <a:pt x="47" y="256"/>
                    <a:pt x="47" y="256"/>
                  </a:cubicBezTo>
                  <a:cubicBezTo>
                    <a:pt x="33" y="256"/>
                    <a:pt x="22" y="245"/>
                    <a:pt x="22" y="232"/>
                  </a:cubicBezTo>
                  <a:cubicBezTo>
                    <a:pt x="22" y="211"/>
                    <a:pt x="22" y="211"/>
                    <a:pt x="22" y="211"/>
                  </a:cubicBezTo>
                  <a:cubicBezTo>
                    <a:pt x="19" y="211"/>
                    <a:pt x="7" y="212"/>
                    <a:pt x="0" y="212"/>
                  </a:cubicBezTo>
                  <a:cubicBezTo>
                    <a:pt x="0" y="252"/>
                    <a:pt x="0" y="252"/>
                    <a:pt x="0" y="252"/>
                  </a:cubicBezTo>
                  <a:cubicBezTo>
                    <a:pt x="0" y="268"/>
                    <a:pt x="13" y="281"/>
                    <a:pt x="28" y="281"/>
                  </a:cubicBezTo>
                  <a:cubicBezTo>
                    <a:pt x="357" y="281"/>
                    <a:pt x="357" y="281"/>
                    <a:pt x="357" y="281"/>
                  </a:cubicBezTo>
                  <a:cubicBezTo>
                    <a:pt x="373" y="281"/>
                    <a:pt x="386" y="268"/>
                    <a:pt x="386" y="252"/>
                  </a:cubicBezTo>
                  <a:cubicBezTo>
                    <a:pt x="386" y="29"/>
                    <a:pt x="386" y="29"/>
                    <a:pt x="386" y="29"/>
                  </a:cubicBezTo>
                  <a:cubicBezTo>
                    <a:pt x="386" y="13"/>
                    <a:pt x="373" y="0"/>
                    <a:pt x="35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sym typeface="SimSun" panose="02010600030101010101" pitchFamily="2" charset="-122"/>
              </a:endParaRPr>
            </a:p>
          </p:txBody>
        </p:sp>
        <p:sp>
          <p:nvSpPr>
            <p:cNvPr id="40" name="Freeform 23"/>
            <p:cNvSpPr>
              <a:spLocks noChangeArrowheads="1"/>
            </p:cNvSpPr>
            <p:nvPr/>
          </p:nvSpPr>
          <p:spPr bwMode="auto">
            <a:xfrm>
              <a:off x="0" y="58738"/>
              <a:ext cx="989012" cy="1004887"/>
            </a:xfrm>
            <a:custGeom>
              <a:avLst/>
              <a:gdLst>
                <a:gd name="T0" fmla="*/ 25 w 356"/>
                <a:gd name="T1" fmla="*/ 355 h 362"/>
                <a:gd name="T2" fmla="*/ 138 w 356"/>
                <a:gd name="T3" fmla="*/ 362 h 362"/>
                <a:gd name="T4" fmla="*/ 146 w 356"/>
                <a:gd name="T5" fmla="*/ 302 h 362"/>
                <a:gd name="T6" fmla="*/ 171 w 356"/>
                <a:gd name="T7" fmla="*/ 327 h 362"/>
                <a:gd name="T8" fmla="*/ 172 w 356"/>
                <a:gd name="T9" fmla="*/ 244 h 362"/>
                <a:gd name="T10" fmla="*/ 242 w 356"/>
                <a:gd name="T11" fmla="*/ 182 h 362"/>
                <a:gd name="T12" fmla="*/ 296 w 356"/>
                <a:gd name="T13" fmla="*/ 167 h 362"/>
                <a:gd name="T14" fmla="*/ 305 w 356"/>
                <a:gd name="T15" fmla="*/ 155 h 362"/>
                <a:gd name="T16" fmla="*/ 347 w 356"/>
                <a:gd name="T17" fmla="*/ 140 h 362"/>
                <a:gd name="T18" fmla="*/ 353 w 356"/>
                <a:gd name="T19" fmla="*/ 132 h 362"/>
                <a:gd name="T20" fmla="*/ 347 w 356"/>
                <a:gd name="T21" fmla="*/ 122 h 362"/>
                <a:gd name="T22" fmla="*/ 318 w 356"/>
                <a:gd name="T23" fmla="*/ 128 h 362"/>
                <a:gd name="T24" fmla="*/ 320 w 356"/>
                <a:gd name="T25" fmla="*/ 117 h 362"/>
                <a:gd name="T26" fmla="*/ 305 w 356"/>
                <a:gd name="T27" fmla="*/ 124 h 362"/>
                <a:gd name="T28" fmla="*/ 214 w 356"/>
                <a:gd name="T29" fmla="*/ 147 h 362"/>
                <a:gd name="T30" fmla="*/ 188 w 356"/>
                <a:gd name="T31" fmla="*/ 137 h 362"/>
                <a:gd name="T32" fmla="*/ 169 w 356"/>
                <a:gd name="T33" fmla="*/ 128 h 362"/>
                <a:gd name="T34" fmla="*/ 120 w 356"/>
                <a:gd name="T35" fmla="*/ 99 h 362"/>
                <a:gd name="T36" fmla="*/ 123 w 356"/>
                <a:gd name="T37" fmla="*/ 120 h 362"/>
                <a:gd name="T38" fmla="*/ 140 w 356"/>
                <a:gd name="T39" fmla="*/ 193 h 362"/>
                <a:gd name="T40" fmla="*/ 143 w 356"/>
                <a:gd name="T41" fmla="*/ 211 h 362"/>
                <a:gd name="T42" fmla="*/ 146 w 356"/>
                <a:gd name="T43" fmla="*/ 235 h 362"/>
                <a:gd name="T44" fmla="*/ 146 w 356"/>
                <a:gd name="T45" fmla="*/ 249 h 362"/>
                <a:gd name="T46" fmla="*/ 146 w 356"/>
                <a:gd name="T47" fmla="*/ 261 h 362"/>
                <a:gd name="T48" fmla="*/ 118 w 356"/>
                <a:gd name="T49" fmla="*/ 273 h 362"/>
                <a:gd name="T50" fmla="*/ 123 w 356"/>
                <a:gd name="T51" fmla="*/ 266 h 362"/>
                <a:gd name="T52" fmla="*/ 131 w 356"/>
                <a:gd name="T53" fmla="*/ 197 h 362"/>
                <a:gd name="T54" fmla="*/ 119 w 356"/>
                <a:gd name="T55" fmla="*/ 121 h 362"/>
                <a:gd name="T56" fmla="*/ 120 w 356"/>
                <a:gd name="T57" fmla="*/ 99 h 362"/>
                <a:gd name="T58" fmla="*/ 124 w 356"/>
                <a:gd name="T59" fmla="*/ 92 h 362"/>
                <a:gd name="T60" fmla="*/ 146 w 356"/>
                <a:gd name="T61" fmla="*/ 39 h 362"/>
                <a:gd name="T62" fmla="*/ 86 w 356"/>
                <a:gd name="T63" fmla="*/ 42 h 362"/>
                <a:gd name="T64" fmla="*/ 85 w 356"/>
                <a:gd name="T65" fmla="*/ 64 h 362"/>
                <a:gd name="T66" fmla="*/ 87 w 356"/>
                <a:gd name="T67" fmla="*/ 78 h 362"/>
                <a:gd name="T68" fmla="*/ 84 w 356"/>
                <a:gd name="T69" fmla="*/ 80 h 362"/>
                <a:gd name="T70" fmla="*/ 101 w 356"/>
                <a:gd name="T71" fmla="*/ 115 h 362"/>
                <a:gd name="T72" fmla="*/ 110 w 356"/>
                <a:gd name="T73" fmla="*/ 171 h 362"/>
                <a:gd name="T74" fmla="*/ 81 w 356"/>
                <a:gd name="T75" fmla="*/ 83 h 362"/>
                <a:gd name="T76" fmla="*/ 84 w 356"/>
                <a:gd name="T77" fmla="*/ 80 h 362"/>
                <a:gd name="T78" fmla="*/ 70 w 356"/>
                <a:gd name="T79" fmla="*/ 94 h 362"/>
                <a:gd name="T80" fmla="*/ 19 w 356"/>
                <a:gd name="T81" fmla="*/ 120 h 362"/>
                <a:gd name="T82" fmla="*/ 9 w 356"/>
                <a:gd name="T83" fmla="*/ 165 h 362"/>
                <a:gd name="T84" fmla="*/ 8 w 356"/>
                <a:gd name="T85" fmla="*/ 327 h 36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56"/>
                <a:gd name="T130" fmla="*/ 0 h 362"/>
                <a:gd name="T131" fmla="*/ 356 w 356"/>
                <a:gd name="T132" fmla="*/ 362 h 362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56" h="362">
                  <a:moveTo>
                    <a:pt x="16" y="327"/>
                  </a:moveTo>
                  <a:cubicBezTo>
                    <a:pt x="15" y="352"/>
                    <a:pt x="25" y="355"/>
                    <a:pt x="25" y="355"/>
                  </a:cubicBezTo>
                  <a:cubicBezTo>
                    <a:pt x="26" y="357"/>
                    <a:pt x="30" y="360"/>
                    <a:pt x="33" y="362"/>
                  </a:cubicBezTo>
                  <a:cubicBezTo>
                    <a:pt x="138" y="362"/>
                    <a:pt x="138" y="362"/>
                    <a:pt x="138" y="362"/>
                  </a:cubicBezTo>
                  <a:cubicBezTo>
                    <a:pt x="138" y="358"/>
                    <a:pt x="139" y="356"/>
                    <a:pt x="139" y="354"/>
                  </a:cubicBezTo>
                  <a:cubicBezTo>
                    <a:pt x="141" y="346"/>
                    <a:pt x="146" y="302"/>
                    <a:pt x="146" y="302"/>
                  </a:cubicBezTo>
                  <a:cubicBezTo>
                    <a:pt x="146" y="299"/>
                    <a:pt x="154" y="301"/>
                    <a:pt x="154" y="301"/>
                  </a:cubicBezTo>
                  <a:cubicBezTo>
                    <a:pt x="154" y="307"/>
                    <a:pt x="171" y="327"/>
                    <a:pt x="171" y="327"/>
                  </a:cubicBezTo>
                  <a:cubicBezTo>
                    <a:pt x="184" y="338"/>
                    <a:pt x="180" y="326"/>
                    <a:pt x="180" y="326"/>
                  </a:cubicBezTo>
                  <a:cubicBezTo>
                    <a:pt x="178" y="324"/>
                    <a:pt x="172" y="244"/>
                    <a:pt x="172" y="244"/>
                  </a:cubicBezTo>
                  <a:cubicBezTo>
                    <a:pt x="170" y="240"/>
                    <a:pt x="171" y="178"/>
                    <a:pt x="171" y="178"/>
                  </a:cubicBezTo>
                  <a:cubicBezTo>
                    <a:pt x="185" y="188"/>
                    <a:pt x="242" y="182"/>
                    <a:pt x="242" y="182"/>
                  </a:cubicBezTo>
                  <a:cubicBezTo>
                    <a:pt x="255" y="180"/>
                    <a:pt x="296" y="173"/>
                    <a:pt x="296" y="173"/>
                  </a:cubicBezTo>
                  <a:cubicBezTo>
                    <a:pt x="296" y="167"/>
                    <a:pt x="296" y="167"/>
                    <a:pt x="296" y="167"/>
                  </a:cubicBezTo>
                  <a:cubicBezTo>
                    <a:pt x="307" y="166"/>
                    <a:pt x="307" y="166"/>
                    <a:pt x="307" y="166"/>
                  </a:cubicBezTo>
                  <a:cubicBezTo>
                    <a:pt x="305" y="155"/>
                    <a:pt x="305" y="155"/>
                    <a:pt x="305" y="155"/>
                  </a:cubicBezTo>
                  <a:cubicBezTo>
                    <a:pt x="323" y="158"/>
                    <a:pt x="344" y="144"/>
                    <a:pt x="344" y="144"/>
                  </a:cubicBezTo>
                  <a:cubicBezTo>
                    <a:pt x="348" y="142"/>
                    <a:pt x="347" y="140"/>
                    <a:pt x="347" y="140"/>
                  </a:cubicBezTo>
                  <a:cubicBezTo>
                    <a:pt x="352" y="136"/>
                    <a:pt x="352" y="136"/>
                    <a:pt x="352" y="136"/>
                  </a:cubicBezTo>
                  <a:cubicBezTo>
                    <a:pt x="356" y="133"/>
                    <a:pt x="353" y="132"/>
                    <a:pt x="353" y="132"/>
                  </a:cubicBezTo>
                  <a:cubicBezTo>
                    <a:pt x="356" y="128"/>
                    <a:pt x="351" y="125"/>
                    <a:pt x="351" y="125"/>
                  </a:cubicBezTo>
                  <a:cubicBezTo>
                    <a:pt x="351" y="122"/>
                    <a:pt x="347" y="122"/>
                    <a:pt x="347" y="122"/>
                  </a:cubicBezTo>
                  <a:cubicBezTo>
                    <a:pt x="347" y="122"/>
                    <a:pt x="339" y="124"/>
                    <a:pt x="333" y="126"/>
                  </a:cubicBezTo>
                  <a:cubicBezTo>
                    <a:pt x="327" y="128"/>
                    <a:pt x="318" y="128"/>
                    <a:pt x="318" y="128"/>
                  </a:cubicBezTo>
                  <a:cubicBezTo>
                    <a:pt x="312" y="127"/>
                    <a:pt x="315" y="123"/>
                    <a:pt x="315" y="123"/>
                  </a:cubicBezTo>
                  <a:cubicBezTo>
                    <a:pt x="317" y="122"/>
                    <a:pt x="320" y="117"/>
                    <a:pt x="320" y="117"/>
                  </a:cubicBezTo>
                  <a:cubicBezTo>
                    <a:pt x="320" y="112"/>
                    <a:pt x="315" y="113"/>
                    <a:pt x="313" y="116"/>
                  </a:cubicBezTo>
                  <a:cubicBezTo>
                    <a:pt x="311" y="118"/>
                    <a:pt x="308" y="119"/>
                    <a:pt x="305" y="124"/>
                  </a:cubicBezTo>
                  <a:cubicBezTo>
                    <a:pt x="302" y="129"/>
                    <a:pt x="298" y="135"/>
                    <a:pt x="298" y="135"/>
                  </a:cubicBezTo>
                  <a:cubicBezTo>
                    <a:pt x="285" y="143"/>
                    <a:pt x="218" y="147"/>
                    <a:pt x="214" y="147"/>
                  </a:cubicBezTo>
                  <a:cubicBezTo>
                    <a:pt x="211" y="148"/>
                    <a:pt x="205" y="146"/>
                    <a:pt x="202" y="146"/>
                  </a:cubicBezTo>
                  <a:cubicBezTo>
                    <a:pt x="199" y="146"/>
                    <a:pt x="192" y="141"/>
                    <a:pt x="188" y="137"/>
                  </a:cubicBezTo>
                  <a:cubicBezTo>
                    <a:pt x="183" y="134"/>
                    <a:pt x="179" y="139"/>
                    <a:pt x="176" y="136"/>
                  </a:cubicBezTo>
                  <a:cubicBezTo>
                    <a:pt x="173" y="132"/>
                    <a:pt x="173" y="130"/>
                    <a:pt x="169" y="128"/>
                  </a:cubicBezTo>
                  <a:cubicBezTo>
                    <a:pt x="166" y="125"/>
                    <a:pt x="162" y="117"/>
                    <a:pt x="162" y="117"/>
                  </a:cubicBezTo>
                  <a:cubicBezTo>
                    <a:pt x="155" y="103"/>
                    <a:pt x="120" y="99"/>
                    <a:pt x="120" y="99"/>
                  </a:cubicBezTo>
                  <a:cubicBezTo>
                    <a:pt x="122" y="100"/>
                    <a:pt x="122" y="100"/>
                    <a:pt x="122" y="100"/>
                  </a:cubicBezTo>
                  <a:cubicBezTo>
                    <a:pt x="120" y="101"/>
                    <a:pt x="123" y="113"/>
                    <a:pt x="123" y="120"/>
                  </a:cubicBezTo>
                  <a:cubicBezTo>
                    <a:pt x="123" y="127"/>
                    <a:pt x="131" y="145"/>
                    <a:pt x="136" y="156"/>
                  </a:cubicBezTo>
                  <a:cubicBezTo>
                    <a:pt x="141" y="166"/>
                    <a:pt x="140" y="189"/>
                    <a:pt x="140" y="193"/>
                  </a:cubicBezTo>
                  <a:cubicBezTo>
                    <a:pt x="141" y="197"/>
                    <a:pt x="141" y="195"/>
                    <a:pt x="142" y="198"/>
                  </a:cubicBezTo>
                  <a:cubicBezTo>
                    <a:pt x="142" y="201"/>
                    <a:pt x="143" y="207"/>
                    <a:pt x="143" y="211"/>
                  </a:cubicBezTo>
                  <a:cubicBezTo>
                    <a:pt x="144" y="215"/>
                    <a:pt x="146" y="222"/>
                    <a:pt x="147" y="225"/>
                  </a:cubicBezTo>
                  <a:cubicBezTo>
                    <a:pt x="147" y="227"/>
                    <a:pt x="146" y="233"/>
                    <a:pt x="146" y="235"/>
                  </a:cubicBezTo>
                  <a:cubicBezTo>
                    <a:pt x="145" y="238"/>
                    <a:pt x="145" y="239"/>
                    <a:pt x="146" y="241"/>
                  </a:cubicBezTo>
                  <a:cubicBezTo>
                    <a:pt x="147" y="244"/>
                    <a:pt x="146" y="247"/>
                    <a:pt x="146" y="249"/>
                  </a:cubicBezTo>
                  <a:cubicBezTo>
                    <a:pt x="146" y="252"/>
                    <a:pt x="148" y="252"/>
                    <a:pt x="148" y="254"/>
                  </a:cubicBezTo>
                  <a:cubicBezTo>
                    <a:pt x="149" y="257"/>
                    <a:pt x="148" y="259"/>
                    <a:pt x="146" y="261"/>
                  </a:cubicBezTo>
                  <a:cubicBezTo>
                    <a:pt x="144" y="263"/>
                    <a:pt x="148" y="267"/>
                    <a:pt x="148" y="267"/>
                  </a:cubicBezTo>
                  <a:cubicBezTo>
                    <a:pt x="144" y="274"/>
                    <a:pt x="118" y="273"/>
                    <a:pt x="118" y="273"/>
                  </a:cubicBezTo>
                  <a:cubicBezTo>
                    <a:pt x="118" y="262"/>
                    <a:pt x="118" y="262"/>
                    <a:pt x="118" y="262"/>
                  </a:cubicBezTo>
                  <a:cubicBezTo>
                    <a:pt x="123" y="266"/>
                    <a:pt x="123" y="266"/>
                    <a:pt x="123" y="266"/>
                  </a:cubicBezTo>
                  <a:cubicBezTo>
                    <a:pt x="129" y="254"/>
                    <a:pt x="129" y="254"/>
                    <a:pt x="129" y="254"/>
                  </a:cubicBezTo>
                  <a:cubicBezTo>
                    <a:pt x="129" y="254"/>
                    <a:pt x="131" y="216"/>
                    <a:pt x="131" y="197"/>
                  </a:cubicBezTo>
                  <a:cubicBezTo>
                    <a:pt x="130" y="179"/>
                    <a:pt x="121" y="138"/>
                    <a:pt x="121" y="138"/>
                  </a:cubicBezTo>
                  <a:cubicBezTo>
                    <a:pt x="119" y="131"/>
                    <a:pt x="119" y="121"/>
                    <a:pt x="119" y="121"/>
                  </a:cubicBezTo>
                  <a:cubicBezTo>
                    <a:pt x="124" y="108"/>
                    <a:pt x="113" y="106"/>
                    <a:pt x="113" y="106"/>
                  </a:cubicBezTo>
                  <a:cubicBezTo>
                    <a:pt x="120" y="99"/>
                    <a:pt x="120" y="99"/>
                    <a:pt x="120" y="99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21" y="94"/>
                    <a:pt x="124" y="92"/>
                    <a:pt x="124" y="92"/>
                  </a:cubicBezTo>
                  <a:cubicBezTo>
                    <a:pt x="142" y="77"/>
                    <a:pt x="141" y="57"/>
                    <a:pt x="141" y="57"/>
                  </a:cubicBezTo>
                  <a:cubicBezTo>
                    <a:pt x="144" y="55"/>
                    <a:pt x="146" y="39"/>
                    <a:pt x="146" y="39"/>
                  </a:cubicBezTo>
                  <a:cubicBezTo>
                    <a:pt x="142" y="0"/>
                    <a:pt x="103" y="15"/>
                    <a:pt x="103" y="15"/>
                  </a:cubicBezTo>
                  <a:cubicBezTo>
                    <a:pt x="89" y="17"/>
                    <a:pt x="86" y="42"/>
                    <a:pt x="86" y="42"/>
                  </a:cubicBezTo>
                  <a:cubicBezTo>
                    <a:pt x="81" y="47"/>
                    <a:pt x="88" y="64"/>
                    <a:pt x="88" y="64"/>
                  </a:cubicBezTo>
                  <a:cubicBezTo>
                    <a:pt x="87" y="65"/>
                    <a:pt x="85" y="64"/>
                    <a:pt x="85" y="64"/>
                  </a:cubicBezTo>
                  <a:cubicBezTo>
                    <a:pt x="84" y="66"/>
                    <a:pt x="88" y="67"/>
                    <a:pt x="88" y="67"/>
                  </a:cubicBezTo>
                  <a:cubicBezTo>
                    <a:pt x="89" y="67"/>
                    <a:pt x="87" y="78"/>
                    <a:pt x="87" y="78"/>
                  </a:cubicBezTo>
                  <a:cubicBezTo>
                    <a:pt x="86" y="78"/>
                    <a:pt x="85" y="79"/>
                    <a:pt x="84" y="80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4" y="81"/>
                    <a:pt x="83" y="85"/>
                    <a:pt x="110" y="106"/>
                  </a:cubicBezTo>
                  <a:cubicBezTo>
                    <a:pt x="110" y="106"/>
                    <a:pt x="99" y="113"/>
                    <a:pt x="101" y="115"/>
                  </a:cubicBezTo>
                  <a:cubicBezTo>
                    <a:pt x="101" y="115"/>
                    <a:pt x="105" y="123"/>
                    <a:pt x="108" y="123"/>
                  </a:cubicBezTo>
                  <a:cubicBezTo>
                    <a:pt x="108" y="123"/>
                    <a:pt x="108" y="164"/>
                    <a:pt x="110" y="171"/>
                  </a:cubicBezTo>
                  <a:cubicBezTo>
                    <a:pt x="110" y="171"/>
                    <a:pt x="91" y="103"/>
                    <a:pt x="80" y="92"/>
                  </a:cubicBezTo>
                  <a:cubicBezTo>
                    <a:pt x="80" y="92"/>
                    <a:pt x="79" y="85"/>
                    <a:pt x="81" y="83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2" y="81"/>
                    <a:pt x="81" y="83"/>
                    <a:pt x="81" y="83"/>
                  </a:cubicBezTo>
                  <a:cubicBezTo>
                    <a:pt x="79" y="83"/>
                    <a:pt x="73" y="91"/>
                    <a:pt x="70" y="94"/>
                  </a:cubicBezTo>
                  <a:cubicBezTo>
                    <a:pt x="67" y="98"/>
                    <a:pt x="57" y="101"/>
                    <a:pt x="37" y="105"/>
                  </a:cubicBezTo>
                  <a:cubicBezTo>
                    <a:pt x="17" y="109"/>
                    <a:pt x="19" y="119"/>
                    <a:pt x="19" y="120"/>
                  </a:cubicBezTo>
                  <a:cubicBezTo>
                    <a:pt x="19" y="121"/>
                    <a:pt x="16" y="144"/>
                    <a:pt x="14" y="147"/>
                  </a:cubicBezTo>
                  <a:cubicBezTo>
                    <a:pt x="13" y="151"/>
                    <a:pt x="8" y="150"/>
                    <a:pt x="9" y="165"/>
                  </a:cubicBezTo>
                  <a:cubicBezTo>
                    <a:pt x="10" y="180"/>
                    <a:pt x="5" y="202"/>
                    <a:pt x="2" y="218"/>
                  </a:cubicBezTo>
                  <a:cubicBezTo>
                    <a:pt x="0" y="233"/>
                    <a:pt x="8" y="327"/>
                    <a:pt x="8" y="327"/>
                  </a:cubicBezTo>
                  <a:lnTo>
                    <a:pt x="16" y="3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sym typeface="SimSun" panose="02010600030101010101" pitchFamily="2" charset="-122"/>
              </a:endParaRPr>
            </a:p>
          </p:txBody>
        </p:sp>
        <p:sp>
          <p:nvSpPr>
            <p:cNvPr id="41" name="Freeform 24"/>
            <p:cNvSpPr>
              <a:spLocks noEditPoints="1" noChangeArrowheads="1"/>
            </p:cNvSpPr>
            <p:nvPr/>
          </p:nvSpPr>
          <p:spPr bwMode="auto">
            <a:xfrm>
              <a:off x="650875" y="74613"/>
              <a:ext cx="901700" cy="611187"/>
            </a:xfrm>
            <a:custGeom>
              <a:avLst/>
              <a:gdLst>
                <a:gd name="T0" fmla="*/ 301 w 325"/>
                <a:gd name="T1" fmla="*/ 0 h 220"/>
                <a:gd name="T2" fmla="*/ 24 w 325"/>
                <a:gd name="T3" fmla="*/ 0 h 220"/>
                <a:gd name="T4" fmla="*/ 0 w 325"/>
                <a:gd name="T5" fmla="*/ 23 h 220"/>
                <a:gd name="T6" fmla="*/ 0 w 325"/>
                <a:gd name="T7" fmla="*/ 133 h 220"/>
                <a:gd name="T8" fmla="*/ 57 w 325"/>
                <a:gd name="T9" fmla="*/ 122 h 220"/>
                <a:gd name="T10" fmla="*/ 67 w 325"/>
                <a:gd name="T11" fmla="*/ 107 h 220"/>
                <a:gd name="T12" fmla="*/ 77 w 325"/>
                <a:gd name="T13" fmla="*/ 101 h 220"/>
                <a:gd name="T14" fmla="*/ 90 w 325"/>
                <a:gd name="T15" fmla="*/ 110 h 220"/>
                <a:gd name="T16" fmla="*/ 102 w 325"/>
                <a:gd name="T17" fmla="*/ 113 h 220"/>
                <a:gd name="T18" fmla="*/ 124 w 325"/>
                <a:gd name="T19" fmla="*/ 117 h 220"/>
                <a:gd name="T20" fmla="*/ 121 w 325"/>
                <a:gd name="T21" fmla="*/ 137 h 220"/>
                <a:gd name="T22" fmla="*/ 106 w 325"/>
                <a:gd name="T23" fmla="*/ 149 h 220"/>
                <a:gd name="T24" fmla="*/ 79 w 325"/>
                <a:gd name="T25" fmla="*/ 156 h 220"/>
                <a:gd name="T26" fmla="*/ 80 w 325"/>
                <a:gd name="T27" fmla="*/ 164 h 220"/>
                <a:gd name="T28" fmla="*/ 67 w 325"/>
                <a:gd name="T29" fmla="*/ 166 h 220"/>
                <a:gd name="T30" fmla="*/ 68 w 325"/>
                <a:gd name="T31" fmla="*/ 173 h 220"/>
                <a:gd name="T32" fmla="*/ 0 w 325"/>
                <a:gd name="T33" fmla="*/ 183 h 220"/>
                <a:gd name="T34" fmla="*/ 0 w 325"/>
                <a:gd name="T35" fmla="*/ 191 h 220"/>
                <a:gd name="T36" fmla="*/ 0 w 325"/>
                <a:gd name="T37" fmla="*/ 198 h 220"/>
                <a:gd name="T38" fmla="*/ 24 w 325"/>
                <a:gd name="T39" fmla="*/ 220 h 220"/>
                <a:gd name="T40" fmla="*/ 301 w 325"/>
                <a:gd name="T41" fmla="*/ 220 h 220"/>
                <a:gd name="T42" fmla="*/ 325 w 325"/>
                <a:gd name="T43" fmla="*/ 198 h 220"/>
                <a:gd name="T44" fmla="*/ 325 w 325"/>
                <a:gd name="T45" fmla="*/ 23 h 220"/>
                <a:gd name="T46" fmla="*/ 301 w 325"/>
                <a:gd name="T47" fmla="*/ 0 h 220"/>
                <a:gd name="T48" fmla="*/ 172 w 325"/>
                <a:gd name="T49" fmla="*/ 95 h 220"/>
                <a:gd name="T50" fmla="*/ 191 w 325"/>
                <a:gd name="T51" fmla="*/ 79 h 220"/>
                <a:gd name="T52" fmla="*/ 182 w 325"/>
                <a:gd name="T53" fmla="*/ 68 h 220"/>
                <a:gd name="T54" fmla="*/ 251 w 325"/>
                <a:gd name="T55" fmla="*/ 31 h 220"/>
                <a:gd name="T56" fmla="*/ 242 w 325"/>
                <a:gd name="T57" fmla="*/ 24 h 220"/>
                <a:gd name="T58" fmla="*/ 264 w 325"/>
                <a:gd name="T59" fmla="*/ 16 h 220"/>
                <a:gd name="T60" fmla="*/ 264 w 325"/>
                <a:gd name="T61" fmla="*/ 48 h 220"/>
                <a:gd name="T62" fmla="*/ 257 w 325"/>
                <a:gd name="T63" fmla="*/ 37 h 220"/>
                <a:gd name="T64" fmla="*/ 172 w 325"/>
                <a:gd name="T65" fmla="*/ 95 h 220"/>
                <a:gd name="T66" fmla="*/ 201 w 325"/>
                <a:gd name="T67" fmla="*/ 205 h 220"/>
                <a:gd name="T68" fmla="*/ 177 w 325"/>
                <a:gd name="T69" fmla="*/ 205 h 220"/>
                <a:gd name="T70" fmla="*/ 177 w 325"/>
                <a:gd name="T71" fmla="*/ 120 h 220"/>
                <a:gd name="T72" fmla="*/ 201 w 325"/>
                <a:gd name="T73" fmla="*/ 120 h 220"/>
                <a:gd name="T74" fmla="*/ 201 w 325"/>
                <a:gd name="T75" fmla="*/ 205 h 220"/>
                <a:gd name="T76" fmla="*/ 238 w 325"/>
                <a:gd name="T77" fmla="*/ 205 h 220"/>
                <a:gd name="T78" fmla="*/ 214 w 325"/>
                <a:gd name="T79" fmla="*/ 205 h 220"/>
                <a:gd name="T80" fmla="*/ 214 w 325"/>
                <a:gd name="T81" fmla="*/ 98 h 220"/>
                <a:gd name="T82" fmla="*/ 238 w 325"/>
                <a:gd name="T83" fmla="*/ 98 h 220"/>
                <a:gd name="T84" fmla="*/ 238 w 325"/>
                <a:gd name="T85" fmla="*/ 205 h 220"/>
                <a:gd name="T86" fmla="*/ 275 w 325"/>
                <a:gd name="T87" fmla="*/ 205 h 220"/>
                <a:gd name="T88" fmla="*/ 251 w 325"/>
                <a:gd name="T89" fmla="*/ 205 h 220"/>
                <a:gd name="T90" fmla="*/ 251 w 325"/>
                <a:gd name="T91" fmla="*/ 66 h 220"/>
                <a:gd name="T92" fmla="*/ 275 w 325"/>
                <a:gd name="T93" fmla="*/ 66 h 220"/>
                <a:gd name="T94" fmla="*/ 275 w 325"/>
                <a:gd name="T95" fmla="*/ 205 h 22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325"/>
                <a:gd name="T145" fmla="*/ 0 h 220"/>
                <a:gd name="T146" fmla="*/ 325 w 325"/>
                <a:gd name="T147" fmla="*/ 220 h 22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325" h="220">
                  <a:moveTo>
                    <a:pt x="301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14" y="132"/>
                    <a:pt x="47" y="129"/>
                    <a:pt x="57" y="122"/>
                  </a:cubicBezTo>
                  <a:cubicBezTo>
                    <a:pt x="57" y="122"/>
                    <a:pt x="64" y="110"/>
                    <a:pt x="67" y="107"/>
                  </a:cubicBezTo>
                  <a:cubicBezTo>
                    <a:pt x="67" y="107"/>
                    <a:pt x="68" y="107"/>
                    <a:pt x="77" y="101"/>
                  </a:cubicBezTo>
                  <a:cubicBezTo>
                    <a:pt x="77" y="101"/>
                    <a:pt x="91" y="96"/>
                    <a:pt x="90" y="110"/>
                  </a:cubicBezTo>
                  <a:cubicBezTo>
                    <a:pt x="90" y="110"/>
                    <a:pt x="86" y="122"/>
                    <a:pt x="102" y="113"/>
                  </a:cubicBezTo>
                  <a:cubicBezTo>
                    <a:pt x="102" y="113"/>
                    <a:pt x="118" y="105"/>
                    <a:pt x="124" y="117"/>
                  </a:cubicBezTo>
                  <a:cubicBezTo>
                    <a:pt x="124" y="117"/>
                    <a:pt x="134" y="131"/>
                    <a:pt x="121" y="137"/>
                  </a:cubicBezTo>
                  <a:cubicBezTo>
                    <a:pt x="121" y="137"/>
                    <a:pt x="116" y="144"/>
                    <a:pt x="106" y="149"/>
                  </a:cubicBezTo>
                  <a:cubicBezTo>
                    <a:pt x="106" y="149"/>
                    <a:pt x="90" y="155"/>
                    <a:pt x="79" y="156"/>
                  </a:cubicBezTo>
                  <a:cubicBezTo>
                    <a:pt x="80" y="164"/>
                    <a:pt x="80" y="164"/>
                    <a:pt x="80" y="164"/>
                  </a:cubicBezTo>
                  <a:cubicBezTo>
                    <a:pt x="67" y="166"/>
                    <a:pt x="67" y="166"/>
                    <a:pt x="67" y="166"/>
                  </a:cubicBezTo>
                  <a:cubicBezTo>
                    <a:pt x="68" y="173"/>
                    <a:pt x="68" y="173"/>
                    <a:pt x="68" y="173"/>
                  </a:cubicBezTo>
                  <a:cubicBezTo>
                    <a:pt x="68" y="173"/>
                    <a:pt x="8" y="183"/>
                    <a:pt x="0" y="183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10"/>
                    <a:pt x="11" y="220"/>
                    <a:pt x="24" y="220"/>
                  </a:cubicBezTo>
                  <a:cubicBezTo>
                    <a:pt x="301" y="220"/>
                    <a:pt x="301" y="220"/>
                    <a:pt x="301" y="220"/>
                  </a:cubicBezTo>
                  <a:cubicBezTo>
                    <a:pt x="314" y="220"/>
                    <a:pt x="325" y="210"/>
                    <a:pt x="325" y="198"/>
                  </a:cubicBezTo>
                  <a:cubicBezTo>
                    <a:pt x="325" y="23"/>
                    <a:pt x="325" y="23"/>
                    <a:pt x="325" y="23"/>
                  </a:cubicBezTo>
                  <a:cubicBezTo>
                    <a:pt x="325" y="10"/>
                    <a:pt x="314" y="0"/>
                    <a:pt x="301" y="0"/>
                  </a:cubicBezTo>
                  <a:close/>
                  <a:moveTo>
                    <a:pt x="172" y="95"/>
                  </a:moveTo>
                  <a:cubicBezTo>
                    <a:pt x="191" y="79"/>
                    <a:pt x="191" y="79"/>
                    <a:pt x="191" y="79"/>
                  </a:cubicBezTo>
                  <a:cubicBezTo>
                    <a:pt x="182" y="68"/>
                    <a:pt x="182" y="68"/>
                    <a:pt x="182" y="68"/>
                  </a:cubicBezTo>
                  <a:cubicBezTo>
                    <a:pt x="223" y="71"/>
                    <a:pt x="251" y="31"/>
                    <a:pt x="251" y="31"/>
                  </a:cubicBezTo>
                  <a:cubicBezTo>
                    <a:pt x="242" y="24"/>
                    <a:pt x="242" y="24"/>
                    <a:pt x="242" y="24"/>
                  </a:cubicBezTo>
                  <a:cubicBezTo>
                    <a:pt x="264" y="16"/>
                    <a:pt x="264" y="16"/>
                    <a:pt x="264" y="16"/>
                  </a:cubicBezTo>
                  <a:cubicBezTo>
                    <a:pt x="264" y="48"/>
                    <a:pt x="264" y="48"/>
                    <a:pt x="264" y="48"/>
                  </a:cubicBezTo>
                  <a:cubicBezTo>
                    <a:pt x="257" y="37"/>
                    <a:pt x="257" y="37"/>
                    <a:pt x="257" y="37"/>
                  </a:cubicBezTo>
                  <a:cubicBezTo>
                    <a:pt x="230" y="100"/>
                    <a:pt x="172" y="95"/>
                    <a:pt x="172" y="95"/>
                  </a:cubicBezTo>
                  <a:close/>
                  <a:moveTo>
                    <a:pt x="201" y="205"/>
                  </a:moveTo>
                  <a:cubicBezTo>
                    <a:pt x="177" y="205"/>
                    <a:pt x="177" y="205"/>
                    <a:pt x="177" y="205"/>
                  </a:cubicBezTo>
                  <a:cubicBezTo>
                    <a:pt x="177" y="120"/>
                    <a:pt x="177" y="120"/>
                    <a:pt x="177" y="120"/>
                  </a:cubicBezTo>
                  <a:cubicBezTo>
                    <a:pt x="201" y="120"/>
                    <a:pt x="201" y="120"/>
                    <a:pt x="201" y="120"/>
                  </a:cubicBezTo>
                  <a:lnTo>
                    <a:pt x="201" y="205"/>
                  </a:lnTo>
                  <a:close/>
                  <a:moveTo>
                    <a:pt x="238" y="205"/>
                  </a:moveTo>
                  <a:cubicBezTo>
                    <a:pt x="214" y="205"/>
                    <a:pt x="214" y="205"/>
                    <a:pt x="214" y="205"/>
                  </a:cubicBezTo>
                  <a:cubicBezTo>
                    <a:pt x="214" y="98"/>
                    <a:pt x="214" y="98"/>
                    <a:pt x="214" y="98"/>
                  </a:cubicBezTo>
                  <a:cubicBezTo>
                    <a:pt x="238" y="98"/>
                    <a:pt x="238" y="98"/>
                    <a:pt x="238" y="98"/>
                  </a:cubicBezTo>
                  <a:lnTo>
                    <a:pt x="238" y="205"/>
                  </a:lnTo>
                  <a:close/>
                  <a:moveTo>
                    <a:pt x="275" y="205"/>
                  </a:moveTo>
                  <a:cubicBezTo>
                    <a:pt x="251" y="205"/>
                    <a:pt x="251" y="205"/>
                    <a:pt x="251" y="205"/>
                  </a:cubicBezTo>
                  <a:cubicBezTo>
                    <a:pt x="251" y="66"/>
                    <a:pt x="251" y="66"/>
                    <a:pt x="251" y="66"/>
                  </a:cubicBezTo>
                  <a:cubicBezTo>
                    <a:pt x="275" y="66"/>
                    <a:pt x="275" y="66"/>
                    <a:pt x="275" y="66"/>
                  </a:cubicBezTo>
                  <a:lnTo>
                    <a:pt x="275" y="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sym typeface="SimSun" panose="02010600030101010101" pitchFamily="2" charset="-122"/>
              </a:endParaRPr>
            </a:p>
          </p:txBody>
        </p:sp>
      </p:grpSp>
      <p:sp>
        <p:nvSpPr>
          <p:cNvPr id="19" name="Freeform 10"/>
          <p:cNvSpPr/>
          <p:nvPr/>
        </p:nvSpPr>
        <p:spPr bwMode="auto">
          <a:xfrm>
            <a:off x="8222727" y="2941964"/>
            <a:ext cx="1222375" cy="1225550"/>
          </a:xfrm>
          <a:custGeom>
            <a:avLst/>
            <a:gdLst>
              <a:gd name="T0" fmla="*/ 247 w 268"/>
              <a:gd name="T1" fmla="*/ 213 h 268"/>
              <a:gd name="T2" fmla="*/ 55 w 268"/>
              <a:gd name="T3" fmla="*/ 21 h 268"/>
              <a:gd name="T4" fmla="*/ 21 w 268"/>
              <a:gd name="T5" fmla="*/ 55 h 268"/>
              <a:gd name="T6" fmla="*/ 213 w 268"/>
              <a:gd name="T7" fmla="*/ 247 h 268"/>
              <a:gd name="T8" fmla="*/ 247 w 268"/>
              <a:gd name="T9" fmla="*/ 213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8" h="268">
                <a:moveTo>
                  <a:pt x="247" y="213"/>
                </a:moveTo>
                <a:cubicBezTo>
                  <a:pt x="183" y="149"/>
                  <a:pt x="119" y="85"/>
                  <a:pt x="55" y="21"/>
                </a:cubicBezTo>
                <a:cubicBezTo>
                  <a:pt x="33" y="0"/>
                  <a:pt x="0" y="33"/>
                  <a:pt x="21" y="55"/>
                </a:cubicBezTo>
                <a:cubicBezTo>
                  <a:pt x="213" y="247"/>
                  <a:pt x="213" y="247"/>
                  <a:pt x="213" y="247"/>
                </a:cubicBezTo>
                <a:cubicBezTo>
                  <a:pt x="235" y="268"/>
                  <a:pt x="268" y="235"/>
                  <a:pt x="247" y="213"/>
                </a:cubicBezTo>
                <a:close/>
              </a:path>
            </a:pathLst>
          </a:custGeom>
          <a:solidFill>
            <a:srgbClr val="C838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6" name="Freeform 11"/>
          <p:cNvSpPr/>
          <p:nvPr/>
        </p:nvSpPr>
        <p:spPr bwMode="auto">
          <a:xfrm>
            <a:off x="9337987" y="1734762"/>
            <a:ext cx="1057275" cy="1060450"/>
          </a:xfrm>
          <a:custGeom>
            <a:avLst/>
            <a:gdLst>
              <a:gd name="T0" fmla="*/ 194 w 232"/>
              <a:gd name="T1" fmla="*/ 137 h 232"/>
              <a:gd name="T2" fmla="*/ 95 w 232"/>
              <a:gd name="T3" fmla="*/ 38 h 232"/>
              <a:gd name="T4" fmla="*/ 37 w 232"/>
              <a:gd name="T5" fmla="*/ 96 h 232"/>
              <a:gd name="T6" fmla="*/ 136 w 232"/>
              <a:gd name="T7" fmla="*/ 195 h 232"/>
              <a:gd name="T8" fmla="*/ 194 w 232"/>
              <a:gd name="T9" fmla="*/ 137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2" h="232">
                <a:moveTo>
                  <a:pt x="194" y="137"/>
                </a:moveTo>
                <a:cubicBezTo>
                  <a:pt x="161" y="104"/>
                  <a:pt x="128" y="71"/>
                  <a:pt x="95" y="38"/>
                </a:cubicBezTo>
                <a:cubicBezTo>
                  <a:pt x="58" y="0"/>
                  <a:pt x="0" y="59"/>
                  <a:pt x="37" y="96"/>
                </a:cubicBezTo>
                <a:cubicBezTo>
                  <a:pt x="70" y="129"/>
                  <a:pt x="103" y="162"/>
                  <a:pt x="136" y="195"/>
                </a:cubicBezTo>
                <a:cubicBezTo>
                  <a:pt x="173" y="232"/>
                  <a:pt x="232" y="174"/>
                  <a:pt x="194" y="137"/>
                </a:cubicBezTo>
                <a:close/>
              </a:path>
            </a:pathLst>
          </a:custGeom>
          <a:solidFill>
            <a:srgbClr val="C838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61723AF-DFA6-45A9-B3C3-35C6F8EB2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Form 1(Data Player)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EE8FD52-AAF7-4B6A-A6C9-222D0D33D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2500" b="1" dirty="0" err="1">
                <a:latin typeface="Arial" panose="020B0604020202020204" pitchFamily="34" charset="0"/>
                <a:cs typeface="Arial" panose="020B0604020202020204" pitchFamily="34" charset="0"/>
              </a:rPr>
              <a:t>TextBox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bắt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game</a:t>
            </a:r>
          </a:p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2500" b="1" dirty="0" err="1">
                <a:latin typeface="Arial" panose="020B0604020202020204" pitchFamily="34" charset="0"/>
                <a:cs typeface="Arial" panose="020B0604020202020204" pitchFamily="34" charset="0"/>
              </a:rPr>
              <a:t>dataGridView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  <a:endParaRPr lang="vi-VN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185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Entry_1"/>
          <p:cNvSpPr/>
          <p:nvPr>
            <p:custDataLst>
              <p:tags r:id="rId1"/>
            </p:custDataLst>
          </p:nvPr>
        </p:nvSpPr>
        <p:spPr>
          <a:xfrm>
            <a:off x="579916" y="84728"/>
            <a:ext cx="1713162" cy="498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70000" lnSpcReduction="20000"/>
          </a:bodyPr>
          <a:lstStyle/>
          <a:p>
            <a:pPr algn="ctr">
              <a:lnSpc>
                <a:spcPct val="110000"/>
              </a:lnSpc>
            </a:pPr>
            <a:r>
              <a:rPr lang="en-US" altLang="zh-CN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JOB SUMMARY REVIEW </a:t>
            </a:r>
            <a:endParaRPr lang="zh-CN" altLang="en-US" spc="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Freeform 500"/>
          <p:cNvSpPr/>
          <p:nvPr/>
        </p:nvSpPr>
        <p:spPr bwMode="auto">
          <a:xfrm>
            <a:off x="124654" y="126306"/>
            <a:ext cx="427444" cy="422334"/>
          </a:xfrm>
          <a:prstGeom prst="roundRect">
            <a:avLst>
              <a:gd name="adj" fmla="val 50000"/>
            </a:avLst>
          </a:prstGeom>
          <a:noFill/>
          <a:ln w="19050" cap="flat">
            <a:solidFill>
              <a:srgbClr val="67318A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MH_Entry_1"/>
          <p:cNvSpPr/>
          <p:nvPr>
            <p:custDataLst>
              <p:tags r:id="rId2"/>
            </p:custDataLst>
          </p:nvPr>
        </p:nvSpPr>
        <p:spPr>
          <a:xfrm>
            <a:off x="98573" y="108817"/>
            <a:ext cx="485003" cy="498614"/>
          </a:xfrm>
          <a:prstGeom prst="roundRect">
            <a:avLst>
              <a:gd name="adj" fmla="val 2788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77500" lnSpcReduction="20000"/>
          </a:bodyPr>
          <a:lstStyle/>
          <a:p>
            <a:pPr algn="ctr">
              <a:lnSpc>
                <a:spcPct val="110000"/>
              </a:lnSpc>
            </a:pPr>
            <a:r>
              <a:rPr lang="en-US" altLang="zh-CN" sz="2800" spc="200" dirty="0">
                <a:solidFill>
                  <a:srgbClr val="333333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1</a:t>
            </a:r>
            <a:endParaRPr lang="zh-CN" altLang="en-US" sz="2800" spc="200" dirty="0">
              <a:solidFill>
                <a:srgbClr val="333333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-10886" y="6800665"/>
            <a:ext cx="12206312" cy="0"/>
          </a:xfrm>
          <a:prstGeom prst="line">
            <a:avLst/>
          </a:prstGeom>
          <a:ln>
            <a:solidFill>
              <a:srgbClr val="6731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447180" y="353580"/>
            <a:ext cx="7340021" cy="0"/>
          </a:xfrm>
          <a:prstGeom prst="line">
            <a:avLst/>
          </a:prstGeom>
          <a:ln>
            <a:solidFill>
              <a:srgbClr val="6731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7282861" y="6607932"/>
            <a:ext cx="492038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7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JOB SUMMARY REVIEW </a:t>
            </a:r>
            <a:endParaRPr lang="zh-CN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7" name="Freeform 30"/>
          <p:cNvSpPr/>
          <p:nvPr/>
        </p:nvSpPr>
        <p:spPr bwMode="auto">
          <a:xfrm>
            <a:off x="10022899" y="145736"/>
            <a:ext cx="360025" cy="360025"/>
          </a:xfrm>
          <a:custGeom>
            <a:avLst/>
            <a:gdLst>
              <a:gd name="T0" fmla="*/ 252 w 298"/>
              <a:gd name="T1" fmla="*/ 182 h 298"/>
              <a:gd name="T2" fmla="*/ 117 w 298"/>
              <a:gd name="T3" fmla="*/ 46 h 298"/>
              <a:gd name="T4" fmla="*/ 46 w 298"/>
              <a:gd name="T5" fmla="*/ 117 h 298"/>
              <a:gd name="T6" fmla="*/ 181 w 298"/>
              <a:gd name="T7" fmla="*/ 253 h 298"/>
              <a:gd name="T8" fmla="*/ 252 w 298"/>
              <a:gd name="T9" fmla="*/ 182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8" h="298">
                <a:moveTo>
                  <a:pt x="252" y="182"/>
                </a:moveTo>
                <a:cubicBezTo>
                  <a:pt x="207" y="136"/>
                  <a:pt x="162" y="91"/>
                  <a:pt x="117" y="46"/>
                </a:cubicBezTo>
                <a:cubicBezTo>
                  <a:pt x="71" y="0"/>
                  <a:pt x="0" y="71"/>
                  <a:pt x="46" y="117"/>
                </a:cubicBezTo>
                <a:cubicBezTo>
                  <a:pt x="91" y="162"/>
                  <a:pt x="136" y="207"/>
                  <a:pt x="181" y="253"/>
                </a:cubicBezTo>
                <a:cubicBezTo>
                  <a:pt x="227" y="298"/>
                  <a:pt x="298" y="227"/>
                  <a:pt x="252" y="182"/>
                </a:cubicBezTo>
                <a:close/>
              </a:path>
            </a:pathLst>
          </a:custGeom>
          <a:solidFill>
            <a:srgbClr val="4324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8" name="Freeform 12"/>
          <p:cNvSpPr/>
          <p:nvPr/>
        </p:nvSpPr>
        <p:spPr bwMode="auto">
          <a:xfrm>
            <a:off x="10551658" y="179929"/>
            <a:ext cx="276147" cy="276792"/>
          </a:xfrm>
          <a:custGeom>
            <a:avLst/>
            <a:gdLst>
              <a:gd name="T0" fmla="*/ 130 w 149"/>
              <a:gd name="T1" fmla="*/ 101 h 149"/>
              <a:gd name="T2" fmla="*/ 48 w 149"/>
              <a:gd name="T3" fmla="*/ 19 h 149"/>
              <a:gd name="T4" fmla="*/ 19 w 149"/>
              <a:gd name="T5" fmla="*/ 48 h 149"/>
              <a:gd name="T6" fmla="*/ 101 w 149"/>
              <a:gd name="T7" fmla="*/ 130 h 149"/>
              <a:gd name="T8" fmla="*/ 130 w 149"/>
              <a:gd name="T9" fmla="*/ 101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9" h="149">
                <a:moveTo>
                  <a:pt x="130" y="101"/>
                </a:moveTo>
                <a:cubicBezTo>
                  <a:pt x="103" y="74"/>
                  <a:pt x="75" y="46"/>
                  <a:pt x="48" y="19"/>
                </a:cubicBezTo>
                <a:cubicBezTo>
                  <a:pt x="29" y="0"/>
                  <a:pt x="0" y="29"/>
                  <a:pt x="19" y="48"/>
                </a:cubicBezTo>
                <a:cubicBezTo>
                  <a:pt x="46" y="76"/>
                  <a:pt x="74" y="103"/>
                  <a:pt x="101" y="130"/>
                </a:cubicBezTo>
                <a:cubicBezTo>
                  <a:pt x="120" y="149"/>
                  <a:pt x="149" y="120"/>
                  <a:pt x="130" y="101"/>
                </a:cubicBezTo>
                <a:close/>
              </a:path>
            </a:pathLst>
          </a:custGeom>
          <a:solidFill>
            <a:srgbClr val="5FA7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9" name="Freeform 14"/>
          <p:cNvSpPr/>
          <p:nvPr/>
        </p:nvSpPr>
        <p:spPr bwMode="auto">
          <a:xfrm>
            <a:off x="11024137" y="164142"/>
            <a:ext cx="204484" cy="204484"/>
          </a:xfrm>
          <a:custGeom>
            <a:avLst/>
            <a:gdLst>
              <a:gd name="T0" fmla="*/ 178 w 194"/>
              <a:gd name="T1" fmla="*/ 152 h 194"/>
              <a:gd name="T2" fmla="*/ 43 w 194"/>
              <a:gd name="T3" fmla="*/ 16 h 194"/>
              <a:gd name="T4" fmla="*/ 17 w 194"/>
              <a:gd name="T5" fmla="*/ 42 h 194"/>
              <a:gd name="T6" fmla="*/ 152 w 194"/>
              <a:gd name="T7" fmla="*/ 177 h 194"/>
              <a:gd name="T8" fmla="*/ 178 w 194"/>
              <a:gd name="T9" fmla="*/ 152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4" h="194">
                <a:moveTo>
                  <a:pt x="178" y="152"/>
                </a:moveTo>
                <a:cubicBezTo>
                  <a:pt x="133" y="106"/>
                  <a:pt x="88" y="61"/>
                  <a:pt x="43" y="16"/>
                </a:cubicBezTo>
                <a:cubicBezTo>
                  <a:pt x="26" y="0"/>
                  <a:pt x="0" y="25"/>
                  <a:pt x="17" y="42"/>
                </a:cubicBezTo>
                <a:cubicBezTo>
                  <a:pt x="62" y="87"/>
                  <a:pt x="107" y="132"/>
                  <a:pt x="152" y="177"/>
                </a:cubicBezTo>
                <a:cubicBezTo>
                  <a:pt x="169" y="194"/>
                  <a:pt x="194" y="168"/>
                  <a:pt x="178" y="152"/>
                </a:cubicBezTo>
                <a:close/>
              </a:path>
            </a:pathLst>
          </a:custGeom>
          <a:solidFill>
            <a:srgbClr val="A826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0" name="Freeform 22"/>
          <p:cNvSpPr/>
          <p:nvPr/>
        </p:nvSpPr>
        <p:spPr bwMode="auto">
          <a:xfrm>
            <a:off x="11389041" y="224399"/>
            <a:ext cx="177288" cy="137311"/>
          </a:xfrm>
          <a:custGeom>
            <a:avLst/>
            <a:gdLst>
              <a:gd name="T0" fmla="*/ 36 w 71"/>
              <a:gd name="T1" fmla="*/ 0 h 55"/>
              <a:gd name="T2" fmla="*/ 36 w 71"/>
              <a:gd name="T3" fmla="*/ 55 h 55"/>
              <a:gd name="T4" fmla="*/ 36 w 71"/>
              <a:gd name="T5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1" h="55">
                <a:moveTo>
                  <a:pt x="36" y="0"/>
                </a:moveTo>
                <a:cubicBezTo>
                  <a:pt x="0" y="0"/>
                  <a:pt x="0" y="55"/>
                  <a:pt x="36" y="55"/>
                </a:cubicBezTo>
                <a:cubicBezTo>
                  <a:pt x="71" y="55"/>
                  <a:pt x="71" y="0"/>
                  <a:pt x="36" y="0"/>
                </a:cubicBezTo>
                <a:close/>
              </a:path>
            </a:pathLst>
          </a:custGeom>
          <a:solidFill>
            <a:srgbClr val="5FA7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1" name="Freeform 23"/>
          <p:cNvSpPr/>
          <p:nvPr/>
        </p:nvSpPr>
        <p:spPr bwMode="auto">
          <a:xfrm>
            <a:off x="11833922" y="218147"/>
            <a:ext cx="177287" cy="134703"/>
          </a:xfrm>
          <a:custGeom>
            <a:avLst/>
            <a:gdLst>
              <a:gd name="T0" fmla="*/ 35 w 71"/>
              <a:gd name="T1" fmla="*/ 0 h 54"/>
              <a:gd name="T2" fmla="*/ 35 w 71"/>
              <a:gd name="T3" fmla="*/ 54 h 54"/>
              <a:gd name="T4" fmla="*/ 35 w 71"/>
              <a:gd name="T5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1" h="54">
                <a:moveTo>
                  <a:pt x="35" y="0"/>
                </a:moveTo>
                <a:cubicBezTo>
                  <a:pt x="0" y="0"/>
                  <a:pt x="0" y="54"/>
                  <a:pt x="35" y="54"/>
                </a:cubicBezTo>
                <a:cubicBezTo>
                  <a:pt x="70" y="54"/>
                  <a:pt x="71" y="0"/>
                  <a:pt x="35" y="0"/>
                </a:cubicBezTo>
                <a:close/>
              </a:path>
            </a:pathLst>
          </a:custGeom>
          <a:solidFill>
            <a:srgbClr val="ECBA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5F79B1D-601C-4D32-BA4D-C50B5981C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Player</a:t>
            </a:r>
            <a:endParaRPr lang="vi-VN" dirty="0"/>
          </a:p>
        </p:txBody>
      </p:sp>
      <p:pic>
        <p:nvPicPr>
          <p:cNvPr id="10" name="Hình ảnh 9">
            <a:extLst>
              <a:ext uri="{FF2B5EF4-FFF2-40B4-BE49-F238E27FC236}">
                <a16:creationId xmlns:a16="http://schemas.microsoft.com/office/drawing/2014/main" id="{E98AB25B-5DAE-480B-B99D-87CAEC4140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7238" y="2605088"/>
            <a:ext cx="4543425" cy="35718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Form 2 (Game Caro)</a:t>
            </a:r>
          </a:p>
        </p:txBody>
      </p:sp>
      <p:sp>
        <p:nvSpPr>
          <p:cNvPr id="4" name="MH_Entry_1"/>
          <p:cNvSpPr/>
          <p:nvPr>
            <p:custDataLst>
              <p:tags r:id="rId1"/>
            </p:custDataLst>
          </p:nvPr>
        </p:nvSpPr>
        <p:spPr>
          <a:xfrm>
            <a:off x="579916" y="84728"/>
            <a:ext cx="1713162" cy="498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70000" lnSpcReduction="20000"/>
          </a:bodyPr>
          <a:lstStyle/>
          <a:p>
            <a:pPr algn="ctr">
              <a:lnSpc>
                <a:spcPct val="110000"/>
              </a:lnSpc>
            </a:pPr>
            <a:r>
              <a:rPr lang="en-US" altLang="zh-CN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JOB SUMMARY REVIEW </a:t>
            </a:r>
            <a:endParaRPr lang="zh-CN" altLang="en-US" spc="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Freeform 500"/>
          <p:cNvSpPr/>
          <p:nvPr/>
        </p:nvSpPr>
        <p:spPr bwMode="auto">
          <a:xfrm>
            <a:off x="124654" y="126306"/>
            <a:ext cx="427444" cy="422334"/>
          </a:xfrm>
          <a:prstGeom prst="roundRect">
            <a:avLst>
              <a:gd name="adj" fmla="val 50000"/>
            </a:avLst>
          </a:prstGeom>
          <a:noFill/>
          <a:ln w="19050" cap="flat">
            <a:solidFill>
              <a:srgbClr val="67318A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MH_Entry_1"/>
          <p:cNvSpPr/>
          <p:nvPr>
            <p:custDataLst>
              <p:tags r:id="rId2"/>
            </p:custDataLst>
          </p:nvPr>
        </p:nvSpPr>
        <p:spPr>
          <a:xfrm>
            <a:off x="98573" y="108817"/>
            <a:ext cx="485003" cy="498614"/>
          </a:xfrm>
          <a:prstGeom prst="roundRect">
            <a:avLst>
              <a:gd name="adj" fmla="val 2788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77500" lnSpcReduction="20000"/>
          </a:bodyPr>
          <a:lstStyle/>
          <a:p>
            <a:pPr algn="ctr">
              <a:lnSpc>
                <a:spcPct val="110000"/>
              </a:lnSpc>
            </a:pPr>
            <a:r>
              <a:rPr lang="en-US" altLang="zh-CN" sz="2800" spc="200" dirty="0">
                <a:solidFill>
                  <a:srgbClr val="333333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1</a:t>
            </a:r>
            <a:endParaRPr lang="zh-CN" altLang="en-US" sz="2800" spc="200" dirty="0">
              <a:solidFill>
                <a:srgbClr val="333333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-10886" y="6800665"/>
            <a:ext cx="12206312" cy="0"/>
          </a:xfrm>
          <a:prstGeom prst="line">
            <a:avLst/>
          </a:prstGeom>
          <a:ln>
            <a:solidFill>
              <a:srgbClr val="6731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447180" y="353580"/>
            <a:ext cx="7340021" cy="0"/>
          </a:xfrm>
          <a:prstGeom prst="line">
            <a:avLst/>
          </a:prstGeom>
          <a:ln>
            <a:solidFill>
              <a:srgbClr val="6731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7282861" y="6607932"/>
            <a:ext cx="492038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7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JOB SUMMARY REVIEW </a:t>
            </a:r>
            <a:endParaRPr lang="zh-CN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7" name="Freeform 30"/>
          <p:cNvSpPr/>
          <p:nvPr/>
        </p:nvSpPr>
        <p:spPr bwMode="auto">
          <a:xfrm>
            <a:off x="10022899" y="145736"/>
            <a:ext cx="360025" cy="360025"/>
          </a:xfrm>
          <a:custGeom>
            <a:avLst/>
            <a:gdLst>
              <a:gd name="T0" fmla="*/ 252 w 298"/>
              <a:gd name="T1" fmla="*/ 182 h 298"/>
              <a:gd name="T2" fmla="*/ 117 w 298"/>
              <a:gd name="T3" fmla="*/ 46 h 298"/>
              <a:gd name="T4" fmla="*/ 46 w 298"/>
              <a:gd name="T5" fmla="*/ 117 h 298"/>
              <a:gd name="T6" fmla="*/ 181 w 298"/>
              <a:gd name="T7" fmla="*/ 253 h 298"/>
              <a:gd name="T8" fmla="*/ 252 w 298"/>
              <a:gd name="T9" fmla="*/ 182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8" h="298">
                <a:moveTo>
                  <a:pt x="252" y="182"/>
                </a:moveTo>
                <a:cubicBezTo>
                  <a:pt x="207" y="136"/>
                  <a:pt x="162" y="91"/>
                  <a:pt x="117" y="46"/>
                </a:cubicBezTo>
                <a:cubicBezTo>
                  <a:pt x="71" y="0"/>
                  <a:pt x="0" y="71"/>
                  <a:pt x="46" y="117"/>
                </a:cubicBezTo>
                <a:cubicBezTo>
                  <a:pt x="91" y="162"/>
                  <a:pt x="136" y="207"/>
                  <a:pt x="181" y="253"/>
                </a:cubicBezTo>
                <a:cubicBezTo>
                  <a:pt x="227" y="298"/>
                  <a:pt x="298" y="227"/>
                  <a:pt x="252" y="182"/>
                </a:cubicBezTo>
                <a:close/>
              </a:path>
            </a:pathLst>
          </a:custGeom>
          <a:solidFill>
            <a:srgbClr val="4324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8" name="Freeform 12"/>
          <p:cNvSpPr/>
          <p:nvPr/>
        </p:nvSpPr>
        <p:spPr bwMode="auto">
          <a:xfrm>
            <a:off x="10551658" y="179929"/>
            <a:ext cx="276147" cy="276792"/>
          </a:xfrm>
          <a:custGeom>
            <a:avLst/>
            <a:gdLst>
              <a:gd name="T0" fmla="*/ 130 w 149"/>
              <a:gd name="T1" fmla="*/ 101 h 149"/>
              <a:gd name="T2" fmla="*/ 48 w 149"/>
              <a:gd name="T3" fmla="*/ 19 h 149"/>
              <a:gd name="T4" fmla="*/ 19 w 149"/>
              <a:gd name="T5" fmla="*/ 48 h 149"/>
              <a:gd name="T6" fmla="*/ 101 w 149"/>
              <a:gd name="T7" fmla="*/ 130 h 149"/>
              <a:gd name="T8" fmla="*/ 130 w 149"/>
              <a:gd name="T9" fmla="*/ 101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9" h="149">
                <a:moveTo>
                  <a:pt x="130" y="101"/>
                </a:moveTo>
                <a:cubicBezTo>
                  <a:pt x="103" y="74"/>
                  <a:pt x="75" y="46"/>
                  <a:pt x="48" y="19"/>
                </a:cubicBezTo>
                <a:cubicBezTo>
                  <a:pt x="29" y="0"/>
                  <a:pt x="0" y="29"/>
                  <a:pt x="19" y="48"/>
                </a:cubicBezTo>
                <a:cubicBezTo>
                  <a:pt x="46" y="76"/>
                  <a:pt x="74" y="103"/>
                  <a:pt x="101" y="130"/>
                </a:cubicBezTo>
                <a:cubicBezTo>
                  <a:pt x="120" y="149"/>
                  <a:pt x="149" y="120"/>
                  <a:pt x="130" y="101"/>
                </a:cubicBezTo>
                <a:close/>
              </a:path>
            </a:pathLst>
          </a:custGeom>
          <a:solidFill>
            <a:srgbClr val="5FA7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9" name="Freeform 14"/>
          <p:cNvSpPr/>
          <p:nvPr/>
        </p:nvSpPr>
        <p:spPr bwMode="auto">
          <a:xfrm>
            <a:off x="11024137" y="164142"/>
            <a:ext cx="204484" cy="204484"/>
          </a:xfrm>
          <a:custGeom>
            <a:avLst/>
            <a:gdLst>
              <a:gd name="T0" fmla="*/ 178 w 194"/>
              <a:gd name="T1" fmla="*/ 152 h 194"/>
              <a:gd name="T2" fmla="*/ 43 w 194"/>
              <a:gd name="T3" fmla="*/ 16 h 194"/>
              <a:gd name="T4" fmla="*/ 17 w 194"/>
              <a:gd name="T5" fmla="*/ 42 h 194"/>
              <a:gd name="T6" fmla="*/ 152 w 194"/>
              <a:gd name="T7" fmla="*/ 177 h 194"/>
              <a:gd name="T8" fmla="*/ 178 w 194"/>
              <a:gd name="T9" fmla="*/ 152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4" h="194">
                <a:moveTo>
                  <a:pt x="178" y="152"/>
                </a:moveTo>
                <a:cubicBezTo>
                  <a:pt x="133" y="106"/>
                  <a:pt x="88" y="61"/>
                  <a:pt x="43" y="16"/>
                </a:cubicBezTo>
                <a:cubicBezTo>
                  <a:pt x="26" y="0"/>
                  <a:pt x="0" y="25"/>
                  <a:pt x="17" y="42"/>
                </a:cubicBezTo>
                <a:cubicBezTo>
                  <a:pt x="62" y="87"/>
                  <a:pt x="107" y="132"/>
                  <a:pt x="152" y="177"/>
                </a:cubicBezTo>
                <a:cubicBezTo>
                  <a:pt x="169" y="194"/>
                  <a:pt x="194" y="168"/>
                  <a:pt x="178" y="152"/>
                </a:cubicBezTo>
                <a:close/>
              </a:path>
            </a:pathLst>
          </a:custGeom>
          <a:solidFill>
            <a:srgbClr val="A826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0" name="Freeform 22"/>
          <p:cNvSpPr/>
          <p:nvPr/>
        </p:nvSpPr>
        <p:spPr bwMode="auto">
          <a:xfrm>
            <a:off x="11389041" y="224399"/>
            <a:ext cx="177288" cy="137311"/>
          </a:xfrm>
          <a:custGeom>
            <a:avLst/>
            <a:gdLst>
              <a:gd name="T0" fmla="*/ 36 w 71"/>
              <a:gd name="T1" fmla="*/ 0 h 55"/>
              <a:gd name="T2" fmla="*/ 36 w 71"/>
              <a:gd name="T3" fmla="*/ 55 h 55"/>
              <a:gd name="T4" fmla="*/ 36 w 71"/>
              <a:gd name="T5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1" h="55">
                <a:moveTo>
                  <a:pt x="36" y="0"/>
                </a:moveTo>
                <a:cubicBezTo>
                  <a:pt x="0" y="0"/>
                  <a:pt x="0" y="55"/>
                  <a:pt x="36" y="55"/>
                </a:cubicBezTo>
                <a:cubicBezTo>
                  <a:pt x="71" y="55"/>
                  <a:pt x="71" y="0"/>
                  <a:pt x="36" y="0"/>
                </a:cubicBezTo>
                <a:close/>
              </a:path>
            </a:pathLst>
          </a:custGeom>
          <a:solidFill>
            <a:srgbClr val="5FA7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1" name="Freeform 23"/>
          <p:cNvSpPr/>
          <p:nvPr/>
        </p:nvSpPr>
        <p:spPr bwMode="auto">
          <a:xfrm>
            <a:off x="11833922" y="218147"/>
            <a:ext cx="177287" cy="134703"/>
          </a:xfrm>
          <a:custGeom>
            <a:avLst/>
            <a:gdLst>
              <a:gd name="T0" fmla="*/ 35 w 71"/>
              <a:gd name="T1" fmla="*/ 0 h 54"/>
              <a:gd name="T2" fmla="*/ 35 w 71"/>
              <a:gd name="T3" fmla="*/ 54 h 54"/>
              <a:gd name="T4" fmla="*/ 35 w 71"/>
              <a:gd name="T5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1" h="54">
                <a:moveTo>
                  <a:pt x="35" y="0"/>
                </a:moveTo>
                <a:cubicBezTo>
                  <a:pt x="0" y="0"/>
                  <a:pt x="0" y="54"/>
                  <a:pt x="35" y="54"/>
                </a:cubicBezTo>
                <a:cubicBezTo>
                  <a:pt x="70" y="54"/>
                  <a:pt x="71" y="0"/>
                  <a:pt x="35" y="0"/>
                </a:cubicBezTo>
                <a:close/>
              </a:path>
            </a:pathLst>
          </a:custGeom>
          <a:solidFill>
            <a:srgbClr val="ECBA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200" y="1473200"/>
            <a:ext cx="10515600" cy="5193665"/>
          </a:xfrm>
        </p:spPr>
        <p:txBody>
          <a:bodyPr>
            <a:normAutofit fontScale="90000" lnSpcReduction="2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 panel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cờ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avatar game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tin: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 textbox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picture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 process bar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timer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process bar, 1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dataGridView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data, 1 button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dừng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1 button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 menu strip: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new game: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gam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quit game: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đóng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game</a:t>
            </a:r>
          </a:p>
          <a:p>
            <a:pPr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Player 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quay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form1( Data Player)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3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ình ảnh 3">
            <a:extLst>
              <a:ext uri="{FF2B5EF4-FFF2-40B4-BE49-F238E27FC236}">
                <a16:creationId xmlns:a16="http://schemas.microsoft.com/office/drawing/2014/main" id="{3B969F8E-A2D2-43E3-BCDD-A3F6FB2D8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7" y="490537"/>
            <a:ext cx="10410825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239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30"/>
          <p:cNvSpPr/>
          <p:nvPr/>
        </p:nvSpPr>
        <p:spPr bwMode="auto">
          <a:xfrm>
            <a:off x="6296068" y="192565"/>
            <a:ext cx="2302414" cy="2302414"/>
          </a:xfrm>
          <a:custGeom>
            <a:avLst/>
            <a:gdLst>
              <a:gd name="T0" fmla="*/ 252 w 298"/>
              <a:gd name="T1" fmla="*/ 182 h 298"/>
              <a:gd name="T2" fmla="*/ 117 w 298"/>
              <a:gd name="T3" fmla="*/ 46 h 298"/>
              <a:gd name="T4" fmla="*/ 46 w 298"/>
              <a:gd name="T5" fmla="*/ 117 h 298"/>
              <a:gd name="T6" fmla="*/ 181 w 298"/>
              <a:gd name="T7" fmla="*/ 253 h 298"/>
              <a:gd name="T8" fmla="*/ 252 w 298"/>
              <a:gd name="T9" fmla="*/ 182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8" h="298">
                <a:moveTo>
                  <a:pt x="252" y="182"/>
                </a:moveTo>
                <a:cubicBezTo>
                  <a:pt x="207" y="136"/>
                  <a:pt x="162" y="91"/>
                  <a:pt x="117" y="46"/>
                </a:cubicBezTo>
                <a:cubicBezTo>
                  <a:pt x="71" y="0"/>
                  <a:pt x="0" y="71"/>
                  <a:pt x="46" y="117"/>
                </a:cubicBezTo>
                <a:cubicBezTo>
                  <a:pt x="91" y="162"/>
                  <a:pt x="136" y="207"/>
                  <a:pt x="181" y="253"/>
                </a:cubicBezTo>
                <a:cubicBezTo>
                  <a:pt x="227" y="298"/>
                  <a:pt x="298" y="227"/>
                  <a:pt x="252" y="182"/>
                </a:cubicBezTo>
                <a:close/>
              </a:path>
            </a:pathLst>
          </a:custGeom>
          <a:solidFill>
            <a:srgbClr val="4324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9" name="Freeform 16"/>
          <p:cNvSpPr/>
          <p:nvPr/>
        </p:nvSpPr>
        <p:spPr bwMode="auto">
          <a:xfrm>
            <a:off x="3899132" y="809182"/>
            <a:ext cx="1783242" cy="1787350"/>
          </a:xfrm>
          <a:custGeom>
            <a:avLst/>
            <a:gdLst>
              <a:gd name="T0" fmla="*/ 134 w 151"/>
              <a:gd name="T1" fmla="*/ 73 h 151"/>
              <a:gd name="T2" fmla="*/ 78 w 151"/>
              <a:gd name="T3" fmla="*/ 17 h 151"/>
              <a:gd name="T4" fmla="*/ 17 w 151"/>
              <a:gd name="T5" fmla="*/ 17 h 151"/>
              <a:gd name="T6" fmla="*/ 17 w 151"/>
              <a:gd name="T7" fmla="*/ 78 h 151"/>
              <a:gd name="T8" fmla="*/ 73 w 151"/>
              <a:gd name="T9" fmla="*/ 134 h 151"/>
              <a:gd name="T10" fmla="*/ 134 w 151"/>
              <a:gd name="T11" fmla="*/ 134 h 151"/>
              <a:gd name="T12" fmla="*/ 134 w 151"/>
              <a:gd name="T13" fmla="*/ 73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1" h="151">
                <a:moveTo>
                  <a:pt x="134" y="73"/>
                </a:moveTo>
                <a:cubicBezTo>
                  <a:pt x="116" y="54"/>
                  <a:pt x="97" y="36"/>
                  <a:pt x="78" y="17"/>
                </a:cubicBezTo>
                <a:cubicBezTo>
                  <a:pt x="62" y="1"/>
                  <a:pt x="33" y="0"/>
                  <a:pt x="17" y="17"/>
                </a:cubicBezTo>
                <a:cubicBezTo>
                  <a:pt x="2" y="34"/>
                  <a:pt x="0" y="61"/>
                  <a:pt x="17" y="78"/>
                </a:cubicBezTo>
                <a:cubicBezTo>
                  <a:pt x="36" y="96"/>
                  <a:pt x="55" y="115"/>
                  <a:pt x="73" y="134"/>
                </a:cubicBezTo>
                <a:cubicBezTo>
                  <a:pt x="89" y="150"/>
                  <a:pt x="119" y="151"/>
                  <a:pt x="134" y="134"/>
                </a:cubicBezTo>
                <a:cubicBezTo>
                  <a:pt x="150" y="117"/>
                  <a:pt x="151" y="90"/>
                  <a:pt x="134" y="73"/>
                </a:cubicBezTo>
                <a:close/>
              </a:path>
            </a:pathLst>
          </a:custGeom>
          <a:solidFill>
            <a:srgbClr val="6731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" name="Freeform 11"/>
          <p:cNvSpPr/>
          <p:nvPr/>
        </p:nvSpPr>
        <p:spPr bwMode="auto">
          <a:xfrm>
            <a:off x="715343" y="-54831"/>
            <a:ext cx="10913424" cy="6780630"/>
          </a:xfrm>
          <a:custGeom>
            <a:avLst/>
            <a:gdLst>
              <a:gd name="T0" fmla="*/ 2172 w 2238"/>
              <a:gd name="T1" fmla="*/ 736 h 1389"/>
              <a:gd name="T2" fmla="*/ 2172 w 2238"/>
              <a:gd name="T3" fmla="*/ 495 h 1389"/>
              <a:gd name="T4" fmla="*/ 1743 w 2238"/>
              <a:gd name="T5" fmla="*/ 67 h 1389"/>
              <a:gd name="T6" fmla="*/ 1503 w 2238"/>
              <a:gd name="T7" fmla="*/ 67 h 1389"/>
              <a:gd name="T8" fmla="*/ 1503 w 2238"/>
              <a:gd name="T9" fmla="*/ 308 h 1389"/>
              <a:gd name="T10" fmla="*/ 1524 w 2238"/>
              <a:gd name="T11" fmla="*/ 329 h 1389"/>
              <a:gd name="T12" fmla="*/ 1413 w 2238"/>
              <a:gd name="T13" fmla="*/ 353 h 1389"/>
              <a:gd name="T14" fmla="*/ 1383 w 2238"/>
              <a:gd name="T15" fmla="*/ 422 h 1389"/>
              <a:gd name="T16" fmla="*/ 1184 w 2238"/>
              <a:gd name="T17" fmla="*/ 223 h 1389"/>
              <a:gd name="T18" fmla="*/ 859 w 2238"/>
              <a:gd name="T19" fmla="*/ 223 h 1389"/>
              <a:gd name="T20" fmla="*/ 800 w 2238"/>
              <a:gd name="T21" fmla="*/ 448 h 1389"/>
              <a:gd name="T22" fmla="*/ 636 w 2238"/>
              <a:gd name="T23" fmla="*/ 284 h 1389"/>
              <a:gd name="T24" fmla="*/ 486 w 2238"/>
              <a:gd name="T25" fmla="*/ 284 h 1389"/>
              <a:gd name="T26" fmla="*/ 486 w 2238"/>
              <a:gd name="T27" fmla="*/ 433 h 1389"/>
              <a:gd name="T28" fmla="*/ 504 w 2238"/>
              <a:gd name="T29" fmla="*/ 451 h 1389"/>
              <a:gd name="T30" fmla="*/ 418 w 2238"/>
              <a:gd name="T31" fmla="*/ 481 h 1389"/>
              <a:gd name="T32" fmla="*/ 387 w 2238"/>
              <a:gd name="T33" fmla="*/ 555 h 1389"/>
              <a:gd name="T34" fmla="*/ 307 w 2238"/>
              <a:gd name="T35" fmla="*/ 474 h 1389"/>
              <a:gd name="T36" fmla="*/ 66 w 2238"/>
              <a:gd name="T37" fmla="*/ 474 h 1389"/>
              <a:gd name="T38" fmla="*/ 66 w 2238"/>
              <a:gd name="T39" fmla="*/ 715 h 1389"/>
              <a:gd name="T40" fmla="*/ 178 w 2238"/>
              <a:gd name="T41" fmla="*/ 827 h 1389"/>
              <a:gd name="T42" fmla="*/ 75 w 2238"/>
              <a:gd name="T43" fmla="*/ 860 h 1389"/>
              <a:gd name="T44" fmla="*/ 75 w 2238"/>
              <a:gd name="T45" fmla="*/ 1030 h 1389"/>
              <a:gd name="T46" fmla="*/ 378 w 2238"/>
              <a:gd name="T47" fmla="*/ 1333 h 1389"/>
              <a:gd name="T48" fmla="*/ 462 w 2238"/>
              <a:gd name="T49" fmla="*/ 1368 h 1389"/>
              <a:gd name="T50" fmla="*/ 547 w 2238"/>
              <a:gd name="T51" fmla="*/ 1333 h 1389"/>
              <a:gd name="T52" fmla="*/ 580 w 2238"/>
              <a:gd name="T53" fmla="*/ 1229 h 1389"/>
              <a:gd name="T54" fmla="*/ 679 w 2238"/>
              <a:gd name="T55" fmla="*/ 1328 h 1389"/>
              <a:gd name="T56" fmla="*/ 800 w 2238"/>
              <a:gd name="T57" fmla="*/ 1378 h 1389"/>
              <a:gd name="T58" fmla="*/ 920 w 2238"/>
              <a:gd name="T59" fmla="*/ 1328 h 1389"/>
              <a:gd name="T60" fmla="*/ 921 w 2238"/>
              <a:gd name="T61" fmla="*/ 1088 h 1389"/>
              <a:gd name="T62" fmla="*/ 994 w 2238"/>
              <a:gd name="T63" fmla="*/ 1057 h 1389"/>
              <a:gd name="T64" fmla="*/ 1025 w 2238"/>
              <a:gd name="T65" fmla="*/ 972 h 1389"/>
              <a:gd name="T66" fmla="*/ 1364 w 2238"/>
              <a:gd name="T67" fmla="*/ 1311 h 1389"/>
              <a:gd name="T68" fmla="*/ 1438 w 2238"/>
              <a:gd name="T69" fmla="*/ 1342 h 1389"/>
              <a:gd name="T70" fmla="*/ 1513 w 2238"/>
              <a:gd name="T71" fmla="*/ 1311 h 1389"/>
              <a:gd name="T72" fmla="*/ 1544 w 2238"/>
              <a:gd name="T73" fmla="*/ 1234 h 1389"/>
              <a:gd name="T74" fmla="*/ 1632 w 2238"/>
              <a:gd name="T75" fmla="*/ 1322 h 1389"/>
              <a:gd name="T76" fmla="*/ 1794 w 2238"/>
              <a:gd name="T77" fmla="*/ 1389 h 1389"/>
              <a:gd name="T78" fmla="*/ 1957 w 2238"/>
              <a:gd name="T79" fmla="*/ 1322 h 1389"/>
              <a:gd name="T80" fmla="*/ 1997 w 2238"/>
              <a:gd name="T81" fmla="*/ 1051 h 1389"/>
              <a:gd name="T82" fmla="*/ 2006 w 2238"/>
              <a:gd name="T83" fmla="*/ 1051 h 1389"/>
              <a:gd name="T84" fmla="*/ 2080 w 2238"/>
              <a:gd name="T85" fmla="*/ 1020 h 1389"/>
              <a:gd name="T86" fmla="*/ 2080 w 2238"/>
              <a:gd name="T87" fmla="*/ 871 h 1389"/>
              <a:gd name="T88" fmla="*/ 1979 w 2238"/>
              <a:gd name="T89" fmla="*/ 769 h 1389"/>
              <a:gd name="T90" fmla="*/ 2051 w 2238"/>
              <a:gd name="T91" fmla="*/ 786 h 1389"/>
              <a:gd name="T92" fmla="*/ 2172 w 2238"/>
              <a:gd name="T93" fmla="*/ 736 h 1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238" h="1389">
                <a:moveTo>
                  <a:pt x="2172" y="736"/>
                </a:moveTo>
                <a:cubicBezTo>
                  <a:pt x="2238" y="669"/>
                  <a:pt x="2238" y="562"/>
                  <a:pt x="2172" y="495"/>
                </a:cubicBezTo>
                <a:cubicBezTo>
                  <a:pt x="1743" y="67"/>
                  <a:pt x="1743" y="67"/>
                  <a:pt x="1743" y="67"/>
                </a:cubicBezTo>
                <a:cubicBezTo>
                  <a:pt x="1677" y="0"/>
                  <a:pt x="1569" y="0"/>
                  <a:pt x="1503" y="67"/>
                </a:cubicBezTo>
                <a:cubicBezTo>
                  <a:pt x="1436" y="133"/>
                  <a:pt x="1436" y="241"/>
                  <a:pt x="1503" y="308"/>
                </a:cubicBezTo>
                <a:cubicBezTo>
                  <a:pt x="1524" y="329"/>
                  <a:pt x="1524" y="329"/>
                  <a:pt x="1524" y="329"/>
                </a:cubicBezTo>
                <a:cubicBezTo>
                  <a:pt x="1487" y="315"/>
                  <a:pt x="1443" y="323"/>
                  <a:pt x="1413" y="353"/>
                </a:cubicBezTo>
                <a:cubicBezTo>
                  <a:pt x="1394" y="373"/>
                  <a:pt x="1384" y="397"/>
                  <a:pt x="1383" y="422"/>
                </a:cubicBezTo>
                <a:cubicBezTo>
                  <a:pt x="1184" y="223"/>
                  <a:pt x="1184" y="223"/>
                  <a:pt x="1184" y="223"/>
                </a:cubicBezTo>
                <a:cubicBezTo>
                  <a:pt x="1094" y="134"/>
                  <a:pt x="949" y="134"/>
                  <a:pt x="859" y="223"/>
                </a:cubicBezTo>
                <a:cubicBezTo>
                  <a:pt x="798" y="284"/>
                  <a:pt x="778" y="370"/>
                  <a:pt x="800" y="448"/>
                </a:cubicBezTo>
                <a:cubicBezTo>
                  <a:pt x="636" y="284"/>
                  <a:pt x="636" y="284"/>
                  <a:pt x="636" y="284"/>
                </a:cubicBezTo>
                <a:cubicBezTo>
                  <a:pt x="595" y="242"/>
                  <a:pt x="528" y="242"/>
                  <a:pt x="486" y="284"/>
                </a:cubicBezTo>
                <a:cubicBezTo>
                  <a:pt x="445" y="325"/>
                  <a:pt x="445" y="392"/>
                  <a:pt x="486" y="433"/>
                </a:cubicBezTo>
                <a:cubicBezTo>
                  <a:pt x="504" y="451"/>
                  <a:pt x="504" y="451"/>
                  <a:pt x="504" y="451"/>
                </a:cubicBezTo>
                <a:cubicBezTo>
                  <a:pt x="473" y="447"/>
                  <a:pt x="442" y="458"/>
                  <a:pt x="418" y="481"/>
                </a:cubicBezTo>
                <a:cubicBezTo>
                  <a:pt x="398" y="501"/>
                  <a:pt x="388" y="528"/>
                  <a:pt x="387" y="555"/>
                </a:cubicBezTo>
                <a:cubicBezTo>
                  <a:pt x="307" y="474"/>
                  <a:pt x="307" y="474"/>
                  <a:pt x="307" y="474"/>
                </a:cubicBezTo>
                <a:cubicBezTo>
                  <a:pt x="240" y="408"/>
                  <a:pt x="132" y="408"/>
                  <a:pt x="66" y="474"/>
                </a:cubicBezTo>
                <a:cubicBezTo>
                  <a:pt x="0" y="540"/>
                  <a:pt x="0" y="648"/>
                  <a:pt x="66" y="715"/>
                </a:cubicBezTo>
                <a:cubicBezTo>
                  <a:pt x="178" y="827"/>
                  <a:pt x="178" y="827"/>
                  <a:pt x="178" y="827"/>
                </a:cubicBezTo>
                <a:cubicBezTo>
                  <a:pt x="142" y="821"/>
                  <a:pt x="103" y="832"/>
                  <a:pt x="75" y="860"/>
                </a:cubicBezTo>
                <a:cubicBezTo>
                  <a:pt x="28" y="907"/>
                  <a:pt x="28" y="983"/>
                  <a:pt x="75" y="1030"/>
                </a:cubicBezTo>
                <a:cubicBezTo>
                  <a:pt x="378" y="1333"/>
                  <a:pt x="378" y="1333"/>
                  <a:pt x="378" y="1333"/>
                </a:cubicBezTo>
                <a:cubicBezTo>
                  <a:pt x="401" y="1356"/>
                  <a:pt x="432" y="1368"/>
                  <a:pt x="462" y="1368"/>
                </a:cubicBezTo>
                <a:cubicBezTo>
                  <a:pt x="493" y="1368"/>
                  <a:pt x="523" y="1356"/>
                  <a:pt x="547" y="1333"/>
                </a:cubicBezTo>
                <a:cubicBezTo>
                  <a:pt x="575" y="1304"/>
                  <a:pt x="586" y="1266"/>
                  <a:pt x="580" y="1229"/>
                </a:cubicBezTo>
                <a:cubicBezTo>
                  <a:pt x="679" y="1328"/>
                  <a:pt x="679" y="1328"/>
                  <a:pt x="679" y="1328"/>
                </a:cubicBezTo>
                <a:cubicBezTo>
                  <a:pt x="713" y="1361"/>
                  <a:pt x="756" y="1378"/>
                  <a:pt x="800" y="1378"/>
                </a:cubicBezTo>
                <a:cubicBezTo>
                  <a:pt x="843" y="1378"/>
                  <a:pt x="887" y="1361"/>
                  <a:pt x="920" y="1328"/>
                </a:cubicBezTo>
                <a:cubicBezTo>
                  <a:pt x="986" y="1262"/>
                  <a:pt x="986" y="1155"/>
                  <a:pt x="921" y="1088"/>
                </a:cubicBezTo>
                <a:cubicBezTo>
                  <a:pt x="947" y="1088"/>
                  <a:pt x="974" y="1077"/>
                  <a:pt x="994" y="1057"/>
                </a:cubicBezTo>
                <a:cubicBezTo>
                  <a:pt x="1018" y="1034"/>
                  <a:pt x="1028" y="1002"/>
                  <a:pt x="1025" y="972"/>
                </a:cubicBezTo>
                <a:cubicBezTo>
                  <a:pt x="1364" y="1311"/>
                  <a:pt x="1364" y="1311"/>
                  <a:pt x="1364" y="1311"/>
                </a:cubicBezTo>
                <a:cubicBezTo>
                  <a:pt x="1384" y="1331"/>
                  <a:pt x="1411" y="1342"/>
                  <a:pt x="1438" y="1342"/>
                </a:cubicBezTo>
                <a:cubicBezTo>
                  <a:pt x="1466" y="1342"/>
                  <a:pt x="1493" y="1331"/>
                  <a:pt x="1513" y="1311"/>
                </a:cubicBezTo>
                <a:cubicBezTo>
                  <a:pt x="1534" y="1290"/>
                  <a:pt x="1545" y="1262"/>
                  <a:pt x="1544" y="1234"/>
                </a:cubicBezTo>
                <a:cubicBezTo>
                  <a:pt x="1632" y="1322"/>
                  <a:pt x="1632" y="1322"/>
                  <a:pt x="1632" y="1322"/>
                </a:cubicBezTo>
                <a:cubicBezTo>
                  <a:pt x="1677" y="1367"/>
                  <a:pt x="1736" y="1389"/>
                  <a:pt x="1794" y="1389"/>
                </a:cubicBezTo>
                <a:cubicBezTo>
                  <a:pt x="1853" y="1389"/>
                  <a:pt x="1912" y="1367"/>
                  <a:pt x="1957" y="1322"/>
                </a:cubicBezTo>
                <a:cubicBezTo>
                  <a:pt x="2030" y="1248"/>
                  <a:pt x="2044" y="1138"/>
                  <a:pt x="1997" y="1051"/>
                </a:cubicBezTo>
                <a:cubicBezTo>
                  <a:pt x="2000" y="1051"/>
                  <a:pt x="2003" y="1051"/>
                  <a:pt x="2006" y="1051"/>
                </a:cubicBezTo>
                <a:cubicBezTo>
                  <a:pt x="2033" y="1051"/>
                  <a:pt x="2060" y="1041"/>
                  <a:pt x="2080" y="1020"/>
                </a:cubicBezTo>
                <a:cubicBezTo>
                  <a:pt x="2122" y="979"/>
                  <a:pt x="2122" y="912"/>
                  <a:pt x="2080" y="871"/>
                </a:cubicBezTo>
                <a:cubicBezTo>
                  <a:pt x="1979" y="769"/>
                  <a:pt x="1979" y="769"/>
                  <a:pt x="1979" y="769"/>
                </a:cubicBezTo>
                <a:cubicBezTo>
                  <a:pt x="2002" y="780"/>
                  <a:pt x="2027" y="786"/>
                  <a:pt x="2051" y="786"/>
                </a:cubicBezTo>
                <a:cubicBezTo>
                  <a:pt x="2095" y="786"/>
                  <a:pt x="2138" y="769"/>
                  <a:pt x="2172" y="736"/>
                </a:cubicBezTo>
                <a:close/>
              </a:path>
            </a:pathLst>
          </a:custGeom>
          <a:solidFill>
            <a:srgbClr val="6731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>
                <a:latin typeface="黑体" panose="02010609060101010101" charset="-122"/>
                <a:ea typeface="黑体" panose="02010609060101010101" charset="-122"/>
              </a:rPr>
              <a:t>i</a:t>
            </a:r>
          </a:p>
        </p:txBody>
      </p:sp>
      <p:sp>
        <p:nvSpPr>
          <p:cNvPr id="12" name="Freeform 9"/>
          <p:cNvSpPr/>
          <p:nvPr/>
        </p:nvSpPr>
        <p:spPr bwMode="auto">
          <a:xfrm>
            <a:off x="6172055" y="3013372"/>
            <a:ext cx="3906091" cy="3151661"/>
          </a:xfrm>
          <a:custGeom>
            <a:avLst/>
            <a:gdLst>
              <a:gd name="T0" fmla="*/ 1065 w 1186"/>
              <a:gd name="T1" fmla="*/ 648 h 956"/>
              <a:gd name="T2" fmla="*/ 625 w 1186"/>
              <a:gd name="T3" fmla="*/ 208 h 956"/>
              <a:gd name="T4" fmla="*/ 422 w 1186"/>
              <a:gd name="T5" fmla="*/ 235 h 956"/>
              <a:gd name="T6" fmla="*/ 308 w 1186"/>
              <a:gd name="T7" fmla="*/ 121 h 956"/>
              <a:gd name="T8" fmla="*/ 121 w 1186"/>
              <a:gd name="T9" fmla="*/ 308 h 956"/>
              <a:gd name="T10" fmla="*/ 523 w 1186"/>
              <a:gd name="T11" fmla="*/ 710 h 956"/>
              <a:gd name="T12" fmla="*/ 726 w 1186"/>
              <a:gd name="T13" fmla="*/ 684 h 956"/>
              <a:gd name="T14" fmla="*/ 877 w 1186"/>
              <a:gd name="T15" fmla="*/ 835 h 956"/>
              <a:gd name="T16" fmla="*/ 1065 w 1186"/>
              <a:gd name="T17" fmla="*/ 648 h 9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86" h="956">
                <a:moveTo>
                  <a:pt x="1065" y="648"/>
                </a:moveTo>
                <a:cubicBezTo>
                  <a:pt x="625" y="208"/>
                  <a:pt x="625" y="208"/>
                  <a:pt x="625" y="208"/>
                </a:cubicBezTo>
                <a:cubicBezTo>
                  <a:pt x="556" y="139"/>
                  <a:pt x="465" y="172"/>
                  <a:pt x="422" y="235"/>
                </a:cubicBezTo>
                <a:cubicBezTo>
                  <a:pt x="308" y="121"/>
                  <a:pt x="308" y="121"/>
                  <a:pt x="308" y="121"/>
                </a:cubicBezTo>
                <a:cubicBezTo>
                  <a:pt x="188" y="0"/>
                  <a:pt x="0" y="187"/>
                  <a:pt x="121" y="308"/>
                </a:cubicBezTo>
                <a:cubicBezTo>
                  <a:pt x="523" y="710"/>
                  <a:pt x="523" y="710"/>
                  <a:pt x="523" y="710"/>
                </a:cubicBezTo>
                <a:cubicBezTo>
                  <a:pt x="592" y="779"/>
                  <a:pt x="684" y="747"/>
                  <a:pt x="726" y="684"/>
                </a:cubicBezTo>
                <a:cubicBezTo>
                  <a:pt x="877" y="835"/>
                  <a:pt x="877" y="835"/>
                  <a:pt x="877" y="835"/>
                </a:cubicBezTo>
                <a:cubicBezTo>
                  <a:pt x="998" y="956"/>
                  <a:pt x="1186" y="769"/>
                  <a:pt x="1065" y="648"/>
                </a:cubicBezTo>
                <a:close/>
              </a:path>
            </a:pathLst>
          </a:custGeom>
          <a:solidFill>
            <a:srgbClr val="FCFAD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5" name="Freeform 9"/>
          <p:cNvSpPr/>
          <p:nvPr/>
        </p:nvSpPr>
        <p:spPr bwMode="auto">
          <a:xfrm>
            <a:off x="4427081" y="3040787"/>
            <a:ext cx="3744113" cy="3020968"/>
          </a:xfrm>
          <a:custGeom>
            <a:avLst/>
            <a:gdLst>
              <a:gd name="T0" fmla="*/ 1065 w 1186"/>
              <a:gd name="T1" fmla="*/ 648 h 956"/>
              <a:gd name="T2" fmla="*/ 625 w 1186"/>
              <a:gd name="T3" fmla="*/ 208 h 956"/>
              <a:gd name="T4" fmla="*/ 422 w 1186"/>
              <a:gd name="T5" fmla="*/ 235 h 956"/>
              <a:gd name="T6" fmla="*/ 308 w 1186"/>
              <a:gd name="T7" fmla="*/ 121 h 956"/>
              <a:gd name="T8" fmla="*/ 121 w 1186"/>
              <a:gd name="T9" fmla="*/ 308 h 956"/>
              <a:gd name="T10" fmla="*/ 523 w 1186"/>
              <a:gd name="T11" fmla="*/ 710 h 956"/>
              <a:gd name="T12" fmla="*/ 726 w 1186"/>
              <a:gd name="T13" fmla="*/ 684 h 956"/>
              <a:gd name="T14" fmla="*/ 877 w 1186"/>
              <a:gd name="T15" fmla="*/ 835 h 956"/>
              <a:gd name="T16" fmla="*/ 1065 w 1186"/>
              <a:gd name="T17" fmla="*/ 648 h 9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86" h="956">
                <a:moveTo>
                  <a:pt x="1065" y="648"/>
                </a:moveTo>
                <a:cubicBezTo>
                  <a:pt x="625" y="208"/>
                  <a:pt x="625" y="208"/>
                  <a:pt x="625" y="208"/>
                </a:cubicBezTo>
                <a:cubicBezTo>
                  <a:pt x="556" y="139"/>
                  <a:pt x="465" y="172"/>
                  <a:pt x="422" y="235"/>
                </a:cubicBezTo>
                <a:cubicBezTo>
                  <a:pt x="308" y="121"/>
                  <a:pt x="308" y="121"/>
                  <a:pt x="308" y="121"/>
                </a:cubicBezTo>
                <a:cubicBezTo>
                  <a:pt x="188" y="0"/>
                  <a:pt x="0" y="187"/>
                  <a:pt x="121" y="308"/>
                </a:cubicBezTo>
                <a:cubicBezTo>
                  <a:pt x="523" y="710"/>
                  <a:pt x="523" y="710"/>
                  <a:pt x="523" y="710"/>
                </a:cubicBezTo>
                <a:cubicBezTo>
                  <a:pt x="592" y="779"/>
                  <a:pt x="684" y="747"/>
                  <a:pt x="726" y="684"/>
                </a:cubicBezTo>
                <a:cubicBezTo>
                  <a:pt x="877" y="835"/>
                  <a:pt x="877" y="835"/>
                  <a:pt x="877" y="835"/>
                </a:cubicBezTo>
                <a:cubicBezTo>
                  <a:pt x="998" y="956"/>
                  <a:pt x="1186" y="769"/>
                  <a:pt x="1065" y="648"/>
                </a:cubicBezTo>
                <a:close/>
              </a:path>
            </a:pathLst>
          </a:custGeom>
          <a:solidFill>
            <a:srgbClr val="FCFAD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3" name="Freeform 12"/>
          <p:cNvSpPr/>
          <p:nvPr/>
        </p:nvSpPr>
        <p:spPr bwMode="auto">
          <a:xfrm>
            <a:off x="1949323" y="-293794"/>
            <a:ext cx="4089762" cy="3669928"/>
          </a:xfrm>
          <a:custGeom>
            <a:avLst/>
            <a:gdLst>
              <a:gd name="T0" fmla="*/ 870 w 982"/>
              <a:gd name="T1" fmla="*/ 379 h 880"/>
              <a:gd name="T2" fmla="*/ 582 w 982"/>
              <a:gd name="T3" fmla="*/ 93 h 880"/>
              <a:gd name="T4" fmla="*/ 355 w 982"/>
              <a:gd name="T5" fmla="*/ 194 h 880"/>
              <a:gd name="T6" fmla="*/ 308 w 982"/>
              <a:gd name="T7" fmla="*/ 147 h 880"/>
              <a:gd name="T8" fmla="*/ 120 w 982"/>
              <a:gd name="T9" fmla="*/ 335 h 880"/>
              <a:gd name="T10" fmla="*/ 275 w 982"/>
              <a:gd name="T11" fmla="*/ 489 h 880"/>
              <a:gd name="T12" fmla="*/ 268 w 982"/>
              <a:gd name="T13" fmla="*/ 496 h 880"/>
              <a:gd name="T14" fmla="*/ 268 w 982"/>
              <a:gd name="T15" fmla="*/ 683 h 880"/>
              <a:gd name="T16" fmla="*/ 412 w 982"/>
              <a:gd name="T17" fmla="*/ 827 h 880"/>
              <a:gd name="T18" fmla="*/ 600 w 982"/>
              <a:gd name="T19" fmla="*/ 827 h 880"/>
              <a:gd name="T20" fmla="*/ 637 w 982"/>
              <a:gd name="T21" fmla="*/ 720 h 880"/>
              <a:gd name="T22" fmla="*/ 710 w 982"/>
              <a:gd name="T23" fmla="*/ 589 h 880"/>
              <a:gd name="T24" fmla="*/ 870 w 982"/>
              <a:gd name="T25" fmla="*/ 379 h 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82" h="880">
                <a:moveTo>
                  <a:pt x="870" y="379"/>
                </a:moveTo>
                <a:cubicBezTo>
                  <a:pt x="774" y="284"/>
                  <a:pt x="678" y="189"/>
                  <a:pt x="582" y="93"/>
                </a:cubicBezTo>
                <a:cubicBezTo>
                  <a:pt x="487" y="0"/>
                  <a:pt x="353" y="92"/>
                  <a:pt x="355" y="194"/>
                </a:cubicBezTo>
                <a:cubicBezTo>
                  <a:pt x="308" y="147"/>
                  <a:pt x="308" y="147"/>
                  <a:pt x="308" y="147"/>
                </a:cubicBezTo>
                <a:cubicBezTo>
                  <a:pt x="187" y="26"/>
                  <a:pt x="0" y="214"/>
                  <a:pt x="120" y="335"/>
                </a:cubicBezTo>
                <a:cubicBezTo>
                  <a:pt x="275" y="489"/>
                  <a:pt x="275" y="489"/>
                  <a:pt x="275" y="489"/>
                </a:cubicBezTo>
                <a:cubicBezTo>
                  <a:pt x="273" y="491"/>
                  <a:pt x="270" y="493"/>
                  <a:pt x="268" y="496"/>
                </a:cubicBezTo>
                <a:cubicBezTo>
                  <a:pt x="219" y="548"/>
                  <a:pt x="216" y="631"/>
                  <a:pt x="268" y="683"/>
                </a:cubicBezTo>
                <a:cubicBezTo>
                  <a:pt x="412" y="827"/>
                  <a:pt x="412" y="827"/>
                  <a:pt x="412" y="827"/>
                </a:cubicBezTo>
                <a:cubicBezTo>
                  <a:pt x="461" y="876"/>
                  <a:pt x="551" y="880"/>
                  <a:pt x="600" y="827"/>
                </a:cubicBezTo>
                <a:cubicBezTo>
                  <a:pt x="627" y="797"/>
                  <a:pt x="640" y="758"/>
                  <a:pt x="637" y="720"/>
                </a:cubicBezTo>
                <a:cubicBezTo>
                  <a:pt x="683" y="694"/>
                  <a:pt x="715" y="642"/>
                  <a:pt x="710" y="589"/>
                </a:cubicBezTo>
                <a:cubicBezTo>
                  <a:pt x="830" y="659"/>
                  <a:pt x="982" y="491"/>
                  <a:pt x="870" y="379"/>
                </a:cubicBezTo>
                <a:close/>
              </a:path>
            </a:pathLst>
          </a:custGeom>
          <a:solidFill>
            <a:srgbClr val="FCFAD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4" name="Freeform 13"/>
          <p:cNvSpPr/>
          <p:nvPr/>
        </p:nvSpPr>
        <p:spPr bwMode="auto">
          <a:xfrm>
            <a:off x="3906465" y="641601"/>
            <a:ext cx="4143745" cy="4109452"/>
          </a:xfrm>
          <a:custGeom>
            <a:avLst/>
            <a:gdLst>
              <a:gd name="T0" fmla="*/ 587 w 756"/>
              <a:gd name="T1" fmla="*/ 394 h 749"/>
              <a:gd name="T2" fmla="*/ 650 w 756"/>
              <a:gd name="T3" fmla="*/ 364 h 749"/>
              <a:gd name="T4" fmla="*/ 650 w 756"/>
              <a:gd name="T5" fmla="*/ 216 h 749"/>
              <a:gd name="T6" fmla="*/ 474 w 756"/>
              <a:gd name="T7" fmla="*/ 40 h 749"/>
              <a:gd name="T8" fmla="*/ 326 w 756"/>
              <a:gd name="T9" fmla="*/ 40 h 749"/>
              <a:gd name="T10" fmla="*/ 296 w 756"/>
              <a:gd name="T11" fmla="*/ 103 h 749"/>
              <a:gd name="T12" fmla="*/ 118 w 756"/>
              <a:gd name="T13" fmla="*/ 299 h 749"/>
              <a:gd name="T14" fmla="*/ 447 w 756"/>
              <a:gd name="T15" fmla="*/ 629 h 749"/>
              <a:gd name="T16" fmla="*/ 635 w 756"/>
              <a:gd name="T17" fmla="*/ 441 h 749"/>
              <a:gd name="T18" fmla="*/ 587 w 756"/>
              <a:gd name="T19" fmla="*/ 394 h 7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6" h="749">
                <a:moveTo>
                  <a:pt x="587" y="394"/>
                </a:moveTo>
                <a:cubicBezTo>
                  <a:pt x="611" y="391"/>
                  <a:pt x="633" y="382"/>
                  <a:pt x="650" y="364"/>
                </a:cubicBezTo>
                <a:cubicBezTo>
                  <a:pt x="690" y="324"/>
                  <a:pt x="690" y="256"/>
                  <a:pt x="650" y="216"/>
                </a:cubicBezTo>
                <a:cubicBezTo>
                  <a:pt x="474" y="40"/>
                  <a:pt x="474" y="40"/>
                  <a:pt x="474" y="40"/>
                </a:cubicBezTo>
                <a:cubicBezTo>
                  <a:pt x="434" y="0"/>
                  <a:pt x="366" y="0"/>
                  <a:pt x="326" y="40"/>
                </a:cubicBezTo>
                <a:cubicBezTo>
                  <a:pt x="308" y="57"/>
                  <a:pt x="298" y="80"/>
                  <a:pt x="296" y="103"/>
                </a:cubicBezTo>
                <a:cubicBezTo>
                  <a:pt x="175" y="0"/>
                  <a:pt x="0" y="181"/>
                  <a:pt x="118" y="299"/>
                </a:cubicBezTo>
                <a:cubicBezTo>
                  <a:pt x="447" y="629"/>
                  <a:pt x="447" y="629"/>
                  <a:pt x="447" y="629"/>
                </a:cubicBezTo>
                <a:cubicBezTo>
                  <a:pt x="568" y="749"/>
                  <a:pt x="756" y="562"/>
                  <a:pt x="635" y="441"/>
                </a:cubicBezTo>
                <a:lnTo>
                  <a:pt x="587" y="394"/>
                </a:lnTo>
                <a:close/>
              </a:path>
            </a:pathLst>
          </a:custGeom>
          <a:solidFill>
            <a:srgbClr val="FCFAD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0" name="Freeform 30"/>
          <p:cNvSpPr/>
          <p:nvPr/>
        </p:nvSpPr>
        <p:spPr bwMode="auto">
          <a:xfrm>
            <a:off x="3078750" y="2060983"/>
            <a:ext cx="1362075" cy="1362075"/>
          </a:xfrm>
          <a:custGeom>
            <a:avLst/>
            <a:gdLst>
              <a:gd name="T0" fmla="*/ 252 w 298"/>
              <a:gd name="T1" fmla="*/ 182 h 298"/>
              <a:gd name="T2" fmla="*/ 117 w 298"/>
              <a:gd name="T3" fmla="*/ 46 h 298"/>
              <a:gd name="T4" fmla="*/ 46 w 298"/>
              <a:gd name="T5" fmla="*/ 117 h 298"/>
              <a:gd name="T6" fmla="*/ 181 w 298"/>
              <a:gd name="T7" fmla="*/ 253 h 298"/>
              <a:gd name="T8" fmla="*/ 252 w 298"/>
              <a:gd name="T9" fmla="*/ 182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8" h="298">
                <a:moveTo>
                  <a:pt x="252" y="182"/>
                </a:moveTo>
                <a:cubicBezTo>
                  <a:pt x="207" y="136"/>
                  <a:pt x="162" y="91"/>
                  <a:pt x="117" y="46"/>
                </a:cubicBezTo>
                <a:cubicBezTo>
                  <a:pt x="71" y="0"/>
                  <a:pt x="0" y="71"/>
                  <a:pt x="46" y="117"/>
                </a:cubicBezTo>
                <a:cubicBezTo>
                  <a:pt x="91" y="162"/>
                  <a:pt x="136" y="207"/>
                  <a:pt x="181" y="253"/>
                </a:cubicBezTo>
                <a:cubicBezTo>
                  <a:pt x="227" y="298"/>
                  <a:pt x="298" y="227"/>
                  <a:pt x="252" y="182"/>
                </a:cubicBezTo>
                <a:close/>
              </a:path>
            </a:pathLst>
          </a:custGeom>
          <a:solidFill>
            <a:srgbClr val="4324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1" name="Freeform 31"/>
          <p:cNvSpPr/>
          <p:nvPr/>
        </p:nvSpPr>
        <p:spPr bwMode="auto">
          <a:xfrm>
            <a:off x="5304839" y="5009869"/>
            <a:ext cx="1394526" cy="1394526"/>
          </a:xfrm>
          <a:custGeom>
            <a:avLst/>
            <a:gdLst>
              <a:gd name="T0" fmla="*/ 156 w 176"/>
              <a:gd name="T1" fmla="*/ 85 h 176"/>
              <a:gd name="T2" fmla="*/ 91 w 176"/>
              <a:gd name="T3" fmla="*/ 20 h 176"/>
              <a:gd name="T4" fmla="*/ 20 w 176"/>
              <a:gd name="T5" fmla="*/ 20 h 176"/>
              <a:gd name="T6" fmla="*/ 20 w 176"/>
              <a:gd name="T7" fmla="*/ 91 h 176"/>
              <a:gd name="T8" fmla="*/ 85 w 176"/>
              <a:gd name="T9" fmla="*/ 156 h 176"/>
              <a:gd name="T10" fmla="*/ 156 w 176"/>
              <a:gd name="T11" fmla="*/ 156 h 176"/>
              <a:gd name="T12" fmla="*/ 156 w 176"/>
              <a:gd name="T13" fmla="*/ 8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6" h="176">
                <a:moveTo>
                  <a:pt x="156" y="85"/>
                </a:moveTo>
                <a:cubicBezTo>
                  <a:pt x="135" y="63"/>
                  <a:pt x="113" y="41"/>
                  <a:pt x="91" y="20"/>
                </a:cubicBezTo>
                <a:cubicBezTo>
                  <a:pt x="72" y="1"/>
                  <a:pt x="38" y="0"/>
                  <a:pt x="20" y="20"/>
                </a:cubicBezTo>
                <a:cubicBezTo>
                  <a:pt x="1" y="40"/>
                  <a:pt x="0" y="71"/>
                  <a:pt x="20" y="91"/>
                </a:cubicBezTo>
                <a:cubicBezTo>
                  <a:pt x="42" y="112"/>
                  <a:pt x="64" y="134"/>
                  <a:pt x="85" y="156"/>
                </a:cubicBezTo>
                <a:cubicBezTo>
                  <a:pt x="104" y="175"/>
                  <a:pt x="138" y="176"/>
                  <a:pt x="156" y="156"/>
                </a:cubicBezTo>
                <a:cubicBezTo>
                  <a:pt x="175" y="136"/>
                  <a:pt x="176" y="105"/>
                  <a:pt x="156" y="85"/>
                </a:cubicBezTo>
                <a:close/>
              </a:path>
            </a:pathLst>
          </a:custGeom>
          <a:solidFill>
            <a:srgbClr val="4324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7" name="Freeform 30"/>
          <p:cNvSpPr/>
          <p:nvPr/>
        </p:nvSpPr>
        <p:spPr bwMode="auto">
          <a:xfrm>
            <a:off x="6366195" y="2046020"/>
            <a:ext cx="2578928" cy="2578928"/>
          </a:xfrm>
          <a:custGeom>
            <a:avLst/>
            <a:gdLst>
              <a:gd name="T0" fmla="*/ 252 w 298"/>
              <a:gd name="T1" fmla="*/ 182 h 298"/>
              <a:gd name="T2" fmla="*/ 117 w 298"/>
              <a:gd name="T3" fmla="*/ 46 h 298"/>
              <a:gd name="T4" fmla="*/ 46 w 298"/>
              <a:gd name="T5" fmla="*/ 117 h 298"/>
              <a:gd name="T6" fmla="*/ 181 w 298"/>
              <a:gd name="T7" fmla="*/ 253 h 298"/>
              <a:gd name="T8" fmla="*/ 252 w 298"/>
              <a:gd name="T9" fmla="*/ 182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8" h="298">
                <a:moveTo>
                  <a:pt x="252" y="182"/>
                </a:moveTo>
                <a:cubicBezTo>
                  <a:pt x="207" y="136"/>
                  <a:pt x="162" y="91"/>
                  <a:pt x="117" y="46"/>
                </a:cubicBezTo>
                <a:cubicBezTo>
                  <a:pt x="71" y="0"/>
                  <a:pt x="0" y="71"/>
                  <a:pt x="46" y="117"/>
                </a:cubicBezTo>
                <a:cubicBezTo>
                  <a:pt x="91" y="162"/>
                  <a:pt x="136" y="207"/>
                  <a:pt x="181" y="253"/>
                </a:cubicBezTo>
                <a:cubicBezTo>
                  <a:pt x="227" y="298"/>
                  <a:pt x="298" y="227"/>
                  <a:pt x="252" y="182"/>
                </a:cubicBezTo>
                <a:close/>
              </a:path>
            </a:pathLst>
          </a:custGeom>
          <a:solidFill>
            <a:srgbClr val="FCFAD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8" name="Freeform 8"/>
          <p:cNvSpPr/>
          <p:nvPr/>
        </p:nvSpPr>
        <p:spPr bwMode="auto">
          <a:xfrm>
            <a:off x="9759824" y="4760468"/>
            <a:ext cx="1322388" cy="1323975"/>
          </a:xfrm>
          <a:custGeom>
            <a:avLst/>
            <a:gdLst>
              <a:gd name="T0" fmla="*/ 269 w 290"/>
              <a:gd name="T1" fmla="*/ 237 h 290"/>
              <a:gd name="T2" fmla="*/ 54 w 290"/>
              <a:gd name="T3" fmla="*/ 21 h 290"/>
              <a:gd name="T4" fmla="*/ 21 w 290"/>
              <a:gd name="T5" fmla="*/ 54 h 290"/>
              <a:gd name="T6" fmla="*/ 237 w 290"/>
              <a:gd name="T7" fmla="*/ 269 h 290"/>
              <a:gd name="T8" fmla="*/ 269 w 290"/>
              <a:gd name="T9" fmla="*/ 237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0" h="290">
                <a:moveTo>
                  <a:pt x="269" y="237"/>
                </a:moveTo>
                <a:cubicBezTo>
                  <a:pt x="197" y="165"/>
                  <a:pt x="125" y="93"/>
                  <a:pt x="54" y="21"/>
                </a:cubicBezTo>
                <a:cubicBezTo>
                  <a:pt x="33" y="0"/>
                  <a:pt x="0" y="33"/>
                  <a:pt x="21" y="54"/>
                </a:cubicBezTo>
                <a:cubicBezTo>
                  <a:pt x="93" y="125"/>
                  <a:pt x="165" y="197"/>
                  <a:pt x="237" y="269"/>
                </a:cubicBezTo>
                <a:cubicBezTo>
                  <a:pt x="258" y="290"/>
                  <a:pt x="290" y="258"/>
                  <a:pt x="269" y="237"/>
                </a:cubicBezTo>
                <a:close/>
              </a:path>
            </a:pathLst>
          </a:custGeom>
          <a:solidFill>
            <a:srgbClr val="ECBA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0" name="Freeform 11"/>
          <p:cNvSpPr/>
          <p:nvPr/>
        </p:nvSpPr>
        <p:spPr bwMode="auto">
          <a:xfrm>
            <a:off x="1949743" y="4010200"/>
            <a:ext cx="1057275" cy="1060450"/>
          </a:xfrm>
          <a:custGeom>
            <a:avLst/>
            <a:gdLst>
              <a:gd name="T0" fmla="*/ 194 w 232"/>
              <a:gd name="T1" fmla="*/ 137 h 232"/>
              <a:gd name="T2" fmla="*/ 95 w 232"/>
              <a:gd name="T3" fmla="*/ 38 h 232"/>
              <a:gd name="T4" fmla="*/ 37 w 232"/>
              <a:gd name="T5" fmla="*/ 96 h 232"/>
              <a:gd name="T6" fmla="*/ 136 w 232"/>
              <a:gd name="T7" fmla="*/ 195 h 232"/>
              <a:gd name="T8" fmla="*/ 194 w 232"/>
              <a:gd name="T9" fmla="*/ 137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2" h="232">
                <a:moveTo>
                  <a:pt x="194" y="137"/>
                </a:moveTo>
                <a:cubicBezTo>
                  <a:pt x="161" y="104"/>
                  <a:pt x="128" y="71"/>
                  <a:pt x="95" y="38"/>
                </a:cubicBezTo>
                <a:cubicBezTo>
                  <a:pt x="58" y="0"/>
                  <a:pt x="0" y="59"/>
                  <a:pt x="37" y="96"/>
                </a:cubicBezTo>
                <a:cubicBezTo>
                  <a:pt x="70" y="129"/>
                  <a:pt x="103" y="162"/>
                  <a:pt x="136" y="195"/>
                </a:cubicBezTo>
                <a:cubicBezTo>
                  <a:pt x="173" y="232"/>
                  <a:pt x="232" y="174"/>
                  <a:pt x="194" y="137"/>
                </a:cubicBezTo>
                <a:close/>
              </a:path>
            </a:pathLst>
          </a:custGeom>
          <a:solidFill>
            <a:srgbClr val="C838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1" name="Freeform 12"/>
          <p:cNvSpPr/>
          <p:nvPr/>
        </p:nvSpPr>
        <p:spPr bwMode="auto">
          <a:xfrm>
            <a:off x="7151338" y="138203"/>
            <a:ext cx="679450" cy="681037"/>
          </a:xfrm>
          <a:custGeom>
            <a:avLst/>
            <a:gdLst>
              <a:gd name="T0" fmla="*/ 130 w 149"/>
              <a:gd name="T1" fmla="*/ 101 h 149"/>
              <a:gd name="T2" fmla="*/ 48 w 149"/>
              <a:gd name="T3" fmla="*/ 19 h 149"/>
              <a:gd name="T4" fmla="*/ 19 w 149"/>
              <a:gd name="T5" fmla="*/ 48 h 149"/>
              <a:gd name="T6" fmla="*/ 101 w 149"/>
              <a:gd name="T7" fmla="*/ 130 h 149"/>
              <a:gd name="T8" fmla="*/ 130 w 149"/>
              <a:gd name="T9" fmla="*/ 101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9" h="149">
                <a:moveTo>
                  <a:pt x="130" y="101"/>
                </a:moveTo>
                <a:cubicBezTo>
                  <a:pt x="103" y="74"/>
                  <a:pt x="75" y="46"/>
                  <a:pt x="48" y="19"/>
                </a:cubicBezTo>
                <a:cubicBezTo>
                  <a:pt x="29" y="0"/>
                  <a:pt x="0" y="29"/>
                  <a:pt x="19" y="48"/>
                </a:cubicBezTo>
                <a:cubicBezTo>
                  <a:pt x="46" y="76"/>
                  <a:pt x="74" y="103"/>
                  <a:pt x="101" y="130"/>
                </a:cubicBezTo>
                <a:cubicBezTo>
                  <a:pt x="120" y="149"/>
                  <a:pt x="149" y="120"/>
                  <a:pt x="130" y="101"/>
                </a:cubicBezTo>
                <a:close/>
              </a:path>
            </a:pathLst>
          </a:custGeom>
          <a:solidFill>
            <a:srgbClr val="5FA7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2" name="Freeform 14"/>
          <p:cNvSpPr/>
          <p:nvPr/>
        </p:nvSpPr>
        <p:spPr bwMode="auto">
          <a:xfrm>
            <a:off x="1214417" y="1661610"/>
            <a:ext cx="885825" cy="885825"/>
          </a:xfrm>
          <a:custGeom>
            <a:avLst/>
            <a:gdLst>
              <a:gd name="T0" fmla="*/ 178 w 194"/>
              <a:gd name="T1" fmla="*/ 152 h 194"/>
              <a:gd name="T2" fmla="*/ 43 w 194"/>
              <a:gd name="T3" fmla="*/ 16 h 194"/>
              <a:gd name="T4" fmla="*/ 17 w 194"/>
              <a:gd name="T5" fmla="*/ 42 h 194"/>
              <a:gd name="T6" fmla="*/ 152 w 194"/>
              <a:gd name="T7" fmla="*/ 177 h 194"/>
              <a:gd name="T8" fmla="*/ 178 w 194"/>
              <a:gd name="T9" fmla="*/ 152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4" h="194">
                <a:moveTo>
                  <a:pt x="178" y="152"/>
                </a:moveTo>
                <a:cubicBezTo>
                  <a:pt x="133" y="106"/>
                  <a:pt x="88" y="61"/>
                  <a:pt x="43" y="16"/>
                </a:cubicBezTo>
                <a:cubicBezTo>
                  <a:pt x="26" y="0"/>
                  <a:pt x="0" y="25"/>
                  <a:pt x="17" y="42"/>
                </a:cubicBezTo>
                <a:cubicBezTo>
                  <a:pt x="62" y="87"/>
                  <a:pt x="107" y="132"/>
                  <a:pt x="152" y="177"/>
                </a:cubicBezTo>
                <a:cubicBezTo>
                  <a:pt x="169" y="194"/>
                  <a:pt x="194" y="168"/>
                  <a:pt x="178" y="152"/>
                </a:cubicBezTo>
                <a:close/>
              </a:path>
            </a:pathLst>
          </a:custGeom>
          <a:solidFill>
            <a:srgbClr val="A826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3" name="Freeform 17"/>
          <p:cNvSpPr/>
          <p:nvPr/>
        </p:nvSpPr>
        <p:spPr bwMode="auto">
          <a:xfrm>
            <a:off x="7584648" y="1887308"/>
            <a:ext cx="630238" cy="625475"/>
          </a:xfrm>
          <a:custGeom>
            <a:avLst/>
            <a:gdLst>
              <a:gd name="T0" fmla="*/ 117 w 138"/>
              <a:gd name="T1" fmla="*/ 84 h 137"/>
              <a:gd name="T2" fmla="*/ 54 w 138"/>
              <a:gd name="T3" fmla="*/ 20 h 137"/>
              <a:gd name="T4" fmla="*/ 21 w 138"/>
              <a:gd name="T5" fmla="*/ 53 h 137"/>
              <a:gd name="T6" fmla="*/ 84 w 138"/>
              <a:gd name="T7" fmla="*/ 116 h 137"/>
              <a:gd name="T8" fmla="*/ 117 w 138"/>
              <a:gd name="T9" fmla="*/ 84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8" h="137">
                <a:moveTo>
                  <a:pt x="117" y="84"/>
                </a:moveTo>
                <a:cubicBezTo>
                  <a:pt x="96" y="63"/>
                  <a:pt x="75" y="41"/>
                  <a:pt x="54" y="20"/>
                </a:cubicBezTo>
                <a:cubicBezTo>
                  <a:pt x="33" y="0"/>
                  <a:pt x="0" y="32"/>
                  <a:pt x="21" y="53"/>
                </a:cubicBezTo>
                <a:cubicBezTo>
                  <a:pt x="42" y="74"/>
                  <a:pt x="63" y="95"/>
                  <a:pt x="84" y="116"/>
                </a:cubicBezTo>
                <a:cubicBezTo>
                  <a:pt x="105" y="137"/>
                  <a:pt x="138" y="104"/>
                  <a:pt x="117" y="84"/>
                </a:cubicBezTo>
                <a:close/>
              </a:path>
            </a:pathLst>
          </a:custGeom>
          <a:solidFill>
            <a:srgbClr val="6731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4" name="Freeform 19"/>
          <p:cNvSpPr/>
          <p:nvPr/>
        </p:nvSpPr>
        <p:spPr bwMode="auto">
          <a:xfrm>
            <a:off x="6083606" y="450151"/>
            <a:ext cx="300038" cy="233362"/>
          </a:xfrm>
          <a:custGeom>
            <a:avLst/>
            <a:gdLst>
              <a:gd name="T0" fmla="*/ 33 w 66"/>
              <a:gd name="T1" fmla="*/ 0 h 51"/>
              <a:gd name="T2" fmla="*/ 33 w 66"/>
              <a:gd name="T3" fmla="*/ 51 h 51"/>
              <a:gd name="T4" fmla="*/ 33 w 66"/>
              <a:gd name="T5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6" h="51">
                <a:moveTo>
                  <a:pt x="33" y="0"/>
                </a:moveTo>
                <a:cubicBezTo>
                  <a:pt x="0" y="0"/>
                  <a:pt x="0" y="51"/>
                  <a:pt x="33" y="51"/>
                </a:cubicBezTo>
                <a:cubicBezTo>
                  <a:pt x="66" y="51"/>
                  <a:pt x="66" y="0"/>
                  <a:pt x="33" y="0"/>
                </a:cubicBezTo>
                <a:close/>
              </a:path>
            </a:pathLst>
          </a:custGeom>
          <a:solidFill>
            <a:srgbClr val="6731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5" name="Freeform 20"/>
          <p:cNvSpPr/>
          <p:nvPr/>
        </p:nvSpPr>
        <p:spPr bwMode="auto">
          <a:xfrm>
            <a:off x="4192044" y="5914461"/>
            <a:ext cx="587375" cy="461962"/>
          </a:xfrm>
          <a:custGeom>
            <a:avLst/>
            <a:gdLst>
              <a:gd name="T0" fmla="*/ 64 w 129"/>
              <a:gd name="T1" fmla="*/ 0 h 101"/>
              <a:gd name="T2" fmla="*/ 64 w 129"/>
              <a:gd name="T3" fmla="*/ 101 h 101"/>
              <a:gd name="T4" fmla="*/ 64 w 129"/>
              <a:gd name="T5" fmla="*/ 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9" h="101">
                <a:moveTo>
                  <a:pt x="64" y="0"/>
                </a:moveTo>
                <a:cubicBezTo>
                  <a:pt x="0" y="0"/>
                  <a:pt x="0" y="101"/>
                  <a:pt x="64" y="101"/>
                </a:cubicBezTo>
                <a:cubicBezTo>
                  <a:pt x="129" y="101"/>
                  <a:pt x="129" y="0"/>
                  <a:pt x="64" y="0"/>
                </a:cubicBezTo>
                <a:close/>
              </a:path>
            </a:pathLst>
          </a:custGeom>
          <a:solidFill>
            <a:srgbClr val="C838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6" name="Freeform 22"/>
          <p:cNvSpPr/>
          <p:nvPr/>
        </p:nvSpPr>
        <p:spPr bwMode="auto">
          <a:xfrm>
            <a:off x="2113651" y="3508359"/>
            <a:ext cx="323850" cy="250825"/>
          </a:xfrm>
          <a:custGeom>
            <a:avLst/>
            <a:gdLst>
              <a:gd name="T0" fmla="*/ 36 w 71"/>
              <a:gd name="T1" fmla="*/ 0 h 55"/>
              <a:gd name="T2" fmla="*/ 36 w 71"/>
              <a:gd name="T3" fmla="*/ 55 h 55"/>
              <a:gd name="T4" fmla="*/ 36 w 71"/>
              <a:gd name="T5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1" h="55">
                <a:moveTo>
                  <a:pt x="36" y="0"/>
                </a:moveTo>
                <a:cubicBezTo>
                  <a:pt x="0" y="0"/>
                  <a:pt x="0" y="55"/>
                  <a:pt x="36" y="55"/>
                </a:cubicBezTo>
                <a:cubicBezTo>
                  <a:pt x="71" y="55"/>
                  <a:pt x="71" y="0"/>
                  <a:pt x="36" y="0"/>
                </a:cubicBezTo>
                <a:close/>
              </a:path>
            </a:pathLst>
          </a:custGeom>
          <a:solidFill>
            <a:srgbClr val="5FA7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7" name="Freeform 23"/>
          <p:cNvSpPr/>
          <p:nvPr/>
        </p:nvSpPr>
        <p:spPr bwMode="auto">
          <a:xfrm>
            <a:off x="3726615" y="767410"/>
            <a:ext cx="323850" cy="246062"/>
          </a:xfrm>
          <a:custGeom>
            <a:avLst/>
            <a:gdLst>
              <a:gd name="T0" fmla="*/ 35 w 71"/>
              <a:gd name="T1" fmla="*/ 0 h 54"/>
              <a:gd name="T2" fmla="*/ 35 w 71"/>
              <a:gd name="T3" fmla="*/ 54 h 54"/>
              <a:gd name="T4" fmla="*/ 35 w 71"/>
              <a:gd name="T5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1" h="54">
                <a:moveTo>
                  <a:pt x="35" y="0"/>
                </a:moveTo>
                <a:cubicBezTo>
                  <a:pt x="0" y="0"/>
                  <a:pt x="0" y="54"/>
                  <a:pt x="35" y="54"/>
                </a:cubicBezTo>
                <a:cubicBezTo>
                  <a:pt x="70" y="54"/>
                  <a:pt x="71" y="0"/>
                  <a:pt x="35" y="0"/>
                </a:cubicBezTo>
                <a:close/>
              </a:path>
            </a:pathLst>
          </a:custGeom>
          <a:solidFill>
            <a:srgbClr val="ECBA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8" name="Freeform 13"/>
          <p:cNvSpPr/>
          <p:nvPr/>
        </p:nvSpPr>
        <p:spPr bwMode="auto">
          <a:xfrm>
            <a:off x="5487153" y="6060647"/>
            <a:ext cx="835025" cy="831850"/>
          </a:xfrm>
          <a:custGeom>
            <a:avLst/>
            <a:gdLst>
              <a:gd name="T0" fmla="*/ 171 w 183"/>
              <a:gd name="T1" fmla="*/ 153 h 182"/>
              <a:gd name="T2" fmla="*/ 29 w 183"/>
              <a:gd name="T3" fmla="*/ 11 h 182"/>
              <a:gd name="T4" fmla="*/ 12 w 183"/>
              <a:gd name="T5" fmla="*/ 29 h 182"/>
              <a:gd name="T6" fmla="*/ 154 w 183"/>
              <a:gd name="T7" fmla="*/ 171 h 182"/>
              <a:gd name="T8" fmla="*/ 171 w 183"/>
              <a:gd name="T9" fmla="*/ 153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3" h="182">
                <a:moveTo>
                  <a:pt x="171" y="153"/>
                </a:moveTo>
                <a:cubicBezTo>
                  <a:pt x="124" y="106"/>
                  <a:pt x="77" y="58"/>
                  <a:pt x="29" y="11"/>
                </a:cubicBezTo>
                <a:cubicBezTo>
                  <a:pt x="18" y="0"/>
                  <a:pt x="0" y="17"/>
                  <a:pt x="12" y="29"/>
                </a:cubicBezTo>
                <a:cubicBezTo>
                  <a:pt x="154" y="171"/>
                  <a:pt x="154" y="171"/>
                  <a:pt x="154" y="171"/>
                </a:cubicBezTo>
                <a:cubicBezTo>
                  <a:pt x="165" y="182"/>
                  <a:pt x="183" y="164"/>
                  <a:pt x="171" y="153"/>
                </a:cubicBezTo>
                <a:close/>
              </a:path>
            </a:pathLst>
          </a:custGeom>
          <a:solidFill>
            <a:srgbClr val="A826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2" name="Freeform 30"/>
          <p:cNvSpPr/>
          <p:nvPr/>
        </p:nvSpPr>
        <p:spPr bwMode="auto">
          <a:xfrm>
            <a:off x="6730304" y="1780709"/>
            <a:ext cx="1976214" cy="1976214"/>
          </a:xfrm>
          <a:custGeom>
            <a:avLst/>
            <a:gdLst>
              <a:gd name="T0" fmla="*/ 252 w 298"/>
              <a:gd name="T1" fmla="*/ 182 h 298"/>
              <a:gd name="T2" fmla="*/ 117 w 298"/>
              <a:gd name="T3" fmla="*/ 46 h 298"/>
              <a:gd name="T4" fmla="*/ 46 w 298"/>
              <a:gd name="T5" fmla="*/ 117 h 298"/>
              <a:gd name="T6" fmla="*/ 181 w 298"/>
              <a:gd name="T7" fmla="*/ 253 h 298"/>
              <a:gd name="T8" fmla="*/ 252 w 298"/>
              <a:gd name="T9" fmla="*/ 182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8" h="298">
                <a:moveTo>
                  <a:pt x="252" y="182"/>
                </a:moveTo>
                <a:cubicBezTo>
                  <a:pt x="207" y="136"/>
                  <a:pt x="162" y="91"/>
                  <a:pt x="117" y="46"/>
                </a:cubicBezTo>
                <a:cubicBezTo>
                  <a:pt x="71" y="0"/>
                  <a:pt x="0" y="71"/>
                  <a:pt x="46" y="117"/>
                </a:cubicBezTo>
                <a:cubicBezTo>
                  <a:pt x="91" y="162"/>
                  <a:pt x="136" y="207"/>
                  <a:pt x="181" y="253"/>
                </a:cubicBezTo>
                <a:cubicBezTo>
                  <a:pt x="227" y="298"/>
                  <a:pt x="298" y="227"/>
                  <a:pt x="252" y="182"/>
                </a:cubicBezTo>
                <a:close/>
              </a:path>
            </a:pathLst>
          </a:custGeom>
          <a:solidFill>
            <a:srgbClr val="FCFAD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3" name="Freeform 12"/>
          <p:cNvSpPr/>
          <p:nvPr/>
        </p:nvSpPr>
        <p:spPr bwMode="auto">
          <a:xfrm>
            <a:off x="3817706" y="3661016"/>
            <a:ext cx="2801008" cy="2513471"/>
          </a:xfrm>
          <a:custGeom>
            <a:avLst/>
            <a:gdLst>
              <a:gd name="T0" fmla="*/ 870 w 982"/>
              <a:gd name="T1" fmla="*/ 379 h 880"/>
              <a:gd name="T2" fmla="*/ 582 w 982"/>
              <a:gd name="T3" fmla="*/ 93 h 880"/>
              <a:gd name="T4" fmla="*/ 355 w 982"/>
              <a:gd name="T5" fmla="*/ 194 h 880"/>
              <a:gd name="T6" fmla="*/ 308 w 982"/>
              <a:gd name="T7" fmla="*/ 147 h 880"/>
              <a:gd name="T8" fmla="*/ 120 w 982"/>
              <a:gd name="T9" fmla="*/ 335 h 880"/>
              <a:gd name="T10" fmla="*/ 275 w 982"/>
              <a:gd name="T11" fmla="*/ 489 h 880"/>
              <a:gd name="T12" fmla="*/ 268 w 982"/>
              <a:gd name="T13" fmla="*/ 496 h 880"/>
              <a:gd name="T14" fmla="*/ 268 w 982"/>
              <a:gd name="T15" fmla="*/ 683 h 880"/>
              <a:gd name="T16" fmla="*/ 412 w 982"/>
              <a:gd name="T17" fmla="*/ 827 h 880"/>
              <a:gd name="T18" fmla="*/ 600 w 982"/>
              <a:gd name="T19" fmla="*/ 827 h 880"/>
              <a:gd name="T20" fmla="*/ 637 w 982"/>
              <a:gd name="T21" fmla="*/ 720 h 880"/>
              <a:gd name="T22" fmla="*/ 710 w 982"/>
              <a:gd name="T23" fmla="*/ 589 h 880"/>
              <a:gd name="T24" fmla="*/ 870 w 982"/>
              <a:gd name="T25" fmla="*/ 379 h 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82" h="880">
                <a:moveTo>
                  <a:pt x="870" y="379"/>
                </a:moveTo>
                <a:cubicBezTo>
                  <a:pt x="774" y="284"/>
                  <a:pt x="678" y="189"/>
                  <a:pt x="582" y="93"/>
                </a:cubicBezTo>
                <a:cubicBezTo>
                  <a:pt x="487" y="0"/>
                  <a:pt x="353" y="92"/>
                  <a:pt x="355" y="194"/>
                </a:cubicBezTo>
                <a:cubicBezTo>
                  <a:pt x="308" y="147"/>
                  <a:pt x="308" y="147"/>
                  <a:pt x="308" y="147"/>
                </a:cubicBezTo>
                <a:cubicBezTo>
                  <a:pt x="187" y="26"/>
                  <a:pt x="0" y="214"/>
                  <a:pt x="120" y="335"/>
                </a:cubicBezTo>
                <a:cubicBezTo>
                  <a:pt x="275" y="489"/>
                  <a:pt x="275" y="489"/>
                  <a:pt x="275" y="489"/>
                </a:cubicBezTo>
                <a:cubicBezTo>
                  <a:pt x="273" y="491"/>
                  <a:pt x="270" y="493"/>
                  <a:pt x="268" y="496"/>
                </a:cubicBezTo>
                <a:cubicBezTo>
                  <a:pt x="219" y="548"/>
                  <a:pt x="216" y="631"/>
                  <a:pt x="268" y="683"/>
                </a:cubicBezTo>
                <a:cubicBezTo>
                  <a:pt x="412" y="827"/>
                  <a:pt x="412" y="827"/>
                  <a:pt x="412" y="827"/>
                </a:cubicBezTo>
                <a:cubicBezTo>
                  <a:pt x="461" y="876"/>
                  <a:pt x="551" y="880"/>
                  <a:pt x="600" y="827"/>
                </a:cubicBezTo>
                <a:cubicBezTo>
                  <a:pt x="627" y="797"/>
                  <a:pt x="640" y="758"/>
                  <a:pt x="637" y="720"/>
                </a:cubicBezTo>
                <a:cubicBezTo>
                  <a:pt x="683" y="694"/>
                  <a:pt x="715" y="642"/>
                  <a:pt x="710" y="589"/>
                </a:cubicBezTo>
                <a:cubicBezTo>
                  <a:pt x="830" y="659"/>
                  <a:pt x="982" y="491"/>
                  <a:pt x="870" y="379"/>
                </a:cubicBezTo>
                <a:close/>
              </a:path>
            </a:pathLst>
          </a:custGeom>
          <a:solidFill>
            <a:srgbClr val="FCFAD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4" name="Freeform 12"/>
          <p:cNvSpPr/>
          <p:nvPr/>
        </p:nvSpPr>
        <p:spPr bwMode="auto">
          <a:xfrm>
            <a:off x="7378021" y="2421723"/>
            <a:ext cx="2109047" cy="1892543"/>
          </a:xfrm>
          <a:custGeom>
            <a:avLst/>
            <a:gdLst>
              <a:gd name="T0" fmla="*/ 870 w 982"/>
              <a:gd name="T1" fmla="*/ 379 h 880"/>
              <a:gd name="T2" fmla="*/ 582 w 982"/>
              <a:gd name="T3" fmla="*/ 93 h 880"/>
              <a:gd name="T4" fmla="*/ 355 w 982"/>
              <a:gd name="T5" fmla="*/ 194 h 880"/>
              <a:gd name="T6" fmla="*/ 308 w 982"/>
              <a:gd name="T7" fmla="*/ 147 h 880"/>
              <a:gd name="T8" fmla="*/ 120 w 982"/>
              <a:gd name="T9" fmla="*/ 335 h 880"/>
              <a:gd name="T10" fmla="*/ 275 w 982"/>
              <a:gd name="T11" fmla="*/ 489 h 880"/>
              <a:gd name="T12" fmla="*/ 268 w 982"/>
              <a:gd name="T13" fmla="*/ 496 h 880"/>
              <a:gd name="T14" fmla="*/ 268 w 982"/>
              <a:gd name="T15" fmla="*/ 683 h 880"/>
              <a:gd name="T16" fmla="*/ 412 w 982"/>
              <a:gd name="T17" fmla="*/ 827 h 880"/>
              <a:gd name="T18" fmla="*/ 600 w 982"/>
              <a:gd name="T19" fmla="*/ 827 h 880"/>
              <a:gd name="T20" fmla="*/ 637 w 982"/>
              <a:gd name="T21" fmla="*/ 720 h 880"/>
              <a:gd name="T22" fmla="*/ 710 w 982"/>
              <a:gd name="T23" fmla="*/ 589 h 880"/>
              <a:gd name="T24" fmla="*/ 870 w 982"/>
              <a:gd name="T25" fmla="*/ 379 h 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82" h="880">
                <a:moveTo>
                  <a:pt x="870" y="379"/>
                </a:moveTo>
                <a:cubicBezTo>
                  <a:pt x="774" y="284"/>
                  <a:pt x="678" y="189"/>
                  <a:pt x="582" y="93"/>
                </a:cubicBezTo>
                <a:cubicBezTo>
                  <a:pt x="487" y="0"/>
                  <a:pt x="353" y="92"/>
                  <a:pt x="355" y="194"/>
                </a:cubicBezTo>
                <a:cubicBezTo>
                  <a:pt x="308" y="147"/>
                  <a:pt x="308" y="147"/>
                  <a:pt x="308" y="147"/>
                </a:cubicBezTo>
                <a:cubicBezTo>
                  <a:pt x="187" y="26"/>
                  <a:pt x="0" y="214"/>
                  <a:pt x="120" y="335"/>
                </a:cubicBezTo>
                <a:cubicBezTo>
                  <a:pt x="275" y="489"/>
                  <a:pt x="275" y="489"/>
                  <a:pt x="275" y="489"/>
                </a:cubicBezTo>
                <a:cubicBezTo>
                  <a:pt x="273" y="491"/>
                  <a:pt x="270" y="493"/>
                  <a:pt x="268" y="496"/>
                </a:cubicBezTo>
                <a:cubicBezTo>
                  <a:pt x="219" y="548"/>
                  <a:pt x="216" y="631"/>
                  <a:pt x="268" y="683"/>
                </a:cubicBezTo>
                <a:cubicBezTo>
                  <a:pt x="412" y="827"/>
                  <a:pt x="412" y="827"/>
                  <a:pt x="412" y="827"/>
                </a:cubicBezTo>
                <a:cubicBezTo>
                  <a:pt x="461" y="876"/>
                  <a:pt x="551" y="880"/>
                  <a:pt x="600" y="827"/>
                </a:cubicBezTo>
                <a:cubicBezTo>
                  <a:pt x="627" y="797"/>
                  <a:pt x="640" y="758"/>
                  <a:pt x="637" y="720"/>
                </a:cubicBezTo>
                <a:cubicBezTo>
                  <a:pt x="683" y="694"/>
                  <a:pt x="715" y="642"/>
                  <a:pt x="710" y="589"/>
                </a:cubicBezTo>
                <a:cubicBezTo>
                  <a:pt x="830" y="659"/>
                  <a:pt x="982" y="491"/>
                  <a:pt x="870" y="379"/>
                </a:cubicBezTo>
                <a:close/>
              </a:path>
            </a:pathLst>
          </a:custGeom>
          <a:solidFill>
            <a:srgbClr val="FCFAD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5" name="Freeform 9"/>
          <p:cNvSpPr/>
          <p:nvPr/>
        </p:nvSpPr>
        <p:spPr bwMode="auto">
          <a:xfrm>
            <a:off x="6805593" y="1086878"/>
            <a:ext cx="2708426" cy="2185315"/>
          </a:xfrm>
          <a:custGeom>
            <a:avLst/>
            <a:gdLst>
              <a:gd name="T0" fmla="*/ 1065 w 1186"/>
              <a:gd name="T1" fmla="*/ 648 h 956"/>
              <a:gd name="T2" fmla="*/ 625 w 1186"/>
              <a:gd name="T3" fmla="*/ 208 h 956"/>
              <a:gd name="T4" fmla="*/ 422 w 1186"/>
              <a:gd name="T5" fmla="*/ 235 h 956"/>
              <a:gd name="T6" fmla="*/ 308 w 1186"/>
              <a:gd name="T7" fmla="*/ 121 h 956"/>
              <a:gd name="T8" fmla="*/ 121 w 1186"/>
              <a:gd name="T9" fmla="*/ 308 h 956"/>
              <a:gd name="T10" fmla="*/ 523 w 1186"/>
              <a:gd name="T11" fmla="*/ 710 h 956"/>
              <a:gd name="T12" fmla="*/ 726 w 1186"/>
              <a:gd name="T13" fmla="*/ 684 h 956"/>
              <a:gd name="T14" fmla="*/ 877 w 1186"/>
              <a:gd name="T15" fmla="*/ 835 h 956"/>
              <a:gd name="T16" fmla="*/ 1065 w 1186"/>
              <a:gd name="T17" fmla="*/ 648 h 9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86" h="956">
                <a:moveTo>
                  <a:pt x="1065" y="648"/>
                </a:moveTo>
                <a:cubicBezTo>
                  <a:pt x="625" y="208"/>
                  <a:pt x="625" y="208"/>
                  <a:pt x="625" y="208"/>
                </a:cubicBezTo>
                <a:cubicBezTo>
                  <a:pt x="556" y="139"/>
                  <a:pt x="465" y="172"/>
                  <a:pt x="422" y="235"/>
                </a:cubicBezTo>
                <a:cubicBezTo>
                  <a:pt x="308" y="121"/>
                  <a:pt x="308" y="121"/>
                  <a:pt x="308" y="121"/>
                </a:cubicBezTo>
                <a:cubicBezTo>
                  <a:pt x="188" y="0"/>
                  <a:pt x="0" y="187"/>
                  <a:pt x="121" y="308"/>
                </a:cubicBezTo>
                <a:cubicBezTo>
                  <a:pt x="523" y="710"/>
                  <a:pt x="523" y="710"/>
                  <a:pt x="523" y="710"/>
                </a:cubicBezTo>
                <a:cubicBezTo>
                  <a:pt x="592" y="779"/>
                  <a:pt x="684" y="747"/>
                  <a:pt x="726" y="684"/>
                </a:cubicBezTo>
                <a:cubicBezTo>
                  <a:pt x="877" y="835"/>
                  <a:pt x="877" y="835"/>
                  <a:pt x="877" y="835"/>
                </a:cubicBezTo>
                <a:cubicBezTo>
                  <a:pt x="998" y="956"/>
                  <a:pt x="1186" y="769"/>
                  <a:pt x="1065" y="648"/>
                </a:cubicBezTo>
                <a:close/>
              </a:path>
            </a:pathLst>
          </a:custGeom>
          <a:solidFill>
            <a:srgbClr val="FCFAD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9" name="Freeform 10"/>
          <p:cNvSpPr/>
          <p:nvPr/>
        </p:nvSpPr>
        <p:spPr bwMode="auto">
          <a:xfrm>
            <a:off x="8222727" y="2941964"/>
            <a:ext cx="1222375" cy="1225550"/>
          </a:xfrm>
          <a:custGeom>
            <a:avLst/>
            <a:gdLst>
              <a:gd name="T0" fmla="*/ 247 w 268"/>
              <a:gd name="T1" fmla="*/ 213 h 268"/>
              <a:gd name="T2" fmla="*/ 55 w 268"/>
              <a:gd name="T3" fmla="*/ 21 h 268"/>
              <a:gd name="T4" fmla="*/ 21 w 268"/>
              <a:gd name="T5" fmla="*/ 55 h 268"/>
              <a:gd name="T6" fmla="*/ 213 w 268"/>
              <a:gd name="T7" fmla="*/ 247 h 268"/>
              <a:gd name="T8" fmla="*/ 247 w 268"/>
              <a:gd name="T9" fmla="*/ 213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8" h="268">
                <a:moveTo>
                  <a:pt x="247" y="213"/>
                </a:moveTo>
                <a:cubicBezTo>
                  <a:pt x="183" y="149"/>
                  <a:pt x="119" y="85"/>
                  <a:pt x="55" y="21"/>
                </a:cubicBezTo>
                <a:cubicBezTo>
                  <a:pt x="33" y="0"/>
                  <a:pt x="0" y="33"/>
                  <a:pt x="21" y="55"/>
                </a:cubicBezTo>
                <a:cubicBezTo>
                  <a:pt x="213" y="247"/>
                  <a:pt x="213" y="247"/>
                  <a:pt x="213" y="247"/>
                </a:cubicBezTo>
                <a:cubicBezTo>
                  <a:pt x="235" y="268"/>
                  <a:pt x="268" y="235"/>
                  <a:pt x="247" y="213"/>
                </a:cubicBezTo>
                <a:close/>
              </a:path>
            </a:pathLst>
          </a:custGeom>
          <a:solidFill>
            <a:srgbClr val="C838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6" name="Freeform 11"/>
          <p:cNvSpPr/>
          <p:nvPr/>
        </p:nvSpPr>
        <p:spPr bwMode="auto">
          <a:xfrm>
            <a:off x="9337987" y="1734762"/>
            <a:ext cx="1057275" cy="1060450"/>
          </a:xfrm>
          <a:custGeom>
            <a:avLst/>
            <a:gdLst>
              <a:gd name="T0" fmla="*/ 194 w 232"/>
              <a:gd name="T1" fmla="*/ 137 h 232"/>
              <a:gd name="T2" fmla="*/ 95 w 232"/>
              <a:gd name="T3" fmla="*/ 38 h 232"/>
              <a:gd name="T4" fmla="*/ 37 w 232"/>
              <a:gd name="T5" fmla="*/ 96 h 232"/>
              <a:gd name="T6" fmla="*/ 136 w 232"/>
              <a:gd name="T7" fmla="*/ 195 h 232"/>
              <a:gd name="T8" fmla="*/ 194 w 232"/>
              <a:gd name="T9" fmla="*/ 137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2" h="232">
                <a:moveTo>
                  <a:pt x="194" y="137"/>
                </a:moveTo>
                <a:cubicBezTo>
                  <a:pt x="161" y="104"/>
                  <a:pt x="128" y="71"/>
                  <a:pt x="95" y="38"/>
                </a:cubicBezTo>
                <a:cubicBezTo>
                  <a:pt x="58" y="0"/>
                  <a:pt x="0" y="59"/>
                  <a:pt x="37" y="96"/>
                </a:cubicBezTo>
                <a:cubicBezTo>
                  <a:pt x="70" y="129"/>
                  <a:pt x="103" y="162"/>
                  <a:pt x="136" y="195"/>
                </a:cubicBezTo>
                <a:cubicBezTo>
                  <a:pt x="173" y="232"/>
                  <a:pt x="232" y="174"/>
                  <a:pt x="194" y="137"/>
                </a:cubicBezTo>
                <a:close/>
              </a:path>
            </a:pathLst>
          </a:custGeom>
          <a:solidFill>
            <a:srgbClr val="C838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7" name="Rectangle 12"/>
          <p:cNvSpPr>
            <a:spLocks noChangeArrowheads="1"/>
          </p:cNvSpPr>
          <p:nvPr/>
        </p:nvSpPr>
        <p:spPr bwMode="auto">
          <a:xfrm>
            <a:off x="3675114" y="4107051"/>
            <a:ext cx="4862027" cy="86911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algn="ctr"/>
            <a:r>
              <a:rPr lang="en-US" altLang="zh-CN" sz="3200">
                <a:solidFill>
                  <a:srgbClr val="282E3A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Giới Thiệu Code</a:t>
            </a:r>
          </a:p>
        </p:txBody>
      </p:sp>
      <p:sp>
        <p:nvSpPr>
          <p:cNvPr id="48" name="MH_Entry_1"/>
          <p:cNvSpPr/>
          <p:nvPr>
            <p:custDataLst>
              <p:tags r:id="rId1"/>
            </p:custDataLst>
          </p:nvPr>
        </p:nvSpPr>
        <p:spPr>
          <a:xfrm>
            <a:off x="3990609" y="4240718"/>
            <a:ext cx="3976468" cy="603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95000"/>
          </a:bodyPr>
          <a:lstStyle/>
          <a:p>
            <a:pPr algn="dist">
              <a:lnSpc>
                <a:spcPct val="110000"/>
              </a:lnSpc>
            </a:pPr>
            <a:endParaRPr lang="en-US" sz="3200" spc="2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635809" y="4992575"/>
            <a:ext cx="492038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MARKET STATUS ANALYSIS </a:t>
            </a:r>
          </a:p>
        </p:txBody>
      </p:sp>
      <p:sp>
        <p:nvSpPr>
          <p:cNvPr id="50" name="Freeform 500"/>
          <p:cNvSpPr/>
          <p:nvPr/>
        </p:nvSpPr>
        <p:spPr bwMode="auto">
          <a:xfrm>
            <a:off x="4734514" y="1326331"/>
            <a:ext cx="2716102" cy="2683627"/>
          </a:xfrm>
          <a:prstGeom prst="ellipse">
            <a:avLst/>
          </a:prstGeom>
          <a:noFill/>
          <a:ln w="28575" cap="flat">
            <a:solidFill>
              <a:schemeClr val="accent2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1" name="Freeform 70"/>
          <p:cNvSpPr>
            <a:spLocks noEditPoints="1"/>
          </p:cNvSpPr>
          <p:nvPr/>
        </p:nvSpPr>
        <p:spPr bwMode="auto">
          <a:xfrm>
            <a:off x="5229810" y="1941411"/>
            <a:ext cx="1877905" cy="1434458"/>
          </a:xfrm>
          <a:custGeom>
            <a:avLst/>
            <a:gdLst>
              <a:gd name="T0" fmla="*/ 552224 w 77"/>
              <a:gd name="T1" fmla="*/ 140131 h 59"/>
              <a:gd name="T2" fmla="*/ 40162 w 77"/>
              <a:gd name="T3" fmla="*/ 180168 h 59"/>
              <a:gd name="T4" fmla="*/ 652628 w 77"/>
              <a:gd name="T5" fmla="*/ 550513 h 59"/>
              <a:gd name="T6" fmla="*/ 672709 w 77"/>
              <a:gd name="T7" fmla="*/ 340317 h 59"/>
              <a:gd name="T8" fmla="*/ 682749 w 77"/>
              <a:gd name="T9" fmla="*/ 320298 h 59"/>
              <a:gd name="T10" fmla="*/ 682749 w 77"/>
              <a:gd name="T11" fmla="*/ 310289 h 59"/>
              <a:gd name="T12" fmla="*/ 682749 w 77"/>
              <a:gd name="T13" fmla="*/ 590550 h 59"/>
              <a:gd name="T14" fmla="*/ 20081 w 77"/>
              <a:gd name="T15" fmla="*/ 590550 h 59"/>
              <a:gd name="T16" fmla="*/ 0 w 77"/>
              <a:gd name="T17" fmla="*/ 570531 h 59"/>
              <a:gd name="T18" fmla="*/ 0 w 77"/>
              <a:gd name="T19" fmla="*/ 140131 h 59"/>
              <a:gd name="T20" fmla="*/ 100404 w 77"/>
              <a:gd name="T21" fmla="*/ 380354 h 59"/>
              <a:gd name="T22" fmla="*/ 291172 w 77"/>
              <a:gd name="T23" fmla="*/ 410382 h 59"/>
              <a:gd name="T24" fmla="*/ 100404 w 77"/>
              <a:gd name="T25" fmla="*/ 380354 h 59"/>
              <a:gd name="T26" fmla="*/ 100404 w 77"/>
              <a:gd name="T27" fmla="*/ 330308 h 59"/>
              <a:gd name="T28" fmla="*/ 431738 w 77"/>
              <a:gd name="T29" fmla="*/ 300280 h 59"/>
              <a:gd name="T30" fmla="*/ 100404 w 77"/>
              <a:gd name="T31" fmla="*/ 220205 h 59"/>
              <a:gd name="T32" fmla="*/ 431738 w 77"/>
              <a:gd name="T33" fmla="*/ 250233 h 59"/>
              <a:gd name="T34" fmla="*/ 100404 w 77"/>
              <a:gd name="T35" fmla="*/ 220205 h 59"/>
              <a:gd name="T36" fmla="*/ 712870 w 77"/>
              <a:gd name="T37" fmla="*/ 90084 h 59"/>
              <a:gd name="T38" fmla="*/ 672709 w 77"/>
              <a:gd name="T39" fmla="*/ 250233 h 59"/>
              <a:gd name="T40" fmla="*/ 702830 w 77"/>
              <a:gd name="T41" fmla="*/ 240224 h 59"/>
              <a:gd name="T42" fmla="*/ 763073 w 77"/>
              <a:gd name="T43" fmla="*/ 100093 h 59"/>
              <a:gd name="T44" fmla="*/ 753032 w 77"/>
              <a:gd name="T45" fmla="*/ 80075 h 59"/>
              <a:gd name="T46" fmla="*/ 612466 w 77"/>
              <a:gd name="T47" fmla="*/ 90084 h 59"/>
              <a:gd name="T48" fmla="*/ 652628 w 77"/>
              <a:gd name="T49" fmla="*/ 290270 h 59"/>
              <a:gd name="T50" fmla="*/ 522102 w 77"/>
              <a:gd name="T51" fmla="*/ 400373 h 59"/>
              <a:gd name="T52" fmla="*/ 502021 w 77"/>
              <a:gd name="T53" fmla="*/ 490457 h 59"/>
              <a:gd name="T54" fmla="*/ 532143 w 77"/>
              <a:gd name="T55" fmla="*/ 450419 h 59"/>
              <a:gd name="T56" fmla="*/ 542183 w 77"/>
              <a:gd name="T57" fmla="*/ 430401 h 59"/>
              <a:gd name="T58" fmla="*/ 542183 w 77"/>
              <a:gd name="T59" fmla="*/ 460429 h 59"/>
              <a:gd name="T60" fmla="*/ 532143 w 77"/>
              <a:gd name="T61" fmla="*/ 500466 h 59"/>
              <a:gd name="T62" fmla="*/ 592385 w 77"/>
              <a:gd name="T63" fmla="*/ 420392 h 59"/>
              <a:gd name="T64" fmla="*/ 642587 w 77"/>
              <a:gd name="T65" fmla="*/ 300280 h 59"/>
              <a:gd name="T66" fmla="*/ 512062 w 77"/>
              <a:gd name="T67" fmla="*/ 380354 h 59"/>
              <a:gd name="T68" fmla="*/ 642587 w 77"/>
              <a:gd name="T69" fmla="*/ 300280 h 59"/>
              <a:gd name="T70" fmla="*/ 240970 w 77"/>
              <a:gd name="T71" fmla="*/ 520485 h 59"/>
              <a:gd name="T72" fmla="*/ 291172 w 77"/>
              <a:gd name="T73" fmla="*/ 480447 h 59"/>
              <a:gd name="T74" fmla="*/ 301213 w 77"/>
              <a:gd name="T75" fmla="*/ 520485 h 59"/>
              <a:gd name="T76" fmla="*/ 371496 w 77"/>
              <a:gd name="T77" fmla="*/ 500466 h 59"/>
              <a:gd name="T78" fmla="*/ 401617 w 77"/>
              <a:gd name="T79" fmla="*/ 510475 h 59"/>
              <a:gd name="T80" fmla="*/ 401617 w 77"/>
              <a:gd name="T81" fmla="*/ 510475 h 59"/>
              <a:gd name="T82" fmla="*/ 401617 w 77"/>
              <a:gd name="T83" fmla="*/ 540503 h 59"/>
              <a:gd name="T84" fmla="*/ 461860 w 77"/>
              <a:gd name="T85" fmla="*/ 550513 h 59"/>
              <a:gd name="T86" fmla="*/ 431738 w 77"/>
              <a:gd name="T87" fmla="*/ 520485 h 59"/>
              <a:gd name="T88" fmla="*/ 431738 w 77"/>
              <a:gd name="T89" fmla="*/ 520485 h 59"/>
              <a:gd name="T90" fmla="*/ 421698 w 77"/>
              <a:gd name="T91" fmla="*/ 480447 h 59"/>
              <a:gd name="T92" fmla="*/ 391577 w 77"/>
              <a:gd name="T93" fmla="*/ 490457 h 59"/>
              <a:gd name="T94" fmla="*/ 311253 w 77"/>
              <a:gd name="T95" fmla="*/ 490457 h 59"/>
              <a:gd name="T96" fmla="*/ 230930 w 77"/>
              <a:gd name="T97" fmla="*/ 500466 h 59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77"/>
              <a:gd name="T148" fmla="*/ 0 h 59"/>
              <a:gd name="T149" fmla="*/ 77 w 77"/>
              <a:gd name="T150" fmla="*/ 59 h 59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77" h="59">
                <a:moveTo>
                  <a:pt x="2" y="14"/>
                </a:moveTo>
                <a:cubicBezTo>
                  <a:pt x="55" y="14"/>
                  <a:pt x="55" y="14"/>
                  <a:pt x="55" y="14"/>
                </a:cubicBezTo>
                <a:cubicBezTo>
                  <a:pt x="55" y="16"/>
                  <a:pt x="54" y="17"/>
                  <a:pt x="5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55"/>
                  <a:pt x="4" y="55"/>
                  <a:pt x="4" y="55"/>
                </a:cubicBezTo>
                <a:cubicBezTo>
                  <a:pt x="65" y="55"/>
                  <a:pt x="65" y="55"/>
                  <a:pt x="65" y="55"/>
                </a:cubicBezTo>
                <a:cubicBezTo>
                  <a:pt x="65" y="40"/>
                  <a:pt x="65" y="40"/>
                  <a:pt x="65" y="40"/>
                </a:cubicBezTo>
                <a:cubicBezTo>
                  <a:pt x="65" y="38"/>
                  <a:pt x="66" y="36"/>
                  <a:pt x="67" y="34"/>
                </a:cubicBezTo>
                <a:cubicBezTo>
                  <a:pt x="67" y="34"/>
                  <a:pt x="67" y="34"/>
                  <a:pt x="67" y="34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31"/>
                  <a:pt x="68" y="31"/>
                  <a:pt x="68" y="31"/>
                </a:cubicBezTo>
                <a:cubicBezTo>
                  <a:pt x="68" y="31"/>
                  <a:pt x="68" y="31"/>
                  <a:pt x="68" y="31"/>
                </a:cubicBezTo>
                <a:cubicBezTo>
                  <a:pt x="68" y="57"/>
                  <a:pt x="68" y="57"/>
                  <a:pt x="68" y="57"/>
                </a:cubicBezTo>
                <a:cubicBezTo>
                  <a:pt x="68" y="59"/>
                  <a:pt x="68" y="59"/>
                  <a:pt x="68" y="59"/>
                </a:cubicBezTo>
                <a:cubicBezTo>
                  <a:pt x="66" y="59"/>
                  <a:pt x="66" y="59"/>
                  <a:pt x="66" y="59"/>
                </a:cubicBezTo>
                <a:cubicBezTo>
                  <a:pt x="2" y="59"/>
                  <a:pt x="2" y="59"/>
                  <a:pt x="2" y="59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4"/>
                  <a:pt x="0" y="14"/>
                  <a:pt x="0" y="14"/>
                </a:cubicBezTo>
                <a:cubicBezTo>
                  <a:pt x="2" y="14"/>
                  <a:pt x="2" y="14"/>
                  <a:pt x="2" y="14"/>
                </a:cubicBezTo>
                <a:close/>
                <a:moveTo>
                  <a:pt x="10" y="38"/>
                </a:moveTo>
                <a:cubicBezTo>
                  <a:pt x="10" y="41"/>
                  <a:pt x="10" y="41"/>
                  <a:pt x="10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29" y="38"/>
                  <a:pt x="29" y="38"/>
                  <a:pt x="29" y="38"/>
                </a:cubicBezTo>
                <a:cubicBezTo>
                  <a:pt x="10" y="38"/>
                  <a:pt x="10" y="38"/>
                  <a:pt x="10" y="38"/>
                </a:cubicBezTo>
                <a:close/>
                <a:moveTo>
                  <a:pt x="10" y="30"/>
                </a:moveTo>
                <a:cubicBezTo>
                  <a:pt x="10" y="33"/>
                  <a:pt x="10" y="33"/>
                  <a:pt x="10" y="33"/>
                </a:cubicBezTo>
                <a:cubicBezTo>
                  <a:pt x="43" y="33"/>
                  <a:pt x="43" y="33"/>
                  <a:pt x="43" y="33"/>
                </a:cubicBezTo>
                <a:cubicBezTo>
                  <a:pt x="43" y="30"/>
                  <a:pt x="43" y="30"/>
                  <a:pt x="43" y="30"/>
                </a:cubicBezTo>
                <a:cubicBezTo>
                  <a:pt x="10" y="30"/>
                  <a:pt x="10" y="30"/>
                  <a:pt x="10" y="30"/>
                </a:cubicBezTo>
                <a:close/>
                <a:moveTo>
                  <a:pt x="10" y="22"/>
                </a:moveTo>
                <a:cubicBezTo>
                  <a:pt x="10" y="25"/>
                  <a:pt x="10" y="25"/>
                  <a:pt x="10" y="25"/>
                </a:cubicBezTo>
                <a:cubicBezTo>
                  <a:pt x="43" y="25"/>
                  <a:pt x="43" y="25"/>
                  <a:pt x="43" y="25"/>
                </a:cubicBezTo>
                <a:cubicBezTo>
                  <a:pt x="43" y="22"/>
                  <a:pt x="43" y="22"/>
                  <a:pt x="43" y="22"/>
                </a:cubicBezTo>
                <a:cubicBezTo>
                  <a:pt x="10" y="22"/>
                  <a:pt x="10" y="22"/>
                  <a:pt x="10" y="22"/>
                </a:cubicBezTo>
                <a:close/>
                <a:moveTo>
                  <a:pt x="70" y="12"/>
                </a:moveTo>
                <a:cubicBezTo>
                  <a:pt x="71" y="11"/>
                  <a:pt x="71" y="10"/>
                  <a:pt x="71" y="9"/>
                </a:cubicBezTo>
                <a:cubicBezTo>
                  <a:pt x="74" y="10"/>
                  <a:pt x="74" y="10"/>
                  <a:pt x="74" y="10"/>
                </a:cubicBezTo>
                <a:cubicBezTo>
                  <a:pt x="72" y="13"/>
                  <a:pt x="67" y="24"/>
                  <a:pt x="67" y="25"/>
                </a:cubicBezTo>
                <a:cubicBezTo>
                  <a:pt x="68" y="27"/>
                  <a:pt x="69" y="27"/>
                  <a:pt x="69" y="27"/>
                </a:cubicBezTo>
                <a:cubicBezTo>
                  <a:pt x="70" y="24"/>
                  <a:pt x="70" y="24"/>
                  <a:pt x="70" y="24"/>
                </a:cubicBezTo>
                <a:cubicBezTo>
                  <a:pt x="70" y="24"/>
                  <a:pt x="69" y="24"/>
                  <a:pt x="69" y="24"/>
                </a:cubicBezTo>
                <a:cubicBezTo>
                  <a:pt x="69" y="24"/>
                  <a:pt x="76" y="10"/>
                  <a:pt x="76" y="10"/>
                </a:cubicBezTo>
                <a:cubicBezTo>
                  <a:pt x="77" y="9"/>
                  <a:pt x="77" y="9"/>
                  <a:pt x="77" y="9"/>
                </a:cubicBezTo>
                <a:cubicBezTo>
                  <a:pt x="75" y="8"/>
                  <a:pt x="75" y="8"/>
                  <a:pt x="75" y="8"/>
                </a:cubicBezTo>
                <a:cubicBezTo>
                  <a:pt x="71" y="7"/>
                  <a:pt x="71" y="7"/>
                  <a:pt x="71" y="7"/>
                </a:cubicBezTo>
                <a:cubicBezTo>
                  <a:pt x="71" y="0"/>
                  <a:pt x="65" y="0"/>
                  <a:pt x="61" y="9"/>
                </a:cubicBezTo>
                <a:cubicBezTo>
                  <a:pt x="59" y="15"/>
                  <a:pt x="57" y="20"/>
                  <a:pt x="55" y="25"/>
                </a:cubicBezTo>
                <a:cubicBezTo>
                  <a:pt x="65" y="29"/>
                  <a:pt x="65" y="29"/>
                  <a:pt x="65" y="29"/>
                </a:cubicBezTo>
                <a:cubicBezTo>
                  <a:pt x="67" y="23"/>
                  <a:pt x="69" y="18"/>
                  <a:pt x="70" y="12"/>
                </a:cubicBezTo>
                <a:close/>
                <a:moveTo>
                  <a:pt x="52" y="40"/>
                </a:moveTo>
                <a:cubicBezTo>
                  <a:pt x="49" y="42"/>
                  <a:pt x="49" y="42"/>
                  <a:pt x="49" y="42"/>
                </a:cubicBezTo>
                <a:cubicBezTo>
                  <a:pt x="50" y="49"/>
                  <a:pt x="50" y="49"/>
                  <a:pt x="50" y="49"/>
                </a:cubicBezTo>
                <a:cubicBezTo>
                  <a:pt x="51" y="49"/>
                  <a:pt x="51" y="49"/>
                  <a:pt x="51" y="49"/>
                </a:cubicBezTo>
                <a:cubicBezTo>
                  <a:pt x="53" y="45"/>
                  <a:pt x="53" y="45"/>
                  <a:pt x="53" y="45"/>
                </a:cubicBezTo>
                <a:cubicBezTo>
                  <a:pt x="52" y="45"/>
                  <a:pt x="52" y="44"/>
                  <a:pt x="52" y="44"/>
                </a:cubicBezTo>
                <a:cubicBezTo>
                  <a:pt x="53" y="43"/>
                  <a:pt x="54" y="42"/>
                  <a:pt x="54" y="43"/>
                </a:cubicBezTo>
                <a:cubicBezTo>
                  <a:pt x="55" y="43"/>
                  <a:pt x="55" y="44"/>
                  <a:pt x="55" y="45"/>
                </a:cubicBezTo>
                <a:cubicBezTo>
                  <a:pt x="55" y="45"/>
                  <a:pt x="54" y="46"/>
                  <a:pt x="54" y="46"/>
                </a:cubicBezTo>
                <a:cubicBezTo>
                  <a:pt x="52" y="50"/>
                  <a:pt x="52" y="50"/>
                  <a:pt x="52" y="50"/>
                </a:cubicBezTo>
                <a:cubicBezTo>
                  <a:pt x="53" y="50"/>
                  <a:pt x="53" y="50"/>
                  <a:pt x="53" y="50"/>
                </a:cubicBezTo>
                <a:cubicBezTo>
                  <a:pt x="58" y="46"/>
                  <a:pt x="58" y="46"/>
                  <a:pt x="58" y="46"/>
                </a:cubicBezTo>
                <a:cubicBezTo>
                  <a:pt x="59" y="42"/>
                  <a:pt x="59" y="42"/>
                  <a:pt x="59" y="42"/>
                </a:cubicBezTo>
                <a:cubicBezTo>
                  <a:pt x="52" y="40"/>
                  <a:pt x="52" y="40"/>
                  <a:pt x="52" y="40"/>
                </a:cubicBezTo>
                <a:close/>
                <a:moveTo>
                  <a:pt x="64" y="30"/>
                </a:moveTo>
                <a:cubicBezTo>
                  <a:pt x="55" y="27"/>
                  <a:pt x="55" y="27"/>
                  <a:pt x="55" y="27"/>
                </a:cubicBezTo>
                <a:cubicBezTo>
                  <a:pt x="54" y="31"/>
                  <a:pt x="53" y="34"/>
                  <a:pt x="51" y="38"/>
                </a:cubicBezTo>
                <a:cubicBezTo>
                  <a:pt x="54" y="39"/>
                  <a:pt x="57" y="40"/>
                  <a:pt x="59" y="41"/>
                </a:cubicBezTo>
                <a:cubicBezTo>
                  <a:pt x="61" y="38"/>
                  <a:pt x="63" y="34"/>
                  <a:pt x="64" y="30"/>
                </a:cubicBezTo>
                <a:close/>
                <a:moveTo>
                  <a:pt x="23" y="50"/>
                </a:moveTo>
                <a:cubicBezTo>
                  <a:pt x="24" y="52"/>
                  <a:pt x="24" y="52"/>
                  <a:pt x="24" y="52"/>
                </a:cubicBezTo>
                <a:cubicBezTo>
                  <a:pt x="24" y="52"/>
                  <a:pt x="30" y="46"/>
                  <a:pt x="30" y="47"/>
                </a:cubicBezTo>
                <a:cubicBezTo>
                  <a:pt x="30" y="47"/>
                  <a:pt x="30" y="47"/>
                  <a:pt x="29" y="48"/>
                </a:cubicBezTo>
                <a:cubicBezTo>
                  <a:pt x="28" y="49"/>
                  <a:pt x="28" y="49"/>
                  <a:pt x="28" y="50"/>
                </a:cubicBezTo>
                <a:cubicBezTo>
                  <a:pt x="28" y="51"/>
                  <a:pt x="28" y="52"/>
                  <a:pt x="30" y="52"/>
                </a:cubicBezTo>
                <a:cubicBezTo>
                  <a:pt x="32" y="52"/>
                  <a:pt x="33" y="51"/>
                  <a:pt x="34" y="51"/>
                </a:cubicBezTo>
                <a:cubicBezTo>
                  <a:pt x="35" y="51"/>
                  <a:pt x="36" y="50"/>
                  <a:pt x="37" y="50"/>
                </a:cubicBezTo>
                <a:cubicBezTo>
                  <a:pt x="37" y="51"/>
                  <a:pt x="37" y="51"/>
                  <a:pt x="38" y="51"/>
                </a:cubicBezTo>
                <a:cubicBezTo>
                  <a:pt x="38" y="51"/>
                  <a:pt x="39" y="51"/>
                  <a:pt x="40" y="51"/>
                </a:cubicBezTo>
                <a:cubicBezTo>
                  <a:pt x="40" y="51"/>
                  <a:pt x="40" y="51"/>
                  <a:pt x="40" y="51"/>
                </a:cubicBezTo>
                <a:cubicBezTo>
                  <a:pt x="40" y="51"/>
                  <a:pt x="40" y="51"/>
                  <a:pt x="40" y="51"/>
                </a:cubicBezTo>
                <a:cubicBezTo>
                  <a:pt x="40" y="51"/>
                  <a:pt x="40" y="51"/>
                  <a:pt x="40" y="51"/>
                </a:cubicBezTo>
                <a:cubicBezTo>
                  <a:pt x="40" y="52"/>
                  <a:pt x="40" y="53"/>
                  <a:pt x="40" y="54"/>
                </a:cubicBezTo>
                <a:cubicBezTo>
                  <a:pt x="40" y="55"/>
                  <a:pt x="41" y="55"/>
                  <a:pt x="42" y="55"/>
                </a:cubicBezTo>
                <a:cubicBezTo>
                  <a:pt x="43" y="54"/>
                  <a:pt x="46" y="55"/>
                  <a:pt x="46" y="55"/>
                </a:cubicBezTo>
                <a:cubicBezTo>
                  <a:pt x="46" y="52"/>
                  <a:pt x="46" y="52"/>
                  <a:pt x="46" y="52"/>
                </a:cubicBezTo>
                <a:cubicBezTo>
                  <a:pt x="46" y="52"/>
                  <a:pt x="44" y="52"/>
                  <a:pt x="43" y="52"/>
                </a:cubicBezTo>
                <a:cubicBezTo>
                  <a:pt x="43" y="52"/>
                  <a:pt x="43" y="52"/>
                  <a:pt x="43" y="52"/>
                </a:cubicBezTo>
                <a:cubicBezTo>
                  <a:pt x="43" y="52"/>
                  <a:pt x="43" y="52"/>
                  <a:pt x="43" y="52"/>
                </a:cubicBezTo>
                <a:cubicBezTo>
                  <a:pt x="43" y="51"/>
                  <a:pt x="43" y="51"/>
                  <a:pt x="43" y="51"/>
                </a:cubicBezTo>
                <a:cubicBezTo>
                  <a:pt x="43" y="49"/>
                  <a:pt x="43" y="48"/>
                  <a:pt x="42" y="48"/>
                </a:cubicBezTo>
                <a:cubicBezTo>
                  <a:pt x="41" y="48"/>
                  <a:pt x="40" y="48"/>
                  <a:pt x="39" y="49"/>
                </a:cubicBezTo>
                <a:cubicBezTo>
                  <a:pt x="39" y="49"/>
                  <a:pt x="39" y="49"/>
                  <a:pt x="39" y="49"/>
                </a:cubicBezTo>
                <a:cubicBezTo>
                  <a:pt x="37" y="47"/>
                  <a:pt x="35" y="48"/>
                  <a:pt x="33" y="49"/>
                </a:cubicBezTo>
                <a:cubicBezTo>
                  <a:pt x="33" y="49"/>
                  <a:pt x="32" y="49"/>
                  <a:pt x="31" y="49"/>
                </a:cubicBezTo>
                <a:cubicBezTo>
                  <a:pt x="32" y="48"/>
                  <a:pt x="33" y="48"/>
                  <a:pt x="33" y="47"/>
                </a:cubicBezTo>
                <a:cubicBezTo>
                  <a:pt x="33" y="42"/>
                  <a:pt x="23" y="50"/>
                  <a:pt x="23" y="50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Vẽ Bàn Cờ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Ý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tưởng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vòng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lồng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button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cờ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tránh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button ở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lung tung, ta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cũ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vậy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ngay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cạnh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cũ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heme/theme1.xml><?xml version="1.0" encoding="utf-8"?>
<a:theme xmlns:a="http://schemas.openxmlformats.org/drawingml/2006/main" name="Office 主题​​">
  <a:themeElements>
    <a:clrScheme name="总结汇报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8388F"/>
      </a:accent1>
      <a:accent2>
        <a:srgbClr val="5FA7AF"/>
      </a:accent2>
      <a:accent3>
        <a:srgbClr val="67318A"/>
      </a:accent3>
      <a:accent4>
        <a:srgbClr val="ECBA33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804</Words>
  <Application>Microsoft Office PowerPoint</Application>
  <PresentationFormat>Màn hình rộng</PresentationFormat>
  <Paragraphs>106</Paragraphs>
  <Slides>29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29</vt:i4>
      </vt:variant>
    </vt:vector>
  </HeadingPairs>
  <TitlesOfParts>
    <vt:vector size="35" baseType="lpstr">
      <vt:lpstr>等线</vt:lpstr>
      <vt:lpstr>黑体</vt:lpstr>
      <vt:lpstr>Arial</vt:lpstr>
      <vt:lpstr>Calibri</vt:lpstr>
      <vt:lpstr>Open Sans</vt:lpstr>
      <vt:lpstr>Office 主题​​</vt:lpstr>
      <vt:lpstr>Bản trình bày PowerPoint</vt:lpstr>
      <vt:lpstr>Bản trình bày PowerPoint</vt:lpstr>
      <vt:lpstr>Bản trình bày PowerPoint</vt:lpstr>
      <vt:lpstr>Form 1(Data Player)</vt:lpstr>
      <vt:lpstr>Bản trình bày PowerPoint</vt:lpstr>
      <vt:lpstr>Form 2 (Game Caro)</vt:lpstr>
      <vt:lpstr>Bản trình bày PowerPoint</vt:lpstr>
      <vt:lpstr>Bản trình bày PowerPoint</vt:lpstr>
      <vt:lpstr>Vẽ Bàn Cờ</vt:lpstr>
      <vt:lpstr>Vẽ bàn cờ</vt:lpstr>
      <vt:lpstr>Class cons //dùng để lưu các hằng số</vt:lpstr>
      <vt:lpstr>Class Player //để cài đặt người chơi</vt:lpstr>
      <vt:lpstr>chèn ảnh vào button, và kiểm tra đang lượt đi của  ai.</vt:lpstr>
      <vt:lpstr>đổi lượt người chơi</vt:lpstr>
      <vt:lpstr>set thời gian đánh </vt:lpstr>
      <vt:lpstr>Bản trình bày PowerPoint</vt:lpstr>
      <vt:lpstr>viết sự kiện click button</vt:lpstr>
      <vt:lpstr>Xử lý thắng thua</vt:lpstr>
      <vt:lpstr>Bản trình bày PowerPoint</vt:lpstr>
      <vt:lpstr>Bản trình bày PowerPoint</vt:lpstr>
      <vt:lpstr>check chéo chính - chéo phụ</vt:lpstr>
      <vt:lpstr>Viết hàm kiểm tra game đã kết thúc chưa (IsEndGame() )</vt:lpstr>
      <vt:lpstr>kết nối sql với c# winform bằng entity framework</vt:lpstr>
      <vt:lpstr>1.Thêm dữ liệu vào datatable QLP3 </vt:lpstr>
      <vt:lpstr>1.Thêm dữ liệu vào datatable QLP3</vt:lpstr>
      <vt:lpstr>2.Sửa dữ liệu vào datatable QLP3, wins loses</vt:lpstr>
      <vt:lpstr>3.Hiển thị dữ liệu</vt:lpstr>
      <vt:lpstr>4.Xóa dữ liệu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xiaofan Zhou</dc:creator>
  <cp:lastModifiedBy>xuan nguyen</cp:lastModifiedBy>
  <cp:revision>37</cp:revision>
  <dcterms:created xsi:type="dcterms:W3CDTF">2018-01-17T05:07:00Z</dcterms:created>
  <dcterms:modified xsi:type="dcterms:W3CDTF">2020-07-21T14:37:15Z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1033-11.2.0.9453</vt:lpwstr>
  </property>
</Properties>
</file>