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5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3E5961-709E-4F20-BAA0-B3658319B0D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218448C-939B-45BF-AAE3-40CCB9076E47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Mở đầu</a:t>
          </a:r>
        </a:p>
      </dgm:t>
    </dgm:pt>
    <dgm:pt modelId="{66A01505-F232-4EBD-B6E6-9BE2F0B12FE8}" type="parTrans" cxnId="{1075D983-A0D6-45E8-A62E-E6FED1984F3C}">
      <dgm:prSet/>
      <dgm:spPr/>
      <dgm:t>
        <a:bodyPr/>
        <a:lstStyle/>
        <a:p>
          <a:endParaRPr lang="en-US"/>
        </a:p>
      </dgm:t>
    </dgm:pt>
    <dgm:pt modelId="{6A56D54B-EE58-4E76-98A5-B5DD19ADF5AB}" type="sibTrans" cxnId="{1075D983-A0D6-45E8-A62E-E6FED1984F3C}">
      <dgm:prSet/>
      <dgm:spPr/>
      <dgm:t>
        <a:bodyPr/>
        <a:lstStyle/>
        <a:p>
          <a:endParaRPr lang="en-US"/>
        </a:p>
      </dgm:t>
    </dgm:pt>
    <dgm:pt modelId="{7ACB11B1-6A5E-428D-94F7-B8D0BC53CB31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Tổng quan về hệ thống giám sát thông minh</a:t>
          </a:r>
        </a:p>
      </dgm:t>
    </dgm:pt>
    <dgm:pt modelId="{E38BED07-E342-49ED-B930-13DCE0E5A7FE}" type="parTrans" cxnId="{22480D44-B543-4090-8969-E6B255D6515F}">
      <dgm:prSet/>
      <dgm:spPr/>
      <dgm:t>
        <a:bodyPr/>
        <a:lstStyle/>
        <a:p>
          <a:endParaRPr lang="en-US"/>
        </a:p>
      </dgm:t>
    </dgm:pt>
    <dgm:pt modelId="{1F1E1817-6BAA-4A22-BF09-3A4626CB2B36}" type="sibTrans" cxnId="{22480D44-B543-4090-8969-E6B255D6515F}">
      <dgm:prSet/>
      <dgm:spPr/>
      <dgm:t>
        <a:bodyPr/>
        <a:lstStyle/>
        <a:p>
          <a:endParaRPr lang="en-US"/>
        </a:p>
      </dgm:t>
    </dgm:pt>
    <dgm:pt modelId="{67ED3E04-162A-47AF-BB66-5F19C5367638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nền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tảng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DF5C48-6705-4825-91A7-B399011E51B4}" type="parTrans" cxnId="{B2499C87-BA52-45CA-9AE8-CA502E51704F}">
      <dgm:prSet/>
      <dgm:spPr/>
      <dgm:t>
        <a:bodyPr/>
        <a:lstStyle/>
        <a:p>
          <a:endParaRPr lang="en-US"/>
        </a:p>
      </dgm:t>
    </dgm:pt>
    <dgm:pt modelId="{A092BECD-16CD-4999-B888-EB8F79C0A472}" type="sibTrans" cxnId="{B2499C87-BA52-45CA-9AE8-CA502E51704F}">
      <dgm:prSet/>
      <dgm:spPr/>
      <dgm:t>
        <a:bodyPr/>
        <a:lstStyle/>
        <a:p>
          <a:endParaRPr lang="en-US"/>
        </a:p>
      </dgm:t>
    </dgm:pt>
    <dgm:pt modelId="{3B43D6AD-631A-4B50-8164-EC8DCD7F2333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giám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sát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minh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70A980-76C1-4157-859D-C989461ACC58}" type="parTrans" cxnId="{976130C4-C678-4E47-8FF9-6CB7F95F0744}">
      <dgm:prSet/>
      <dgm:spPr/>
      <dgm:t>
        <a:bodyPr/>
        <a:lstStyle/>
        <a:p>
          <a:endParaRPr lang="en-US"/>
        </a:p>
      </dgm:t>
    </dgm:pt>
    <dgm:pt modelId="{86581E08-4BD5-4E22-B333-74301C6E0C8F}" type="sibTrans" cxnId="{976130C4-C678-4E47-8FF9-6CB7F95F0744}">
      <dgm:prSet/>
      <dgm:spPr/>
      <dgm:t>
        <a:bodyPr/>
        <a:lstStyle/>
        <a:p>
          <a:endParaRPr lang="en-US"/>
        </a:p>
      </dgm:t>
    </dgm:pt>
    <dgm:pt modelId="{AC9C7B31-DC13-4838-A83E-9257AD21F4F7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046E7C-11D4-4A9F-AAB0-3D8826AE9CBD}" type="parTrans" cxnId="{F077A342-044F-486A-920B-57043F15030F}">
      <dgm:prSet/>
      <dgm:spPr/>
      <dgm:t>
        <a:bodyPr/>
        <a:lstStyle/>
        <a:p>
          <a:endParaRPr lang="en-US"/>
        </a:p>
      </dgm:t>
    </dgm:pt>
    <dgm:pt modelId="{EC9808AC-E0F0-4E96-AF69-F010CF4AA424}" type="sibTrans" cxnId="{F077A342-044F-486A-920B-57043F15030F}">
      <dgm:prSet/>
      <dgm:spPr/>
      <dgm:t>
        <a:bodyPr/>
        <a:lstStyle/>
        <a:p>
          <a:endParaRPr lang="en-US"/>
        </a:p>
      </dgm:t>
    </dgm:pt>
    <dgm:pt modelId="{3C338578-4F68-4C32-BDFD-1AFE50759DD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Demo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sản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phẩm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tế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BBD8CB-27FC-4D9F-9AE7-DC7E7767E8FF}" type="parTrans" cxnId="{475D6749-5960-4268-A3B0-89DB04245AE2}">
      <dgm:prSet/>
      <dgm:spPr/>
      <dgm:t>
        <a:bodyPr/>
        <a:lstStyle/>
        <a:p>
          <a:endParaRPr lang="en-US"/>
        </a:p>
      </dgm:t>
    </dgm:pt>
    <dgm:pt modelId="{E63C8090-5631-4D72-8099-914789CEBED1}" type="sibTrans" cxnId="{475D6749-5960-4268-A3B0-89DB04245AE2}">
      <dgm:prSet/>
      <dgm:spPr/>
      <dgm:t>
        <a:bodyPr/>
        <a:lstStyle/>
        <a:p>
          <a:endParaRPr lang="en-US"/>
        </a:p>
      </dgm:t>
    </dgm:pt>
    <dgm:pt modelId="{5F7DE141-3C43-43AD-AE35-38FCD35CC53A}" type="pres">
      <dgm:prSet presAssocID="{593E5961-709E-4F20-BAA0-B3658319B0D1}" presName="Name0" presStyleCnt="0">
        <dgm:presLayoutVars>
          <dgm:dir/>
          <dgm:resizeHandles val="exact"/>
        </dgm:presLayoutVars>
      </dgm:prSet>
      <dgm:spPr/>
    </dgm:pt>
    <dgm:pt modelId="{06086C2D-8031-49E7-B7BC-8F6AAC3FD200}" type="pres">
      <dgm:prSet presAssocID="{F218448C-939B-45BF-AAE3-40CCB9076E47}" presName="node" presStyleLbl="node1" presStyleIdx="0" presStyleCnt="6">
        <dgm:presLayoutVars>
          <dgm:bulletEnabled val="1"/>
        </dgm:presLayoutVars>
      </dgm:prSet>
      <dgm:spPr/>
    </dgm:pt>
    <dgm:pt modelId="{ABB04FE0-EC2B-4229-9F05-A4A1A087559C}" type="pres">
      <dgm:prSet presAssocID="{6A56D54B-EE58-4E76-98A5-B5DD19ADF5AB}" presName="sibTrans" presStyleLbl="sibTrans1D1" presStyleIdx="0" presStyleCnt="5"/>
      <dgm:spPr/>
    </dgm:pt>
    <dgm:pt modelId="{26738CD1-521F-4E7F-8A8D-34898C4BEEC2}" type="pres">
      <dgm:prSet presAssocID="{6A56D54B-EE58-4E76-98A5-B5DD19ADF5AB}" presName="connectorText" presStyleLbl="sibTrans1D1" presStyleIdx="0" presStyleCnt="5"/>
      <dgm:spPr/>
    </dgm:pt>
    <dgm:pt modelId="{FAC57EBA-7630-478C-A4E6-5B2DB5E01967}" type="pres">
      <dgm:prSet presAssocID="{7ACB11B1-6A5E-428D-94F7-B8D0BC53CB31}" presName="node" presStyleLbl="node1" presStyleIdx="1" presStyleCnt="6">
        <dgm:presLayoutVars>
          <dgm:bulletEnabled val="1"/>
        </dgm:presLayoutVars>
      </dgm:prSet>
      <dgm:spPr/>
    </dgm:pt>
    <dgm:pt modelId="{35EBC583-1E6D-4EBB-92BC-F4ECFE49BAE6}" type="pres">
      <dgm:prSet presAssocID="{1F1E1817-6BAA-4A22-BF09-3A4626CB2B36}" presName="sibTrans" presStyleLbl="sibTrans1D1" presStyleIdx="1" presStyleCnt="5"/>
      <dgm:spPr/>
    </dgm:pt>
    <dgm:pt modelId="{F421C8C9-A359-4A4A-93E3-7B8BFBB83B75}" type="pres">
      <dgm:prSet presAssocID="{1F1E1817-6BAA-4A22-BF09-3A4626CB2B36}" presName="connectorText" presStyleLbl="sibTrans1D1" presStyleIdx="1" presStyleCnt="5"/>
      <dgm:spPr/>
    </dgm:pt>
    <dgm:pt modelId="{27A70A60-9916-45C4-8A4C-87AF75BDBFE0}" type="pres">
      <dgm:prSet presAssocID="{67ED3E04-162A-47AF-BB66-5F19C5367638}" presName="node" presStyleLbl="node1" presStyleIdx="2" presStyleCnt="6">
        <dgm:presLayoutVars>
          <dgm:bulletEnabled val="1"/>
        </dgm:presLayoutVars>
      </dgm:prSet>
      <dgm:spPr/>
    </dgm:pt>
    <dgm:pt modelId="{B3C0E7FD-A83B-4631-9EF3-647D01DE478C}" type="pres">
      <dgm:prSet presAssocID="{A092BECD-16CD-4999-B888-EB8F79C0A472}" presName="sibTrans" presStyleLbl="sibTrans1D1" presStyleIdx="2" presStyleCnt="5"/>
      <dgm:spPr/>
    </dgm:pt>
    <dgm:pt modelId="{FE42D222-0BA8-4ABB-A75F-DFC064C47E99}" type="pres">
      <dgm:prSet presAssocID="{A092BECD-16CD-4999-B888-EB8F79C0A472}" presName="connectorText" presStyleLbl="sibTrans1D1" presStyleIdx="2" presStyleCnt="5"/>
      <dgm:spPr/>
    </dgm:pt>
    <dgm:pt modelId="{3F3114A4-7DF6-41A2-96BC-A7F96D10371A}" type="pres">
      <dgm:prSet presAssocID="{3B43D6AD-631A-4B50-8164-EC8DCD7F2333}" presName="node" presStyleLbl="node1" presStyleIdx="3" presStyleCnt="6">
        <dgm:presLayoutVars>
          <dgm:bulletEnabled val="1"/>
        </dgm:presLayoutVars>
      </dgm:prSet>
      <dgm:spPr/>
    </dgm:pt>
    <dgm:pt modelId="{6771BF2C-D0D9-444B-84AE-B216425E0ADB}" type="pres">
      <dgm:prSet presAssocID="{86581E08-4BD5-4E22-B333-74301C6E0C8F}" presName="sibTrans" presStyleLbl="sibTrans1D1" presStyleIdx="3" presStyleCnt="5"/>
      <dgm:spPr/>
    </dgm:pt>
    <dgm:pt modelId="{7FB0CCB2-D6EF-4BFE-9E30-C185F7FE21F8}" type="pres">
      <dgm:prSet presAssocID="{86581E08-4BD5-4E22-B333-74301C6E0C8F}" presName="connectorText" presStyleLbl="sibTrans1D1" presStyleIdx="3" presStyleCnt="5"/>
      <dgm:spPr/>
    </dgm:pt>
    <dgm:pt modelId="{F915666E-29C2-4A66-9EDA-7CC1937B99DC}" type="pres">
      <dgm:prSet presAssocID="{AC9C7B31-DC13-4838-A83E-9257AD21F4F7}" presName="node" presStyleLbl="node1" presStyleIdx="4" presStyleCnt="6">
        <dgm:presLayoutVars>
          <dgm:bulletEnabled val="1"/>
        </dgm:presLayoutVars>
      </dgm:prSet>
      <dgm:spPr/>
    </dgm:pt>
    <dgm:pt modelId="{963B3F2B-FC8B-43F2-B610-32EF9B88C376}" type="pres">
      <dgm:prSet presAssocID="{EC9808AC-E0F0-4E96-AF69-F010CF4AA424}" presName="sibTrans" presStyleLbl="sibTrans1D1" presStyleIdx="4" presStyleCnt="5"/>
      <dgm:spPr/>
    </dgm:pt>
    <dgm:pt modelId="{376A7A44-BCBA-4E1B-8B19-AECAA7BA6797}" type="pres">
      <dgm:prSet presAssocID="{EC9808AC-E0F0-4E96-AF69-F010CF4AA424}" presName="connectorText" presStyleLbl="sibTrans1D1" presStyleIdx="4" presStyleCnt="5"/>
      <dgm:spPr/>
    </dgm:pt>
    <dgm:pt modelId="{486A7A9C-E29E-4EC2-B3AA-7FFB2919307B}" type="pres">
      <dgm:prSet presAssocID="{3C338578-4F68-4C32-BDFD-1AFE50759DD2}" presName="node" presStyleLbl="node1" presStyleIdx="5" presStyleCnt="6">
        <dgm:presLayoutVars>
          <dgm:bulletEnabled val="1"/>
        </dgm:presLayoutVars>
      </dgm:prSet>
      <dgm:spPr/>
    </dgm:pt>
  </dgm:ptLst>
  <dgm:cxnLst>
    <dgm:cxn modelId="{4CA4160D-4F3B-44E9-AD08-72E631F8E64E}" type="presOf" srcId="{1F1E1817-6BAA-4A22-BF09-3A4626CB2B36}" destId="{35EBC583-1E6D-4EBB-92BC-F4ECFE49BAE6}" srcOrd="0" destOrd="0" presId="urn:microsoft.com/office/officeart/2016/7/layout/RepeatingBendingProcessNew"/>
    <dgm:cxn modelId="{F381B231-E648-4F5E-BE1E-42BE857F65FB}" type="presOf" srcId="{86581E08-4BD5-4E22-B333-74301C6E0C8F}" destId="{7FB0CCB2-D6EF-4BFE-9E30-C185F7FE21F8}" srcOrd="1" destOrd="0" presId="urn:microsoft.com/office/officeart/2016/7/layout/RepeatingBendingProcessNew"/>
    <dgm:cxn modelId="{D5B9A85B-E088-4271-BFA9-21DA7283721B}" type="presOf" srcId="{7ACB11B1-6A5E-428D-94F7-B8D0BC53CB31}" destId="{FAC57EBA-7630-478C-A4E6-5B2DB5E01967}" srcOrd="0" destOrd="0" presId="urn:microsoft.com/office/officeart/2016/7/layout/RepeatingBendingProcessNew"/>
    <dgm:cxn modelId="{F077A342-044F-486A-920B-57043F15030F}" srcId="{593E5961-709E-4F20-BAA0-B3658319B0D1}" destId="{AC9C7B31-DC13-4838-A83E-9257AD21F4F7}" srcOrd="4" destOrd="0" parTransId="{10046E7C-11D4-4A9F-AAB0-3D8826AE9CBD}" sibTransId="{EC9808AC-E0F0-4E96-AF69-F010CF4AA424}"/>
    <dgm:cxn modelId="{22480D44-B543-4090-8969-E6B255D6515F}" srcId="{593E5961-709E-4F20-BAA0-B3658319B0D1}" destId="{7ACB11B1-6A5E-428D-94F7-B8D0BC53CB31}" srcOrd="1" destOrd="0" parTransId="{E38BED07-E342-49ED-B930-13DCE0E5A7FE}" sibTransId="{1F1E1817-6BAA-4A22-BF09-3A4626CB2B36}"/>
    <dgm:cxn modelId="{34AFDF65-1BB8-4D4B-B653-D3D6F0CBFCE5}" type="presOf" srcId="{EC9808AC-E0F0-4E96-AF69-F010CF4AA424}" destId="{963B3F2B-FC8B-43F2-B610-32EF9B88C376}" srcOrd="0" destOrd="0" presId="urn:microsoft.com/office/officeart/2016/7/layout/RepeatingBendingProcessNew"/>
    <dgm:cxn modelId="{6CFB0E48-B3CE-489F-9272-91F7283FE7ED}" type="presOf" srcId="{A092BECD-16CD-4999-B888-EB8F79C0A472}" destId="{B3C0E7FD-A83B-4631-9EF3-647D01DE478C}" srcOrd="0" destOrd="0" presId="urn:microsoft.com/office/officeart/2016/7/layout/RepeatingBendingProcessNew"/>
    <dgm:cxn modelId="{B7363A69-A381-46D7-A751-633A97F53EF7}" type="presOf" srcId="{EC9808AC-E0F0-4E96-AF69-F010CF4AA424}" destId="{376A7A44-BCBA-4E1B-8B19-AECAA7BA6797}" srcOrd="1" destOrd="0" presId="urn:microsoft.com/office/officeart/2016/7/layout/RepeatingBendingProcessNew"/>
    <dgm:cxn modelId="{475D6749-5960-4268-A3B0-89DB04245AE2}" srcId="{593E5961-709E-4F20-BAA0-B3658319B0D1}" destId="{3C338578-4F68-4C32-BDFD-1AFE50759DD2}" srcOrd="5" destOrd="0" parTransId="{39BBD8CB-27FC-4D9F-9AE7-DC7E7767E8FF}" sibTransId="{E63C8090-5631-4D72-8099-914789CEBED1}"/>
    <dgm:cxn modelId="{F3CC7177-EAC1-4C5E-BE1F-3B52CB8EBDCA}" type="presOf" srcId="{F218448C-939B-45BF-AAE3-40CCB9076E47}" destId="{06086C2D-8031-49E7-B7BC-8F6AAC3FD200}" srcOrd="0" destOrd="0" presId="urn:microsoft.com/office/officeart/2016/7/layout/RepeatingBendingProcessNew"/>
    <dgm:cxn modelId="{1075D983-A0D6-45E8-A62E-E6FED1984F3C}" srcId="{593E5961-709E-4F20-BAA0-B3658319B0D1}" destId="{F218448C-939B-45BF-AAE3-40CCB9076E47}" srcOrd="0" destOrd="0" parTransId="{66A01505-F232-4EBD-B6E6-9BE2F0B12FE8}" sibTransId="{6A56D54B-EE58-4E76-98A5-B5DD19ADF5AB}"/>
    <dgm:cxn modelId="{B2499C87-BA52-45CA-9AE8-CA502E51704F}" srcId="{593E5961-709E-4F20-BAA0-B3658319B0D1}" destId="{67ED3E04-162A-47AF-BB66-5F19C5367638}" srcOrd="2" destOrd="0" parTransId="{82DF5C48-6705-4825-91A7-B399011E51B4}" sibTransId="{A092BECD-16CD-4999-B888-EB8F79C0A472}"/>
    <dgm:cxn modelId="{2265C38D-D646-4207-A580-79948153F529}" type="presOf" srcId="{3B43D6AD-631A-4B50-8164-EC8DCD7F2333}" destId="{3F3114A4-7DF6-41A2-96BC-A7F96D10371A}" srcOrd="0" destOrd="0" presId="urn:microsoft.com/office/officeart/2016/7/layout/RepeatingBendingProcessNew"/>
    <dgm:cxn modelId="{81FEA1AE-3281-4140-A611-6A2BCA0D63FE}" type="presOf" srcId="{6A56D54B-EE58-4E76-98A5-B5DD19ADF5AB}" destId="{26738CD1-521F-4E7F-8A8D-34898C4BEEC2}" srcOrd="1" destOrd="0" presId="urn:microsoft.com/office/officeart/2016/7/layout/RepeatingBendingProcessNew"/>
    <dgm:cxn modelId="{1E7E34B0-4CD7-4A86-8502-8176A4F8EFD1}" type="presOf" srcId="{593E5961-709E-4F20-BAA0-B3658319B0D1}" destId="{5F7DE141-3C43-43AD-AE35-38FCD35CC53A}" srcOrd="0" destOrd="0" presId="urn:microsoft.com/office/officeart/2016/7/layout/RepeatingBendingProcessNew"/>
    <dgm:cxn modelId="{976130C4-C678-4E47-8FF9-6CB7F95F0744}" srcId="{593E5961-709E-4F20-BAA0-B3658319B0D1}" destId="{3B43D6AD-631A-4B50-8164-EC8DCD7F2333}" srcOrd="3" destOrd="0" parTransId="{4570A980-76C1-4157-859D-C989461ACC58}" sibTransId="{86581E08-4BD5-4E22-B333-74301C6E0C8F}"/>
    <dgm:cxn modelId="{690125C9-1328-42D5-85F6-6E2B3C8777C0}" type="presOf" srcId="{86581E08-4BD5-4E22-B333-74301C6E0C8F}" destId="{6771BF2C-D0D9-444B-84AE-B216425E0ADB}" srcOrd="0" destOrd="0" presId="urn:microsoft.com/office/officeart/2016/7/layout/RepeatingBendingProcessNew"/>
    <dgm:cxn modelId="{1B3E81CD-88C0-494C-8AC8-CE498F31EBD4}" type="presOf" srcId="{A092BECD-16CD-4999-B888-EB8F79C0A472}" destId="{FE42D222-0BA8-4ABB-A75F-DFC064C47E99}" srcOrd="1" destOrd="0" presId="urn:microsoft.com/office/officeart/2016/7/layout/RepeatingBendingProcessNew"/>
    <dgm:cxn modelId="{C8152DDC-8F9F-43F5-8315-548562C56D74}" type="presOf" srcId="{67ED3E04-162A-47AF-BB66-5F19C5367638}" destId="{27A70A60-9916-45C4-8A4C-87AF75BDBFE0}" srcOrd="0" destOrd="0" presId="urn:microsoft.com/office/officeart/2016/7/layout/RepeatingBendingProcessNew"/>
    <dgm:cxn modelId="{E77B5CE2-81FE-4A7E-B9B9-0531A0259821}" type="presOf" srcId="{1F1E1817-6BAA-4A22-BF09-3A4626CB2B36}" destId="{F421C8C9-A359-4A4A-93E3-7B8BFBB83B75}" srcOrd="1" destOrd="0" presId="urn:microsoft.com/office/officeart/2016/7/layout/RepeatingBendingProcessNew"/>
    <dgm:cxn modelId="{D710FEF4-C21A-4800-A516-0AC280ADFF6F}" type="presOf" srcId="{6A56D54B-EE58-4E76-98A5-B5DD19ADF5AB}" destId="{ABB04FE0-EC2B-4229-9F05-A4A1A087559C}" srcOrd="0" destOrd="0" presId="urn:microsoft.com/office/officeart/2016/7/layout/RepeatingBendingProcessNew"/>
    <dgm:cxn modelId="{E34AC8FB-FFE2-4675-93DF-90392BFFD55E}" type="presOf" srcId="{3C338578-4F68-4C32-BDFD-1AFE50759DD2}" destId="{486A7A9C-E29E-4EC2-B3AA-7FFB2919307B}" srcOrd="0" destOrd="0" presId="urn:microsoft.com/office/officeart/2016/7/layout/RepeatingBendingProcessNew"/>
    <dgm:cxn modelId="{2194DDFF-9AD5-4F31-A373-673EBE6A7D97}" type="presOf" srcId="{AC9C7B31-DC13-4838-A83E-9257AD21F4F7}" destId="{F915666E-29C2-4A66-9EDA-7CC1937B99DC}" srcOrd="0" destOrd="0" presId="urn:microsoft.com/office/officeart/2016/7/layout/RepeatingBendingProcessNew"/>
    <dgm:cxn modelId="{908C919E-031C-4FB6-A573-6D13958F3DDD}" type="presParOf" srcId="{5F7DE141-3C43-43AD-AE35-38FCD35CC53A}" destId="{06086C2D-8031-49E7-B7BC-8F6AAC3FD200}" srcOrd="0" destOrd="0" presId="urn:microsoft.com/office/officeart/2016/7/layout/RepeatingBendingProcessNew"/>
    <dgm:cxn modelId="{D613CD91-34FA-4D53-ADF6-7FE85153C032}" type="presParOf" srcId="{5F7DE141-3C43-43AD-AE35-38FCD35CC53A}" destId="{ABB04FE0-EC2B-4229-9F05-A4A1A087559C}" srcOrd="1" destOrd="0" presId="urn:microsoft.com/office/officeart/2016/7/layout/RepeatingBendingProcessNew"/>
    <dgm:cxn modelId="{1046FA12-E2E8-40D5-8DEF-71D535E1BA3A}" type="presParOf" srcId="{ABB04FE0-EC2B-4229-9F05-A4A1A087559C}" destId="{26738CD1-521F-4E7F-8A8D-34898C4BEEC2}" srcOrd="0" destOrd="0" presId="urn:microsoft.com/office/officeart/2016/7/layout/RepeatingBendingProcessNew"/>
    <dgm:cxn modelId="{85436B24-D2BE-4D3E-A339-0B279DEB2C70}" type="presParOf" srcId="{5F7DE141-3C43-43AD-AE35-38FCD35CC53A}" destId="{FAC57EBA-7630-478C-A4E6-5B2DB5E01967}" srcOrd="2" destOrd="0" presId="urn:microsoft.com/office/officeart/2016/7/layout/RepeatingBendingProcessNew"/>
    <dgm:cxn modelId="{638D41C2-090C-44F3-99D7-37B2B7E2179A}" type="presParOf" srcId="{5F7DE141-3C43-43AD-AE35-38FCD35CC53A}" destId="{35EBC583-1E6D-4EBB-92BC-F4ECFE49BAE6}" srcOrd="3" destOrd="0" presId="urn:microsoft.com/office/officeart/2016/7/layout/RepeatingBendingProcessNew"/>
    <dgm:cxn modelId="{99037308-7E74-40C9-861D-058D9B77714E}" type="presParOf" srcId="{35EBC583-1E6D-4EBB-92BC-F4ECFE49BAE6}" destId="{F421C8C9-A359-4A4A-93E3-7B8BFBB83B75}" srcOrd="0" destOrd="0" presId="urn:microsoft.com/office/officeart/2016/7/layout/RepeatingBendingProcessNew"/>
    <dgm:cxn modelId="{77A1E0A1-B8E3-49E6-8835-1F21AD7C9F22}" type="presParOf" srcId="{5F7DE141-3C43-43AD-AE35-38FCD35CC53A}" destId="{27A70A60-9916-45C4-8A4C-87AF75BDBFE0}" srcOrd="4" destOrd="0" presId="urn:microsoft.com/office/officeart/2016/7/layout/RepeatingBendingProcessNew"/>
    <dgm:cxn modelId="{E2B3449F-9BFF-42AD-9FB0-D99355FDCBD8}" type="presParOf" srcId="{5F7DE141-3C43-43AD-AE35-38FCD35CC53A}" destId="{B3C0E7FD-A83B-4631-9EF3-647D01DE478C}" srcOrd="5" destOrd="0" presId="urn:microsoft.com/office/officeart/2016/7/layout/RepeatingBendingProcessNew"/>
    <dgm:cxn modelId="{E5EFE5EE-861A-4733-AE68-D41BF9B760AE}" type="presParOf" srcId="{B3C0E7FD-A83B-4631-9EF3-647D01DE478C}" destId="{FE42D222-0BA8-4ABB-A75F-DFC064C47E99}" srcOrd="0" destOrd="0" presId="urn:microsoft.com/office/officeart/2016/7/layout/RepeatingBendingProcessNew"/>
    <dgm:cxn modelId="{010F7EC7-DB56-427D-ADF3-9E73CF1C8F30}" type="presParOf" srcId="{5F7DE141-3C43-43AD-AE35-38FCD35CC53A}" destId="{3F3114A4-7DF6-41A2-96BC-A7F96D10371A}" srcOrd="6" destOrd="0" presId="urn:microsoft.com/office/officeart/2016/7/layout/RepeatingBendingProcessNew"/>
    <dgm:cxn modelId="{C94C477F-8FB0-4B9A-A499-0BDC2D7EDFAC}" type="presParOf" srcId="{5F7DE141-3C43-43AD-AE35-38FCD35CC53A}" destId="{6771BF2C-D0D9-444B-84AE-B216425E0ADB}" srcOrd="7" destOrd="0" presId="urn:microsoft.com/office/officeart/2016/7/layout/RepeatingBendingProcessNew"/>
    <dgm:cxn modelId="{A67C4B59-51EC-43DD-973F-E674FC4447B1}" type="presParOf" srcId="{6771BF2C-D0D9-444B-84AE-B216425E0ADB}" destId="{7FB0CCB2-D6EF-4BFE-9E30-C185F7FE21F8}" srcOrd="0" destOrd="0" presId="urn:microsoft.com/office/officeart/2016/7/layout/RepeatingBendingProcessNew"/>
    <dgm:cxn modelId="{378C374D-69BE-4993-89C3-2D284695CE60}" type="presParOf" srcId="{5F7DE141-3C43-43AD-AE35-38FCD35CC53A}" destId="{F915666E-29C2-4A66-9EDA-7CC1937B99DC}" srcOrd="8" destOrd="0" presId="urn:microsoft.com/office/officeart/2016/7/layout/RepeatingBendingProcessNew"/>
    <dgm:cxn modelId="{204BAA1C-C9C5-47F9-9F61-6A81682D31DF}" type="presParOf" srcId="{5F7DE141-3C43-43AD-AE35-38FCD35CC53A}" destId="{963B3F2B-FC8B-43F2-B610-32EF9B88C376}" srcOrd="9" destOrd="0" presId="urn:microsoft.com/office/officeart/2016/7/layout/RepeatingBendingProcessNew"/>
    <dgm:cxn modelId="{4FF0AFAA-E90F-4048-96E2-4430E31C7801}" type="presParOf" srcId="{963B3F2B-FC8B-43F2-B610-32EF9B88C376}" destId="{376A7A44-BCBA-4E1B-8B19-AECAA7BA6797}" srcOrd="0" destOrd="0" presId="urn:microsoft.com/office/officeart/2016/7/layout/RepeatingBendingProcessNew"/>
    <dgm:cxn modelId="{4F6D06A3-4541-4F35-8BA4-5C4FD57E5867}" type="presParOf" srcId="{5F7DE141-3C43-43AD-AE35-38FCD35CC53A}" destId="{486A7A9C-E29E-4EC2-B3AA-7FFB2919307B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E38A91-41D6-4507-BF59-A7DBCFDF7A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970DD61-6EE8-47CE-B37E-0CA5E293192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nghệ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Internet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đã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sự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tác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lớn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tới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mọi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khía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cạnh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cuộc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thường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ngày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5B81FF-42C2-417D-A6CA-120FFE7985E7}" type="parTrans" cxnId="{A79E88AA-014B-4B43-AFE8-6BD317E49F27}">
      <dgm:prSet/>
      <dgm:spPr/>
      <dgm:t>
        <a:bodyPr/>
        <a:lstStyle/>
        <a:p>
          <a:endParaRPr lang="en-US"/>
        </a:p>
      </dgm:t>
    </dgm:pt>
    <dgm:pt modelId="{9A2BDC97-DE31-4425-92CC-066AB8239A93}" type="sibTrans" cxnId="{A79E88AA-014B-4B43-AFE8-6BD317E49F27}">
      <dgm:prSet/>
      <dgm:spPr/>
      <dgm:t>
        <a:bodyPr/>
        <a:lstStyle/>
        <a:p>
          <a:endParaRPr lang="en-US"/>
        </a:p>
      </dgm:t>
    </dgm:pt>
    <dgm:pt modelId="{470F03D6-73D1-40CD-9984-04E3138FAFC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+ Trong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làn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đó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AI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cũng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lĩnh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vực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rất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tiềm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vào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loạt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lĩnh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vực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như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y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tế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an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ninh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…</a:t>
          </a:r>
        </a:p>
      </dgm:t>
    </dgm:pt>
    <dgm:pt modelId="{2E809869-B26A-4CA6-9E23-ABA4B6A4781B}" type="parTrans" cxnId="{00087B36-3546-43A7-83F1-92BB327847EE}">
      <dgm:prSet/>
      <dgm:spPr/>
      <dgm:t>
        <a:bodyPr/>
        <a:lstStyle/>
        <a:p>
          <a:endParaRPr lang="en-US"/>
        </a:p>
      </dgm:t>
    </dgm:pt>
    <dgm:pt modelId="{1B485577-AE50-4FAF-9499-A19EA2BC5C37}" type="sibTrans" cxnId="{00087B36-3546-43A7-83F1-92BB327847EE}">
      <dgm:prSet/>
      <dgm:spPr/>
      <dgm:t>
        <a:bodyPr/>
        <a:lstStyle/>
        <a:p>
          <a:endParaRPr lang="en-US"/>
        </a:p>
      </dgm:t>
    </dgm:pt>
    <dgm:pt modelId="{1B7C514B-A431-45F9-B1AD-9C1A6DC7E13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Nhằm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giúp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nâng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cao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cuộc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con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cải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chất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lượng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dịch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vụ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5DA6EEEF-FF88-4B78-AA15-F449360D2D68}" type="parTrans" cxnId="{C91858B4-3CA6-4D5D-A6FD-EC747365004F}">
      <dgm:prSet/>
      <dgm:spPr/>
      <dgm:t>
        <a:bodyPr/>
        <a:lstStyle/>
        <a:p>
          <a:endParaRPr lang="en-US"/>
        </a:p>
      </dgm:t>
    </dgm:pt>
    <dgm:pt modelId="{507C41F1-0FB1-48E8-B930-B22474048B19}" type="sibTrans" cxnId="{C91858B4-3CA6-4D5D-A6FD-EC747365004F}">
      <dgm:prSet/>
      <dgm:spPr/>
      <dgm:t>
        <a:bodyPr/>
        <a:lstStyle/>
        <a:p>
          <a:endParaRPr lang="en-US"/>
        </a:p>
      </dgm:t>
    </dgm:pt>
    <dgm:pt modelId="{9C68953A-FC4D-44AE-9D4A-B0C3F8D2279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nhận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dạng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hành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vi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giám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sát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khả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góp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chất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lượng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dịch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vụ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dưỡng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lão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DF9ECDDA-DC64-415E-9631-C6048D8D22CB}" type="parTrans" cxnId="{2DDA311A-5C44-4BD9-95B5-16EB2F879C3B}">
      <dgm:prSet/>
      <dgm:spPr/>
      <dgm:t>
        <a:bodyPr/>
        <a:lstStyle/>
        <a:p>
          <a:endParaRPr lang="en-US"/>
        </a:p>
      </dgm:t>
    </dgm:pt>
    <dgm:pt modelId="{F3D74002-5E13-4B8F-AC53-ECE341DA5EEA}" type="sibTrans" cxnId="{2DDA311A-5C44-4BD9-95B5-16EB2F879C3B}">
      <dgm:prSet/>
      <dgm:spPr/>
      <dgm:t>
        <a:bodyPr/>
        <a:lstStyle/>
        <a:p>
          <a:endParaRPr lang="en-US"/>
        </a:p>
      </dgm:t>
    </dgm:pt>
    <dgm:pt modelId="{C6B3758D-AA92-409A-A102-8C0B819BAC2F}" type="pres">
      <dgm:prSet presAssocID="{61E38A91-41D6-4507-BF59-A7DBCFDF7ACC}" presName="root" presStyleCnt="0">
        <dgm:presLayoutVars>
          <dgm:dir/>
          <dgm:resizeHandles val="exact"/>
        </dgm:presLayoutVars>
      </dgm:prSet>
      <dgm:spPr/>
    </dgm:pt>
    <dgm:pt modelId="{EC5CEBDF-BC20-48BA-B98F-C3EF299D93C7}" type="pres">
      <dgm:prSet presAssocID="{A970DD61-6EE8-47CE-B37E-0CA5E2931924}" presName="compNode" presStyleCnt="0"/>
      <dgm:spPr/>
    </dgm:pt>
    <dgm:pt modelId="{9FC78252-A868-4E67-9D48-C85E751EFF61}" type="pres">
      <dgm:prSet presAssocID="{A970DD61-6EE8-47CE-B37E-0CA5E2931924}" presName="bgRect" presStyleLbl="bgShp" presStyleIdx="0" presStyleCnt="4"/>
      <dgm:spPr/>
    </dgm:pt>
    <dgm:pt modelId="{0092D942-CF91-462E-B045-B25D7B5979C6}" type="pres">
      <dgm:prSet presAssocID="{A970DD61-6EE8-47CE-B37E-0CA5E293192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D7BE0739-2211-47A6-9F41-3BEABA883298}" type="pres">
      <dgm:prSet presAssocID="{A970DD61-6EE8-47CE-B37E-0CA5E2931924}" presName="spaceRect" presStyleCnt="0"/>
      <dgm:spPr/>
    </dgm:pt>
    <dgm:pt modelId="{C727BBCF-2EA8-43C6-9C65-391DF8C7A73A}" type="pres">
      <dgm:prSet presAssocID="{A970DD61-6EE8-47CE-B37E-0CA5E2931924}" presName="parTx" presStyleLbl="revTx" presStyleIdx="0" presStyleCnt="4">
        <dgm:presLayoutVars>
          <dgm:chMax val="0"/>
          <dgm:chPref val="0"/>
        </dgm:presLayoutVars>
      </dgm:prSet>
      <dgm:spPr/>
    </dgm:pt>
    <dgm:pt modelId="{1474C1BC-9122-43E3-B8F6-517641CDE1AD}" type="pres">
      <dgm:prSet presAssocID="{9A2BDC97-DE31-4425-92CC-066AB8239A93}" presName="sibTrans" presStyleCnt="0"/>
      <dgm:spPr/>
    </dgm:pt>
    <dgm:pt modelId="{2B636F80-C08B-402D-8134-0E3311489224}" type="pres">
      <dgm:prSet presAssocID="{470F03D6-73D1-40CD-9984-04E3138FAFC6}" presName="compNode" presStyleCnt="0"/>
      <dgm:spPr/>
    </dgm:pt>
    <dgm:pt modelId="{A253AFF6-4D73-4568-A090-449DC8B6CFE3}" type="pres">
      <dgm:prSet presAssocID="{470F03D6-73D1-40CD-9984-04E3138FAFC6}" presName="bgRect" presStyleLbl="bgShp" presStyleIdx="1" presStyleCnt="4"/>
      <dgm:spPr/>
    </dgm:pt>
    <dgm:pt modelId="{0CECAE1D-062E-4799-92A8-DF234637B942}" type="pres">
      <dgm:prSet presAssocID="{470F03D6-73D1-40CD-9984-04E3138FAFC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6795758-802E-4D68-9F7F-7447CC8546D2}" type="pres">
      <dgm:prSet presAssocID="{470F03D6-73D1-40CD-9984-04E3138FAFC6}" presName="spaceRect" presStyleCnt="0"/>
      <dgm:spPr/>
    </dgm:pt>
    <dgm:pt modelId="{7D21166A-8386-480B-B6CD-F93E1DF6597D}" type="pres">
      <dgm:prSet presAssocID="{470F03D6-73D1-40CD-9984-04E3138FAFC6}" presName="parTx" presStyleLbl="revTx" presStyleIdx="1" presStyleCnt="4">
        <dgm:presLayoutVars>
          <dgm:chMax val="0"/>
          <dgm:chPref val="0"/>
        </dgm:presLayoutVars>
      </dgm:prSet>
      <dgm:spPr/>
    </dgm:pt>
    <dgm:pt modelId="{85696A4D-CD10-4A25-AFFE-9A416B3FA3F4}" type="pres">
      <dgm:prSet presAssocID="{1B485577-AE50-4FAF-9499-A19EA2BC5C37}" presName="sibTrans" presStyleCnt="0"/>
      <dgm:spPr/>
    </dgm:pt>
    <dgm:pt modelId="{2DBC18A3-5224-4213-954E-5C1489A8005A}" type="pres">
      <dgm:prSet presAssocID="{1B7C514B-A431-45F9-B1AD-9C1A6DC7E133}" presName="compNode" presStyleCnt="0"/>
      <dgm:spPr/>
    </dgm:pt>
    <dgm:pt modelId="{67AA3B6D-DED1-4338-994C-0731DB0E7989}" type="pres">
      <dgm:prSet presAssocID="{1B7C514B-A431-45F9-B1AD-9C1A6DC7E133}" presName="bgRect" presStyleLbl="bgShp" presStyleIdx="2" presStyleCnt="4"/>
      <dgm:spPr/>
    </dgm:pt>
    <dgm:pt modelId="{B8B1B564-4731-4B8E-A1B8-480672641818}" type="pres">
      <dgm:prSet presAssocID="{1B7C514B-A431-45F9-B1AD-9C1A6DC7E13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CA901895-CDD8-4FC2-A524-1E43522E81B3}" type="pres">
      <dgm:prSet presAssocID="{1B7C514B-A431-45F9-B1AD-9C1A6DC7E133}" presName="spaceRect" presStyleCnt="0"/>
      <dgm:spPr/>
    </dgm:pt>
    <dgm:pt modelId="{766379DB-0AD0-4F67-BD6E-69D7CD32FF9F}" type="pres">
      <dgm:prSet presAssocID="{1B7C514B-A431-45F9-B1AD-9C1A6DC7E133}" presName="parTx" presStyleLbl="revTx" presStyleIdx="2" presStyleCnt="4">
        <dgm:presLayoutVars>
          <dgm:chMax val="0"/>
          <dgm:chPref val="0"/>
        </dgm:presLayoutVars>
      </dgm:prSet>
      <dgm:spPr/>
    </dgm:pt>
    <dgm:pt modelId="{C29AEF47-1E79-4F60-B8C0-AF8DFD05DAC1}" type="pres">
      <dgm:prSet presAssocID="{507C41F1-0FB1-48E8-B930-B22474048B19}" presName="sibTrans" presStyleCnt="0"/>
      <dgm:spPr/>
    </dgm:pt>
    <dgm:pt modelId="{1677AB66-297F-41ED-BE80-B32FC8DF37ED}" type="pres">
      <dgm:prSet presAssocID="{9C68953A-FC4D-44AE-9D4A-B0C3F8D2279D}" presName="compNode" presStyleCnt="0"/>
      <dgm:spPr/>
    </dgm:pt>
    <dgm:pt modelId="{5A734840-C46D-4EC7-9457-E4492722CB0E}" type="pres">
      <dgm:prSet presAssocID="{9C68953A-FC4D-44AE-9D4A-B0C3F8D2279D}" presName="bgRect" presStyleLbl="bgShp" presStyleIdx="3" presStyleCnt="4"/>
      <dgm:spPr/>
    </dgm:pt>
    <dgm:pt modelId="{A0ABAC01-79E6-4B9E-BF49-AE92D6629FCF}" type="pres">
      <dgm:prSet presAssocID="{9C68953A-FC4D-44AE-9D4A-B0C3F8D2279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47D4873-C9BE-4F08-835D-737B3032CB78}" type="pres">
      <dgm:prSet presAssocID="{9C68953A-FC4D-44AE-9D4A-B0C3F8D2279D}" presName="spaceRect" presStyleCnt="0"/>
      <dgm:spPr/>
    </dgm:pt>
    <dgm:pt modelId="{70131418-5F67-4EE1-8355-9FC0B109800A}" type="pres">
      <dgm:prSet presAssocID="{9C68953A-FC4D-44AE-9D4A-B0C3F8D2279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5506019-F1E8-415D-A4D3-5DC98C987A5D}" type="presOf" srcId="{A970DD61-6EE8-47CE-B37E-0CA5E2931924}" destId="{C727BBCF-2EA8-43C6-9C65-391DF8C7A73A}" srcOrd="0" destOrd="0" presId="urn:microsoft.com/office/officeart/2018/2/layout/IconVerticalSolidList"/>
    <dgm:cxn modelId="{2DDA311A-5C44-4BD9-95B5-16EB2F879C3B}" srcId="{61E38A91-41D6-4507-BF59-A7DBCFDF7ACC}" destId="{9C68953A-FC4D-44AE-9D4A-B0C3F8D2279D}" srcOrd="3" destOrd="0" parTransId="{DF9ECDDA-DC64-415E-9631-C6048D8D22CB}" sibTransId="{F3D74002-5E13-4B8F-AC53-ECE341DA5EEA}"/>
    <dgm:cxn modelId="{00087B36-3546-43A7-83F1-92BB327847EE}" srcId="{61E38A91-41D6-4507-BF59-A7DBCFDF7ACC}" destId="{470F03D6-73D1-40CD-9984-04E3138FAFC6}" srcOrd="1" destOrd="0" parTransId="{2E809869-B26A-4CA6-9E23-ABA4B6A4781B}" sibTransId="{1B485577-AE50-4FAF-9499-A19EA2BC5C37}"/>
    <dgm:cxn modelId="{F7CB7153-7D33-4248-B262-889B81729934}" type="presOf" srcId="{470F03D6-73D1-40CD-9984-04E3138FAFC6}" destId="{7D21166A-8386-480B-B6CD-F93E1DF6597D}" srcOrd="0" destOrd="0" presId="urn:microsoft.com/office/officeart/2018/2/layout/IconVerticalSolidList"/>
    <dgm:cxn modelId="{1D806976-627F-42D3-B30F-9F52734BAE19}" type="presOf" srcId="{61E38A91-41D6-4507-BF59-A7DBCFDF7ACC}" destId="{C6B3758D-AA92-409A-A102-8C0B819BAC2F}" srcOrd="0" destOrd="0" presId="urn:microsoft.com/office/officeart/2018/2/layout/IconVerticalSolidList"/>
    <dgm:cxn modelId="{A79E88AA-014B-4B43-AFE8-6BD317E49F27}" srcId="{61E38A91-41D6-4507-BF59-A7DBCFDF7ACC}" destId="{A970DD61-6EE8-47CE-B37E-0CA5E2931924}" srcOrd="0" destOrd="0" parTransId="{285B81FF-42C2-417D-A6CA-120FFE7985E7}" sibTransId="{9A2BDC97-DE31-4425-92CC-066AB8239A93}"/>
    <dgm:cxn modelId="{C91858B4-3CA6-4D5D-A6FD-EC747365004F}" srcId="{61E38A91-41D6-4507-BF59-A7DBCFDF7ACC}" destId="{1B7C514B-A431-45F9-B1AD-9C1A6DC7E133}" srcOrd="2" destOrd="0" parTransId="{5DA6EEEF-FF88-4B78-AA15-F449360D2D68}" sibTransId="{507C41F1-0FB1-48E8-B930-B22474048B19}"/>
    <dgm:cxn modelId="{2D88ABCB-6BA6-4836-824E-CD4F9F635F30}" type="presOf" srcId="{1B7C514B-A431-45F9-B1AD-9C1A6DC7E133}" destId="{766379DB-0AD0-4F67-BD6E-69D7CD32FF9F}" srcOrd="0" destOrd="0" presId="urn:microsoft.com/office/officeart/2018/2/layout/IconVerticalSolidList"/>
    <dgm:cxn modelId="{898B8ADA-7CA7-46F2-96F5-FD741F0D7AD5}" type="presOf" srcId="{9C68953A-FC4D-44AE-9D4A-B0C3F8D2279D}" destId="{70131418-5F67-4EE1-8355-9FC0B109800A}" srcOrd="0" destOrd="0" presId="urn:microsoft.com/office/officeart/2018/2/layout/IconVerticalSolidList"/>
    <dgm:cxn modelId="{DFFEE80A-DD80-4A3A-8EF7-9B4022C680AD}" type="presParOf" srcId="{C6B3758D-AA92-409A-A102-8C0B819BAC2F}" destId="{EC5CEBDF-BC20-48BA-B98F-C3EF299D93C7}" srcOrd="0" destOrd="0" presId="urn:microsoft.com/office/officeart/2018/2/layout/IconVerticalSolidList"/>
    <dgm:cxn modelId="{87116B03-6CB0-40E1-BAE0-C15A92DDC037}" type="presParOf" srcId="{EC5CEBDF-BC20-48BA-B98F-C3EF299D93C7}" destId="{9FC78252-A868-4E67-9D48-C85E751EFF61}" srcOrd="0" destOrd="0" presId="urn:microsoft.com/office/officeart/2018/2/layout/IconVerticalSolidList"/>
    <dgm:cxn modelId="{0AB84BCF-2014-42F0-85A9-7D4EA303BD76}" type="presParOf" srcId="{EC5CEBDF-BC20-48BA-B98F-C3EF299D93C7}" destId="{0092D942-CF91-462E-B045-B25D7B5979C6}" srcOrd="1" destOrd="0" presId="urn:microsoft.com/office/officeart/2018/2/layout/IconVerticalSolidList"/>
    <dgm:cxn modelId="{1F80C284-6089-47AB-857D-B0301A6488E5}" type="presParOf" srcId="{EC5CEBDF-BC20-48BA-B98F-C3EF299D93C7}" destId="{D7BE0739-2211-47A6-9F41-3BEABA883298}" srcOrd="2" destOrd="0" presId="urn:microsoft.com/office/officeart/2018/2/layout/IconVerticalSolidList"/>
    <dgm:cxn modelId="{FE64E3D8-110B-4780-AD3B-3F2C40C3798E}" type="presParOf" srcId="{EC5CEBDF-BC20-48BA-B98F-C3EF299D93C7}" destId="{C727BBCF-2EA8-43C6-9C65-391DF8C7A73A}" srcOrd="3" destOrd="0" presId="urn:microsoft.com/office/officeart/2018/2/layout/IconVerticalSolidList"/>
    <dgm:cxn modelId="{88F4060F-E191-4125-852C-41C21C6EDCCC}" type="presParOf" srcId="{C6B3758D-AA92-409A-A102-8C0B819BAC2F}" destId="{1474C1BC-9122-43E3-B8F6-517641CDE1AD}" srcOrd="1" destOrd="0" presId="urn:microsoft.com/office/officeart/2018/2/layout/IconVerticalSolidList"/>
    <dgm:cxn modelId="{E6E1A8D2-42F5-45D3-8522-FFA9291316EB}" type="presParOf" srcId="{C6B3758D-AA92-409A-A102-8C0B819BAC2F}" destId="{2B636F80-C08B-402D-8134-0E3311489224}" srcOrd="2" destOrd="0" presId="urn:microsoft.com/office/officeart/2018/2/layout/IconVerticalSolidList"/>
    <dgm:cxn modelId="{F604766A-FA14-41A9-B704-99F5A139700A}" type="presParOf" srcId="{2B636F80-C08B-402D-8134-0E3311489224}" destId="{A253AFF6-4D73-4568-A090-449DC8B6CFE3}" srcOrd="0" destOrd="0" presId="urn:microsoft.com/office/officeart/2018/2/layout/IconVerticalSolidList"/>
    <dgm:cxn modelId="{0DD6D019-880C-404A-9382-B2A15FC0AE6D}" type="presParOf" srcId="{2B636F80-C08B-402D-8134-0E3311489224}" destId="{0CECAE1D-062E-4799-92A8-DF234637B942}" srcOrd="1" destOrd="0" presId="urn:microsoft.com/office/officeart/2018/2/layout/IconVerticalSolidList"/>
    <dgm:cxn modelId="{13198FC9-438C-421C-87F6-BEBBE5B3B729}" type="presParOf" srcId="{2B636F80-C08B-402D-8134-0E3311489224}" destId="{16795758-802E-4D68-9F7F-7447CC8546D2}" srcOrd="2" destOrd="0" presId="urn:microsoft.com/office/officeart/2018/2/layout/IconVerticalSolidList"/>
    <dgm:cxn modelId="{E0D1B23C-BA9E-4611-B561-A35EDCFD44F4}" type="presParOf" srcId="{2B636F80-C08B-402D-8134-0E3311489224}" destId="{7D21166A-8386-480B-B6CD-F93E1DF6597D}" srcOrd="3" destOrd="0" presId="urn:microsoft.com/office/officeart/2018/2/layout/IconVerticalSolidList"/>
    <dgm:cxn modelId="{79B91718-30AE-4469-9B6D-10EAF7F0093A}" type="presParOf" srcId="{C6B3758D-AA92-409A-A102-8C0B819BAC2F}" destId="{85696A4D-CD10-4A25-AFFE-9A416B3FA3F4}" srcOrd="3" destOrd="0" presId="urn:microsoft.com/office/officeart/2018/2/layout/IconVerticalSolidList"/>
    <dgm:cxn modelId="{F3672143-E167-42BA-89AC-2BD54CEAF585}" type="presParOf" srcId="{C6B3758D-AA92-409A-A102-8C0B819BAC2F}" destId="{2DBC18A3-5224-4213-954E-5C1489A8005A}" srcOrd="4" destOrd="0" presId="urn:microsoft.com/office/officeart/2018/2/layout/IconVerticalSolidList"/>
    <dgm:cxn modelId="{E16B8140-2486-4ADC-B6DC-CCBD3F3EECE2}" type="presParOf" srcId="{2DBC18A3-5224-4213-954E-5C1489A8005A}" destId="{67AA3B6D-DED1-4338-994C-0731DB0E7989}" srcOrd="0" destOrd="0" presId="urn:microsoft.com/office/officeart/2018/2/layout/IconVerticalSolidList"/>
    <dgm:cxn modelId="{8E25A9C1-B9AC-4610-9128-EF67C6F25215}" type="presParOf" srcId="{2DBC18A3-5224-4213-954E-5C1489A8005A}" destId="{B8B1B564-4731-4B8E-A1B8-480672641818}" srcOrd="1" destOrd="0" presId="urn:microsoft.com/office/officeart/2018/2/layout/IconVerticalSolidList"/>
    <dgm:cxn modelId="{48C00458-33D9-4202-BA22-0881F9430A82}" type="presParOf" srcId="{2DBC18A3-5224-4213-954E-5C1489A8005A}" destId="{CA901895-CDD8-4FC2-A524-1E43522E81B3}" srcOrd="2" destOrd="0" presId="urn:microsoft.com/office/officeart/2018/2/layout/IconVerticalSolidList"/>
    <dgm:cxn modelId="{DDC492BA-2B22-4033-82E0-337152D9A901}" type="presParOf" srcId="{2DBC18A3-5224-4213-954E-5C1489A8005A}" destId="{766379DB-0AD0-4F67-BD6E-69D7CD32FF9F}" srcOrd="3" destOrd="0" presId="urn:microsoft.com/office/officeart/2018/2/layout/IconVerticalSolidList"/>
    <dgm:cxn modelId="{60ED28D5-771A-44C4-A51C-25E374A8E737}" type="presParOf" srcId="{C6B3758D-AA92-409A-A102-8C0B819BAC2F}" destId="{C29AEF47-1E79-4F60-B8C0-AF8DFD05DAC1}" srcOrd="5" destOrd="0" presId="urn:microsoft.com/office/officeart/2018/2/layout/IconVerticalSolidList"/>
    <dgm:cxn modelId="{593D9404-D856-4CE1-A380-892DA53689E5}" type="presParOf" srcId="{C6B3758D-AA92-409A-A102-8C0B819BAC2F}" destId="{1677AB66-297F-41ED-BE80-B32FC8DF37ED}" srcOrd="6" destOrd="0" presId="urn:microsoft.com/office/officeart/2018/2/layout/IconVerticalSolidList"/>
    <dgm:cxn modelId="{08218F9C-6E29-4675-8F24-4DF8A5993C17}" type="presParOf" srcId="{1677AB66-297F-41ED-BE80-B32FC8DF37ED}" destId="{5A734840-C46D-4EC7-9457-E4492722CB0E}" srcOrd="0" destOrd="0" presId="urn:microsoft.com/office/officeart/2018/2/layout/IconVerticalSolidList"/>
    <dgm:cxn modelId="{F10027CE-B29B-496B-B0EB-A2CC779E3872}" type="presParOf" srcId="{1677AB66-297F-41ED-BE80-B32FC8DF37ED}" destId="{A0ABAC01-79E6-4B9E-BF49-AE92D6629FCF}" srcOrd="1" destOrd="0" presId="urn:microsoft.com/office/officeart/2018/2/layout/IconVerticalSolidList"/>
    <dgm:cxn modelId="{0923A89A-2F83-4660-B387-1CA94537B52C}" type="presParOf" srcId="{1677AB66-297F-41ED-BE80-B32FC8DF37ED}" destId="{D47D4873-C9BE-4F08-835D-737B3032CB78}" srcOrd="2" destOrd="0" presId="urn:microsoft.com/office/officeart/2018/2/layout/IconVerticalSolidList"/>
    <dgm:cxn modelId="{A1F6612D-D2FA-4933-8611-4D15FF3A08E9}" type="presParOf" srcId="{1677AB66-297F-41ED-BE80-B32FC8DF37ED}" destId="{70131418-5F67-4EE1-8355-9FC0B10980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828401-0B6A-4B03-B28D-4732C864B07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936EE5-4AA9-43D5-A22A-FD018B42B704}">
      <dgm:prSet/>
      <dgm:spPr/>
      <dgm:t>
        <a:bodyPr/>
        <a:lstStyle/>
        <a:p>
          <a:r>
            <a:rPr lang="en-US"/>
            <a:t>TenSorflow, Keras</a:t>
          </a:r>
        </a:p>
      </dgm:t>
    </dgm:pt>
    <dgm:pt modelId="{759790EE-1A5B-43FF-90AC-82E83290F387}" type="parTrans" cxnId="{EDD59369-EF07-4160-819D-2AF034936DAF}">
      <dgm:prSet/>
      <dgm:spPr/>
      <dgm:t>
        <a:bodyPr/>
        <a:lstStyle/>
        <a:p>
          <a:endParaRPr lang="en-US"/>
        </a:p>
      </dgm:t>
    </dgm:pt>
    <dgm:pt modelId="{C5B5BEC7-C878-4C92-95BA-FED433743E17}" type="sibTrans" cxnId="{EDD59369-EF07-4160-819D-2AF034936DAF}">
      <dgm:prSet/>
      <dgm:spPr/>
      <dgm:t>
        <a:bodyPr/>
        <a:lstStyle/>
        <a:p>
          <a:endParaRPr lang="en-US"/>
        </a:p>
      </dgm:t>
    </dgm:pt>
    <dgm:pt modelId="{20E464D9-3D94-48CA-A6AB-3CDBD240D56D}">
      <dgm:prSet/>
      <dgm:spPr/>
      <dgm:t>
        <a:bodyPr/>
        <a:lstStyle/>
        <a:p>
          <a:r>
            <a:rPr lang="en-US"/>
            <a:t>CNN (Convolutional Neural Network)</a:t>
          </a:r>
        </a:p>
      </dgm:t>
    </dgm:pt>
    <dgm:pt modelId="{90B2862B-43DA-4FB6-BC25-06E118B7BE08}" type="parTrans" cxnId="{DA187B4D-1CEA-4ABE-B92A-34246D3A6054}">
      <dgm:prSet/>
      <dgm:spPr/>
      <dgm:t>
        <a:bodyPr/>
        <a:lstStyle/>
        <a:p>
          <a:endParaRPr lang="en-US"/>
        </a:p>
      </dgm:t>
    </dgm:pt>
    <dgm:pt modelId="{7F142141-0858-4EE4-998A-5389BD355C6A}" type="sibTrans" cxnId="{DA187B4D-1CEA-4ABE-B92A-34246D3A6054}">
      <dgm:prSet/>
      <dgm:spPr/>
      <dgm:t>
        <a:bodyPr/>
        <a:lstStyle/>
        <a:p>
          <a:endParaRPr lang="en-US"/>
        </a:p>
      </dgm:t>
    </dgm:pt>
    <dgm:pt modelId="{EAAAF6FC-57EA-4289-B369-F963A22B6917}">
      <dgm:prSet/>
      <dgm:spPr/>
      <dgm:t>
        <a:bodyPr/>
        <a:lstStyle/>
        <a:p>
          <a:r>
            <a:rPr lang="en-US"/>
            <a:t>OpenPose</a:t>
          </a:r>
        </a:p>
      </dgm:t>
    </dgm:pt>
    <dgm:pt modelId="{07EBB718-8823-4810-9BEE-CBEF274C3EB9}" type="parTrans" cxnId="{E750D34F-0D41-4C9F-B6D7-14FA23C56032}">
      <dgm:prSet/>
      <dgm:spPr/>
      <dgm:t>
        <a:bodyPr/>
        <a:lstStyle/>
        <a:p>
          <a:endParaRPr lang="en-US"/>
        </a:p>
      </dgm:t>
    </dgm:pt>
    <dgm:pt modelId="{AA22B264-C2AE-4196-A924-7C4435395ED8}" type="sibTrans" cxnId="{E750D34F-0D41-4C9F-B6D7-14FA23C56032}">
      <dgm:prSet/>
      <dgm:spPr/>
      <dgm:t>
        <a:bodyPr/>
        <a:lstStyle/>
        <a:p>
          <a:endParaRPr lang="en-US"/>
        </a:p>
      </dgm:t>
    </dgm:pt>
    <dgm:pt modelId="{EC4F90D1-DB23-4634-84D4-3479E05CE1B5}">
      <dgm:prSet/>
      <dgm:spPr/>
      <dgm:t>
        <a:bodyPr/>
        <a:lstStyle/>
        <a:p>
          <a:r>
            <a:rPr lang="en-US"/>
            <a:t>DeepSort</a:t>
          </a:r>
        </a:p>
      </dgm:t>
    </dgm:pt>
    <dgm:pt modelId="{EA30CD26-5EB6-44E9-BF2B-C7FAFD37E4E4}" type="parTrans" cxnId="{A4C0E10F-30D6-4FFF-9B81-1DAD9F0A34B4}">
      <dgm:prSet/>
      <dgm:spPr/>
      <dgm:t>
        <a:bodyPr/>
        <a:lstStyle/>
        <a:p>
          <a:endParaRPr lang="en-US"/>
        </a:p>
      </dgm:t>
    </dgm:pt>
    <dgm:pt modelId="{60D2EF76-CEF5-4614-AD3D-C0E9E78870BA}" type="sibTrans" cxnId="{A4C0E10F-30D6-4FFF-9B81-1DAD9F0A34B4}">
      <dgm:prSet/>
      <dgm:spPr/>
      <dgm:t>
        <a:bodyPr/>
        <a:lstStyle/>
        <a:p>
          <a:endParaRPr lang="en-US"/>
        </a:p>
      </dgm:t>
    </dgm:pt>
    <dgm:pt modelId="{FB0EE5F6-4A07-4418-BE4F-0C8C49B82ABA}">
      <dgm:prSet/>
      <dgm:spPr/>
      <dgm:t>
        <a:bodyPr/>
        <a:lstStyle/>
        <a:p>
          <a:r>
            <a:rPr lang="en-US"/>
            <a:t>Python</a:t>
          </a:r>
        </a:p>
      </dgm:t>
    </dgm:pt>
    <dgm:pt modelId="{79604535-263B-4CDE-BB6D-1A04280DD1C2}" type="parTrans" cxnId="{A92AA822-2B39-424A-87AA-CAF2FA7127D1}">
      <dgm:prSet/>
      <dgm:spPr/>
      <dgm:t>
        <a:bodyPr/>
        <a:lstStyle/>
        <a:p>
          <a:endParaRPr lang="en-US"/>
        </a:p>
      </dgm:t>
    </dgm:pt>
    <dgm:pt modelId="{3D9A73B5-6CB4-4915-BA81-5BDC202846C6}" type="sibTrans" cxnId="{A92AA822-2B39-424A-87AA-CAF2FA7127D1}">
      <dgm:prSet/>
      <dgm:spPr/>
      <dgm:t>
        <a:bodyPr/>
        <a:lstStyle/>
        <a:p>
          <a:endParaRPr lang="en-US"/>
        </a:p>
      </dgm:t>
    </dgm:pt>
    <dgm:pt modelId="{B27DFD7A-501D-448B-9C6E-3857A25E0342}" type="pres">
      <dgm:prSet presAssocID="{1F828401-0B6A-4B03-B28D-4732C864B075}" presName="linear" presStyleCnt="0">
        <dgm:presLayoutVars>
          <dgm:animLvl val="lvl"/>
          <dgm:resizeHandles val="exact"/>
        </dgm:presLayoutVars>
      </dgm:prSet>
      <dgm:spPr/>
    </dgm:pt>
    <dgm:pt modelId="{5A8D37D6-4BAA-452B-8B82-13CAAE1D1709}" type="pres">
      <dgm:prSet presAssocID="{4E936EE5-4AA9-43D5-A22A-FD018B42B70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ECBAF62-C421-44A4-BABB-1F197443F79D}" type="pres">
      <dgm:prSet presAssocID="{C5B5BEC7-C878-4C92-95BA-FED433743E17}" presName="spacer" presStyleCnt="0"/>
      <dgm:spPr/>
    </dgm:pt>
    <dgm:pt modelId="{AE27D3BA-C498-4C19-B76D-2B558FCDB742}" type="pres">
      <dgm:prSet presAssocID="{20E464D9-3D94-48CA-A6AB-3CDBD240D56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FDB6301-FCF5-4D91-92BA-3A101C520EBB}" type="pres">
      <dgm:prSet presAssocID="{7F142141-0858-4EE4-998A-5389BD355C6A}" presName="spacer" presStyleCnt="0"/>
      <dgm:spPr/>
    </dgm:pt>
    <dgm:pt modelId="{7527DD5D-DF4B-421F-9B46-A5FD3C081690}" type="pres">
      <dgm:prSet presAssocID="{EAAAF6FC-57EA-4289-B369-F963A22B691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C23E4D6-2BFC-4908-9EAA-3F308CA44ADC}" type="pres">
      <dgm:prSet presAssocID="{AA22B264-C2AE-4196-A924-7C4435395ED8}" presName="spacer" presStyleCnt="0"/>
      <dgm:spPr/>
    </dgm:pt>
    <dgm:pt modelId="{647E13D3-3C31-4DC2-8CF3-BF3BDC8CFD15}" type="pres">
      <dgm:prSet presAssocID="{EC4F90D1-DB23-4634-84D4-3479E05CE1B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AA0713D-8BBA-4658-9F96-417F47BE8595}" type="pres">
      <dgm:prSet presAssocID="{60D2EF76-CEF5-4614-AD3D-C0E9E78870BA}" presName="spacer" presStyleCnt="0"/>
      <dgm:spPr/>
    </dgm:pt>
    <dgm:pt modelId="{BAE5566A-51AF-48E0-91DA-220FD761A14B}" type="pres">
      <dgm:prSet presAssocID="{FB0EE5F6-4A07-4418-BE4F-0C8C49B82AB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047C50E-BA72-4172-BD44-27626ECD5017}" type="presOf" srcId="{EAAAF6FC-57EA-4289-B369-F963A22B6917}" destId="{7527DD5D-DF4B-421F-9B46-A5FD3C081690}" srcOrd="0" destOrd="0" presId="urn:microsoft.com/office/officeart/2005/8/layout/vList2"/>
    <dgm:cxn modelId="{A4C0E10F-30D6-4FFF-9B81-1DAD9F0A34B4}" srcId="{1F828401-0B6A-4B03-B28D-4732C864B075}" destId="{EC4F90D1-DB23-4634-84D4-3479E05CE1B5}" srcOrd="3" destOrd="0" parTransId="{EA30CD26-5EB6-44E9-BF2B-C7FAFD37E4E4}" sibTransId="{60D2EF76-CEF5-4614-AD3D-C0E9E78870BA}"/>
    <dgm:cxn modelId="{A92AA822-2B39-424A-87AA-CAF2FA7127D1}" srcId="{1F828401-0B6A-4B03-B28D-4732C864B075}" destId="{FB0EE5F6-4A07-4418-BE4F-0C8C49B82ABA}" srcOrd="4" destOrd="0" parTransId="{79604535-263B-4CDE-BB6D-1A04280DD1C2}" sibTransId="{3D9A73B5-6CB4-4915-BA81-5BDC202846C6}"/>
    <dgm:cxn modelId="{56903044-FB79-4BC5-AD76-ED103423A387}" type="presOf" srcId="{1F828401-0B6A-4B03-B28D-4732C864B075}" destId="{B27DFD7A-501D-448B-9C6E-3857A25E0342}" srcOrd="0" destOrd="0" presId="urn:microsoft.com/office/officeart/2005/8/layout/vList2"/>
    <dgm:cxn modelId="{EDD59369-EF07-4160-819D-2AF034936DAF}" srcId="{1F828401-0B6A-4B03-B28D-4732C864B075}" destId="{4E936EE5-4AA9-43D5-A22A-FD018B42B704}" srcOrd="0" destOrd="0" parTransId="{759790EE-1A5B-43FF-90AC-82E83290F387}" sibTransId="{C5B5BEC7-C878-4C92-95BA-FED433743E17}"/>
    <dgm:cxn modelId="{DA187B4D-1CEA-4ABE-B92A-34246D3A6054}" srcId="{1F828401-0B6A-4B03-B28D-4732C864B075}" destId="{20E464D9-3D94-48CA-A6AB-3CDBD240D56D}" srcOrd="1" destOrd="0" parTransId="{90B2862B-43DA-4FB6-BC25-06E118B7BE08}" sibTransId="{7F142141-0858-4EE4-998A-5389BD355C6A}"/>
    <dgm:cxn modelId="{E750D34F-0D41-4C9F-B6D7-14FA23C56032}" srcId="{1F828401-0B6A-4B03-B28D-4732C864B075}" destId="{EAAAF6FC-57EA-4289-B369-F963A22B6917}" srcOrd="2" destOrd="0" parTransId="{07EBB718-8823-4810-9BEE-CBEF274C3EB9}" sibTransId="{AA22B264-C2AE-4196-A924-7C4435395ED8}"/>
    <dgm:cxn modelId="{8A8BD97C-5B9E-4C8A-AE21-067027D64E05}" type="presOf" srcId="{4E936EE5-4AA9-43D5-A22A-FD018B42B704}" destId="{5A8D37D6-4BAA-452B-8B82-13CAAE1D1709}" srcOrd="0" destOrd="0" presId="urn:microsoft.com/office/officeart/2005/8/layout/vList2"/>
    <dgm:cxn modelId="{0C095985-2881-44DD-B31D-28AA81BB5A02}" type="presOf" srcId="{EC4F90D1-DB23-4634-84D4-3479E05CE1B5}" destId="{647E13D3-3C31-4DC2-8CF3-BF3BDC8CFD15}" srcOrd="0" destOrd="0" presId="urn:microsoft.com/office/officeart/2005/8/layout/vList2"/>
    <dgm:cxn modelId="{29C314A9-CCE1-4728-BE33-2DFBDC67E5E8}" type="presOf" srcId="{FB0EE5F6-4A07-4418-BE4F-0C8C49B82ABA}" destId="{BAE5566A-51AF-48E0-91DA-220FD761A14B}" srcOrd="0" destOrd="0" presId="urn:microsoft.com/office/officeart/2005/8/layout/vList2"/>
    <dgm:cxn modelId="{6137FCE3-B8F4-4549-8F6F-A8F5B5D92F5F}" type="presOf" srcId="{20E464D9-3D94-48CA-A6AB-3CDBD240D56D}" destId="{AE27D3BA-C498-4C19-B76D-2B558FCDB742}" srcOrd="0" destOrd="0" presId="urn:microsoft.com/office/officeart/2005/8/layout/vList2"/>
    <dgm:cxn modelId="{D7B9904F-B07B-4757-95E5-F5CD6F3863B9}" type="presParOf" srcId="{B27DFD7A-501D-448B-9C6E-3857A25E0342}" destId="{5A8D37D6-4BAA-452B-8B82-13CAAE1D1709}" srcOrd="0" destOrd="0" presId="urn:microsoft.com/office/officeart/2005/8/layout/vList2"/>
    <dgm:cxn modelId="{32E61C4B-3DC4-4F89-9FA9-F04FB63DA3D4}" type="presParOf" srcId="{B27DFD7A-501D-448B-9C6E-3857A25E0342}" destId="{2ECBAF62-C421-44A4-BABB-1F197443F79D}" srcOrd="1" destOrd="0" presId="urn:microsoft.com/office/officeart/2005/8/layout/vList2"/>
    <dgm:cxn modelId="{D8CBC9BB-C4FD-4AD7-A431-46B3C8631FD5}" type="presParOf" srcId="{B27DFD7A-501D-448B-9C6E-3857A25E0342}" destId="{AE27D3BA-C498-4C19-B76D-2B558FCDB742}" srcOrd="2" destOrd="0" presId="urn:microsoft.com/office/officeart/2005/8/layout/vList2"/>
    <dgm:cxn modelId="{A47FD06E-363E-40B3-B491-203322D42E7A}" type="presParOf" srcId="{B27DFD7A-501D-448B-9C6E-3857A25E0342}" destId="{CFDB6301-FCF5-4D91-92BA-3A101C520EBB}" srcOrd="3" destOrd="0" presId="urn:microsoft.com/office/officeart/2005/8/layout/vList2"/>
    <dgm:cxn modelId="{72E40C9B-8EE6-4850-AA5B-ED734B636268}" type="presParOf" srcId="{B27DFD7A-501D-448B-9C6E-3857A25E0342}" destId="{7527DD5D-DF4B-421F-9B46-A5FD3C081690}" srcOrd="4" destOrd="0" presId="urn:microsoft.com/office/officeart/2005/8/layout/vList2"/>
    <dgm:cxn modelId="{DBF1BF7F-9367-478B-95AB-6C259BA458CE}" type="presParOf" srcId="{B27DFD7A-501D-448B-9C6E-3857A25E0342}" destId="{2C23E4D6-2BFC-4908-9EAA-3F308CA44ADC}" srcOrd="5" destOrd="0" presId="urn:microsoft.com/office/officeart/2005/8/layout/vList2"/>
    <dgm:cxn modelId="{F8C39FF9-DB2B-45BE-9033-56A47A092B25}" type="presParOf" srcId="{B27DFD7A-501D-448B-9C6E-3857A25E0342}" destId="{647E13D3-3C31-4DC2-8CF3-BF3BDC8CFD15}" srcOrd="6" destOrd="0" presId="urn:microsoft.com/office/officeart/2005/8/layout/vList2"/>
    <dgm:cxn modelId="{EC45866A-5098-4CD8-82EB-D5E61F8F432E}" type="presParOf" srcId="{B27DFD7A-501D-448B-9C6E-3857A25E0342}" destId="{2AA0713D-8BBA-4658-9F96-417F47BE8595}" srcOrd="7" destOrd="0" presId="urn:microsoft.com/office/officeart/2005/8/layout/vList2"/>
    <dgm:cxn modelId="{C6E8940E-8911-4957-8419-5ABDFE452338}" type="presParOf" srcId="{B27DFD7A-501D-448B-9C6E-3857A25E0342}" destId="{BAE5566A-51AF-48E0-91DA-220FD761A14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B04FE0-EC2B-4229-9F05-A4A1A087559C}">
      <dsp:nvSpPr>
        <dsp:cNvPr id="0" name=""/>
        <dsp:cNvSpPr/>
      </dsp:nvSpPr>
      <dsp:spPr>
        <a:xfrm>
          <a:off x="2716958" y="664532"/>
          <a:ext cx="5120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2053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59418" y="707539"/>
        <a:ext cx="27132" cy="5426"/>
      </dsp:txXfrm>
    </dsp:sp>
    <dsp:sp modelId="{06086C2D-8031-49E7-B7BC-8F6AAC3FD200}">
      <dsp:nvSpPr>
        <dsp:cNvPr id="0" name=""/>
        <dsp:cNvSpPr/>
      </dsp:nvSpPr>
      <dsp:spPr>
        <a:xfrm>
          <a:off x="359394" y="2443"/>
          <a:ext cx="2359363" cy="14156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11" tIns="121354" rIns="115611" bIns="12135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Mở đầu</a:t>
          </a:r>
        </a:p>
      </dsp:txBody>
      <dsp:txXfrm>
        <a:off x="359394" y="2443"/>
        <a:ext cx="2359363" cy="1415618"/>
      </dsp:txXfrm>
    </dsp:sp>
    <dsp:sp modelId="{35EBC583-1E6D-4EBB-92BC-F4ECFE49BAE6}">
      <dsp:nvSpPr>
        <dsp:cNvPr id="0" name=""/>
        <dsp:cNvSpPr/>
      </dsp:nvSpPr>
      <dsp:spPr>
        <a:xfrm>
          <a:off x="1539076" y="1416262"/>
          <a:ext cx="2902017" cy="512053"/>
        </a:xfrm>
        <a:custGeom>
          <a:avLst/>
          <a:gdLst/>
          <a:ahLst/>
          <a:cxnLst/>
          <a:rect l="0" t="0" r="0" b="0"/>
          <a:pathLst>
            <a:path>
              <a:moveTo>
                <a:pt x="2902017" y="0"/>
              </a:moveTo>
              <a:lnTo>
                <a:pt x="2902017" y="273126"/>
              </a:lnTo>
              <a:lnTo>
                <a:pt x="0" y="273126"/>
              </a:lnTo>
              <a:lnTo>
                <a:pt x="0" y="512053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6277" y="1669575"/>
        <a:ext cx="147615" cy="5426"/>
      </dsp:txXfrm>
    </dsp:sp>
    <dsp:sp modelId="{FAC57EBA-7630-478C-A4E6-5B2DB5E01967}">
      <dsp:nvSpPr>
        <dsp:cNvPr id="0" name=""/>
        <dsp:cNvSpPr/>
      </dsp:nvSpPr>
      <dsp:spPr>
        <a:xfrm>
          <a:off x="3261411" y="2443"/>
          <a:ext cx="2359363" cy="14156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11" tIns="121354" rIns="115611" bIns="12135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Tổng quan về hệ thống giám sát thông minh</a:t>
          </a:r>
        </a:p>
      </dsp:txBody>
      <dsp:txXfrm>
        <a:off x="3261411" y="2443"/>
        <a:ext cx="2359363" cy="1415618"/>
      </dsp:txXfrm>
    </dsp:sp>
    <dsp:sp modelId="{B3C0E7FD-A83B-4631-9EF3-647D01DE478C}">
      <dsp:nvSpPr>
        <dsp:cNvPr id="0" name=""/>
        <dsp:cNvSpPr/>
      </dsp:nvSpPr>
      <dsp:spPr>
        <a:xfrm>
          <a:off x="2716958" y="2622805"/>
          <a:ext cx="5120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2053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59418" y="2665811"/>
        <a:ext cx="27132" cy="5426"/>
      </dsp:txXfrm>
    </dsp:sp>
    <dsp:sp modelId="{27A70A60-9916-45C4-8A4C-87AF75BDBFE0}">
      <dsp:nvSpPr>
        <dsp:cNvPr id="0" name=""/>
        <dsp:cNvSpPr/>
      </dsp:nvSpPr>
      <dsp:spPr>
        <a:xfrm>
          <a:off x="359394" y="1960715"/>
          <a:ext cx="2359363" cy="14156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11" tIns="121354" rIns="115611" bIns="12135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nền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tảng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9394" y="1960715"/>
        <a:ext cx="2359363" cy="1415618"/>
      </dsp:txXfrm>
    </dsp:sp>
    <dsp:sp modelId="{6771BF2C-D0D9-444B-84AE-B216425E0ADB}">
      <dsp:nvSpPr>
        <dsp:cNvPr id="0" name=""/>
        <dsp:cNvSpPr/>
      </dsp:nvSpPr>
      <dsp:spPr>
        <a:xfrm>
          <a:off x="1539076" y="3374534"/>
          <a:ext cx="2902017" cy="512053"/>
        </a:xfrm>
        <a:custGeom>
          <a:avLst/>
          <a:gdLst/>
          <a:ahLst/>
          <a:cxnLst/>
          <a:rect l="0" t="0" r="0" b="0"/>
          <a:pathLst>
            <a:path>
              <a:moveTo>
                <a:pt x="2902017" y="0"/>
              </a:moveTo>
              <a:lnTo>
                <a:pt x="2902017" y="273126"/>
              </a:lnTo>
              <a:lnTo>
                <a:pt x="0" y="273126"/>
              </a:lnTo>
              <a:lnTo>
                <a:pt x="0" y="512053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6277" y="3627847"/>
        <a:ext cx="147615" cy="5426"/>
      </dsp:txXfrm>
    </dsp:sp>
    <dsp:sp modelId="{3F3114A4-7DF6-41A2-96BC-A7F96D10371A}">
      <dsp:nvSpPr>
        <dsp:cNvPr id="0" name=""/>
        <dsp:cNvSpPr/>
      </dsp:nvSpPr>
      <dsp:spPr>
        <a:xfrm>
          <a:off x="3261411" y="1960715"/>
          <a:ext cx="2359363" cy="14156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11" tIns="121354" rIns="115611" bIns="12135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giám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sát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minh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61411" y="1960715"/>
        <a:ext cx="2359363" cy="1415618"/>
      </dsp:txXfrm>
    </dsp:sp>
    <dsp:sp modelId="{963B3F2B-FC8B-43F2-B610-32EF9B88C376}">
      <dsp:nvSpPr>
        <dsp:cNvPr id="0" name=""/>
        <dsp:cNvSpPr/>
      </dsp:nvSpPr>
      <dsp:spPr>
        <a:xfrm>
          <a:off x="2716958" y="4581077"/>
          <a:ext cx="5120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2053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59418" y="4624083"/>
        <a:ext cx="27132" cy="5426"/>
      </dsp:txXfrm>
    </dsp:sp>
    <dsp:sp modelId="{F915666E-29C2-4A66-9EDA-7CC1937B99DC}">
      <dsp:nvSpPr>
        <dsp:cNvPr id="0" name=""/>
        <dsp:cNvSpPr/>
      </dsp:nvSpPr>
      <dsp:spPr>
        <a:xfrm>
          <a:off x="359394" y="3918987"/>
          <a:ext cx="2359363" cy="14156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11" tIns="121354" rIns="115611" bIns="12135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9394" y="3918987"/>
        <a:ext cx="2359363" cy="1415618"/>
      </dsp:txXfrm>
    </dsp:sp>
    <dsp:sp modelId="{486A7A9C-E29E-4EC2-B3AA-7FFB2919307B}">
      <dsp:nvSpPr>
        <dsp:cNvPr id="0" name=""/>
        <dsp:cNvSpPr/>
      </dsp:nvSpPr>
      <dsp:spPr>
        <a:xfrm>
          <a:off x="3261411" y="3918987"/>
          <a:ext cx="2359363" cy="14156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11" tIns="121354" rIns="115611" bIns="12135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Demo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sản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phẩm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tế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61411" y="3918987"/>
        <a:ext cx="2359363" cy="1415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78252-A868-4E67-9D48-C85E751EFF61}">
      <dsp:nvSpPr>
        <dsp:cNvPr id="0" name=""/>
        <dsp:cNvSpPr/>
      </dsp:nvSpPr>
      <dsp:spPr>
        <a:xfrm>
          <a:off x="0" y="2215"/>
          <a:ext cx="5980170" cy="11226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92D942-CF91-462E-B045-B25D7B5979C6}">
      <dsp:nvSpPr>
        <dsp:cNvPr id="0" name=""/>
        <dsp:cNvSpPr/>
      </dsp:nvSpPr>
      <dsp:spPr>
        <a:xfrm>
          <a:off x="339603" y="254812"/>
          <a:ext cx="617461" cy="6174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7BBCF-2EA8-43C6-9C65-391DF8C7A73A}">
      <dsp:nvSpPr>
        <dsp:cNvPr id="0" name=""/>
        <dsp:cNvSpPr/>
      </dsp:nvSpPr>
      <dsp:spPr>
        <a:xfrm>
          <a:off x="1296668" y="2215"/>
          <a:ext cx="4683501" cy="112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15" tIns="118815" rIns="118815" bIns="11881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nghệ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Internet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đã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sự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tác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lớn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tới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mọi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khía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cạnh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cuộc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sống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thường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ngày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96668" y="2215"/>
        <a:ext cx="4683501" cy="1122656"/>
      </dsp:txXfrm>
    </dsp:sp>
    <dsp:sp modelId="{A253AFF6-4D73-4568-A090-449DC8B6CFE3}">
      <dsp:nvSpPr>
        <dsp:cNvPr id="0" name=""/>
        <dsp:cNvSpPr/>
      </dsp:nvSpPr>
      <dsp:spPr>
        <a:xfrm>
          <a:off x="0" y="1405536"/>
          <a:ext cx="5980170" cy="11226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CAE1D-062E-4799-92A8-DF234637B942}">
      <dsp:nvSpPr>
        <dsp:cNvPr id="0" name=""/>
        <dsp:cNvSpPr/>
      </dsp:nvSpPr>
      <dsp:spPr>
        <a:xfrm>
          <a:off x="339603" y="1658133"/>
          <a:ext cx="617461" cy="6174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1166A-8386-480B-B6CD-F93E1DF6597D}">
      <dsp:nvSpPr>
        <dsp:cNvPr id="0" name=""/>
        <dsp:cNvSpPr/>
      </dsp:nvSpPr>
      <dsp:spPr>
        <a:xfrm>
          <a:off x="1296668" y="1405536"/>
          <a:ext cx="4683501" cy="112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15" tIns="118815" rIns="118815" bIns="11881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 Trong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làn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sống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đó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AI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cũng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lĩnh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vực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rất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tiềm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vào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loạt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lĩnh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vực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như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y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tế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an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ninh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…</a:t>
          </a:r>
        </a:p>
      </dsp:txBody>
      <dsp:txXfrm>
        <a:off x="1296668" y="1405536"/>
        <a:ext cx="4683501" cy="1122656"/>
      </dsp:txXfrm>
    </dsp:sp>
    <dsp:sp modelId="{67AA3B6D-DED1-4338-994C-0731DB0E7989}">
      <dsp:nvSpPr>
        <dsp:cNvPr id="0" name=""/>
        <dsp:cNvSpPr/>
      </dsp:nvSpPr>
      <dsp:spPr>
        <a:xfrm>
          <a:off x="0" y="2808857"/>
          <a:ext cx="5980170" cy="11226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1B564-4731-4B8E-A1B8-480672641818}">
      <dsp:nvSpPr>
        <dsp:cNvPr id="0" name=""/>
        <dsp:cNvSpPr/>
      </dsp:nvSpPr>
      <dsp:spPr>
        <a:xfrm>
          <a:off x="339603" y="3061454"/>
          <a:ext cx="617461" cy="6174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379DB-0AD0-4F67-BD6E-69D7CD32FF9F}">
      <dsp:nvSpPr>
        <dsp:cNvPr id="0" name=""/>
        <dsp:cNvSpPr/>
      </dsp:nvSpPr>
      <dsp:spPr>
        <a:xfrm>
          <a:off x="1296668" y="2808857"/>
          <a:ext cx="4683501" cy="112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15" tIns="118815" rIns="118815" bIns="11881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Nhằm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giúp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nâng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cao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cuộc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sống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con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cải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thiện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chất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lượng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dịch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vụ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1296668" y="2808857"/>
        <a:ext cx="4683501" cy="1122656"/>
      </dsp:txXfrm>
    </dsp:sp>
    <dsp:sp modelId="{5A734840-C46D-4EC7-9457-E4492722CB0E}">
      <dsp:nvSpPr>
        <dsp:cNvPr id="0" name=""/>
        <dsp:cNvSpPr/>
      </dsp:nvSpPr>
      <dsp:spPr>
        <a:xfrm>
          <a:off x="0" y="4212178"/>
          <a:ext cx="5980170" cy="11226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ABAC01-79E6-4B9E-BF49-AE92D6629FCF}">
      <dsp:nvSpPr>
        <dsp:cNvPr id="0" name=""/>
        <dsp:cNvSpPr/>
      </dsp:nvSpPr>
      <dsp:spPr>
        <a:xfrm>
          <a:off x="339603" y="4464775"/>
          <a:ext cx="617461" cy="6174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31418-5F67-4EE1-8355-9FC0B109800A}">
      <dsp:nvSpPr>
        <dsp:cNvPr id="0" name=""/>
        <dsp:cNvSpPr/>
      </dsp:nvSpPr>
      <dsp:spPr>
        <a:xfrm>
          <a:off x="1296668" y="4212178"/>
          <a:ext cx="4683501" cy="112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15" tIns="118815" rIns="118815" bIns="11881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nhận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dạng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hành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vi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giám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sát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minh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mang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khả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góp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chất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lượng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dịch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vụ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tại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viện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dưỡng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lão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1296668" y="4212178"/>
        <a:ext cx="4683501" cy="1122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D37D6-4BAA-452B-8B82-13CAAE1D1709}">
      <dsp:nvSpPr>
        <dsp:cNvPr id="0" name=""/>
        <dsp:cNvSpPr/>
      </dsp:nvSpPr>
      <dsp:spPr>
        <a:xfrm>
          <a:off x="0" y="959739"/>
          <a:ext cx="5980170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TenSorflow, Keras</a:t>
          </a:r>
        </a:p>
      </dsp:txBody>
      <dsp:txXfrm>
        <a:off x="30442" y="990181"/>
        <a:ext cx="5919286" cy="562726"/>
      </dsp:txXfrm>
    </dsp:sp>
    <dsp:sp modelId="{AE27D3BA-C498-4C19-B76D-2B558FCDB742}">
      <dsp:nvSpPr>
        <dsp:cNvPr id="0" name=""/>
        <dsp:cNvSpPr/>
      </dsp:nvSpPr>
      <dsp:spPr>
        <a:xfrm>
          <a:off x="0" y="1658230"/>
          <a:ext cx="5980170" cy="623610"/>
        </a:xfrm>
        <a:prstGeom prst="roundRect">
          <a:avLst/>
        </a:prstGeom>
        <a:solidFill>
          <a:schemeClr val="accent2">
            <a:hueOff val="757982"/>
            <a:satOff val="1395"/>
            <a:lumOff val="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CNN (Convolutional Neural Network)</a:t>
          </a:r>
        </a:p>
      </dsp:txBody>
      <dsp:txXfrm>
        <a:off x="30442" y="1688672"/>
        <a:ext cx="5919286" cy="562726"/>
      </dsp:txXfrm>
    </dsp:sp>
    <dsp:sp modelId="{7527DD5D-DF4B-421F-9B46-A5FD3C081690}">
      <dsp:nvSpPr>
        <dsp:cNvPr id="0" name=""/>
        <dsp:cNvSpPr/>
      </dsp:nvSpPr>
      <dsp:spPr>
        <a:xfrm>
          <a:off x="0" y="2356719"/>
          <a:ext cx="5980170" cy="623610"/>
        </a:xfrm>
        <a:prstGeom prst="roundRect">
          <a:avLst/>
        </a:prstGeom>
        <a:solidFill>
          <a:schemeClr val="accent2">
            <a:hueOff val="1515964"/>
            <a:satOff val="2790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OpenPose</a:t>
          </a:r>
        </a:p>
      </dsp:txBody>
      <dsp:txXfrm>
        <a:off x="30442" y="2387161"/>
        <a:ext cx="5919286" cy="562726"/>
      </dsp:txXfrm>
    </dsp:sp>
    <dsp:sp modelId="{647E13D3-3C31-4DC2-8CF3-BF3BDC8CFD15}">
      <dsp:nvSpPr>
        <dsp:cNvPr id="0" name=""/>
        <dsp:cNvSpPr/>
      </dsp:nvSpPr>
      <dsp:spPr>
        <a:xfrm>
          <a:off x="0" y="3055210"/>
          <a:ext cx="5980170" cy="623610"/>
        </a:xfrm>
        <a:prstGeom prst="roundRect">
          <a:avLst/>
        </a:prstGeom>
        <a:solidFill>
          <a:schemeClr val="accent2">
            <a:hueOff val="2273946"/>
            <a:satOff val="4186"/>
            <a:lumOff val="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DeepSort</a:t>
          </a:r>
        </a:p>
      </dsp:txBody>
      <dsp:txXfrm>
        <a:off x="30442" y="3085652"/>
        <a:ext cx="5919286" cy="562726"/>
      </dsp:txXfrm>
    </dsp:sp>
    <dsp:sp modelId="{BAE5566A-51AF-48E0-91DA-220FD761A14B}">
      <dsp:nvSpPr>
        <dsp:cNvPr id="0" name=""/>
        <dsp:cNvSpPr/>
      </dsp:nvSpPr>
      <dsp:spPr>
        <a:xfrm>
          <a:off x="0" y="3753700"/>
          <a:ext cx="5980170" cy="623610"/>
        </a:xfrm>
        <a:prstGeom prst="roundRect">
          <a:avLst/>
        </a:prstGeom>
        <a:solidFill>
          <a:schemeClr val="accent2">
            <a:hueOff val="3031928"/>
            <a:satOff val="5581"/>
            <a:lumOff val="43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Python</a:t>
          </a:r>
        </a:p>
      </dsp:txBody>
      <dsp:txXfrm>
        <a:off x="30442" y="3784142"/>
        <a:ext cx="5919286" cy="562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7/13/2023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6227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4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4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5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1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4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1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6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3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9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7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7/13/2023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6" name="Rectangle 1145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6C37B-26CA-E8C5-3E20-0791A57F8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3600" y="2781351"/>
            <a:ext cx="10668000" cy="1042660"/>
          </a:xfrm>
        </p:spPr>
        <p:txBody>
          <a:bodyPr>
            <a:normAutofit/>
          </a:bodyPr>
          <a:lstStyle/>
          <a:p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TỐT NGHIỆP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4E623-2BB1-CC8D-29CC-4C2B04953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1719"/>
            <a:ext cx="9144000" cy="533396"/>
          </a:xfrm>
        </p:spPr>
        <p:txBody>
          <a:bodyPr>
            <a:no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dưỡng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lão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22E202-5595-9B02-CE16-3252724B2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14" y="248466"/>
            <a:ext cx="2245021" cy="23631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1F5FDE-84FE-1753-C870-888044BFB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375" y="776594"/>
            <a:ext cx="5170084" cy="9047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BAADFB-638C-E5F7-84FB-FC5249224557}"/>
              </a:ext>
            </a:extLst>
          </p:cNvPr>
          <p:cNvSpPr txBox="1"/>
          <p:nvPr/>
        </p:nvSpPr>
        <p:spPr>
          <a:xfrm>
            <a:off x="6537690" y="1540271"/>
            <a:ext cx="471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môn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tính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CC2DDC-E4C7-8BA9-C26C-E84692172FEE}"/>
              </a:ext>
            </a:extLst>
          </p:cNvPr>
          <p:cNvSpPr txBox="1"/>
          <p:nvPr/>
        </p:nvSpPr>
        <p:spPr>
          <a:xfrm>
            <a:off x="6405417" y="4924180"/>
            <a:ext cx="44969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      TS. Nguyễn Văn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SV:   SV1. Nguyễn Xuân Thành 	      SV2. Nguyễn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</a:t>
            </a:r>
          </a:p>
        </p:txBody>
      </p:sp>
    </p:spTree>
    <p:extLst>
      <p:ext uri="{BB962C8B-B14F-4D97-AF65-F5344CB8AC3E}">
        <p14:creationId xmlns:p14="http://schemas.microsoft.com/office/powerpoint/2010/main" val="1036109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F37EE88-E359-4E69-A072-9959A84E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5F086-35C1-EEC3-6A4E-4978459B8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614" y="758953"/>
            <a:ext cx="2456873" cy="69361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4DC50-A1C7-C7B2-9847-5D04D51A2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4" y="758953"/>
            <a:ext cx="4158286" cy="51246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67FF4-B57A-D3D8-C141-8214DCF86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2614" y="1640177"/>
            <a:ext cx="4565651" cy="5028478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Mỗi hành vi thực hiện, nhóm thu thập vị trí của các điểm xương trên nhiều góc độ qua khoảng 800 hình ảnh chứa hành vi đó.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Mỗi điểm xương có 2 vị trí (x,y) tương ứng trên 2 trục X, Y của không gian 2D.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+12800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21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xương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+ 21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21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5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12800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21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6B7702-2176-1ADA-B05B-1DFB6B364686}"/>
              </a:ext>
            </a:extLst>
          </p:cNvPr>
          <p:cNvSpPr txBox="1"/>
          <p:nvPr/>
        </p:nvSpPr>
        <p:spPr>
          <a:xfrm>
            <a:off x="586187" y="6091865"/>
            <a:ext cx="501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24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xương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OpenPose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192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ABCF-11CE-1E92-7A3C-7A82C7A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468" y="1046849"/>
            <a:ext cx="9144000" cy="6803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7550CA-92FD-5D85-5905-C636D6E29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109" y="1666845"/>
            <a:ext cx="9541164" cy="4983337"/>
          </a:xfrm>
        </p:spPr>
      </p:pic>
    </p:spTree>
    <p:extLst>
      <p:ext uri="{BB962C8B-B14F-4D97-AF65-F5344CB8AC3E}">
        <p14:creationId xmlns:p14="http://schemas.microsoft.com/office/powerpoint/2010/main" val="373846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A238-696F-80E1-ED02-93EC0C830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260" y="1112463"/>
            <a:ext cx="9437643" cy="64732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KHỐI XỬ LÝ VÀ HUẤN LUYỆN MODEL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2CE4C8A-6F10-E87C-5C26-5F60E788D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963" y="2722747"/>
            <a:ext cx="9992291" cy="244012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46F3FB-DF71-D4F8-9E5C-01ED242DFC55}"/>
              </a:ext>
            </a:extLst>
          </p:cNvPr>
          <p:cNvSpPr txBox="1"/>
          <p:nvPr/>
        </p:nvSpPr>
        <p:spPr>
          <a:xfrm>
            <a:off x="1224260" y="1911927"/>
            <a:ext cx="5532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657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AC99-0BB0-F424-E191-50120A67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353" y="931307"/>
            <a:ext cx="9144000" cy="80260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7C7BDE-B29B-D51B-90A3-A17E924CB1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7353" y="1867618"/>
                <a:ext cx="9144000" cy="398971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Normalization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quá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biển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phạm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vi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hoặc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chuẩn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cố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xử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lý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sánh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𝑛𝑜𝑟𝑚𝑎𝑙𝑖𝑧𝑒𝑑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den>
                          </m:f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Trong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	x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ban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min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max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a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khoảng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đích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mong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muốn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tiêu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Tránh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sự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thay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nhỏ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khung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xương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dẫn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đến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bị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nhạy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cảm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7C7BDE-B29B-D51B-90A3-A17E924CB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353" y="1867618"/>
                <a:ext cx="9144000" cy="3989717"/>
              </a:xfrm>
              <a:blipFill>
                <a:blip r:embed="rId2"/>
                <a:stretch>
                  <a:fillRect l="-867" t="-1069" b="-6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718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6634E5-803C-FD8D-A9DA-5C50A0AF9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365" y="1817493"/>
            <a:ext cx="4269887" cy="41318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451592-13E5-47F9-CB45-468D976C4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747" y="1929700"/>
            <a:ext cx="4269887" cy="41318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B67E60-FB92-A2F6-50E7-C0D5A887C19C}"/>
              </a:ext>
            </a:extLst>
          </p:cNvPr>
          <p:cNvSpPr txBox="1"/>
          <p:nvPr/>
        </p:nvSpPr>
        <p:spPr>
          <a:xfrm>
            <a:off x="1747195" y="971326"/>
            <a:ext cx="3903057" cy="41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14984">
              <a:spcAft>
                <a:spcPts val="600"/>
              </a:spcAft>
            </a:pPr>
            <a:r>
              <a:rPr lang="en-US" sz="1998" b="1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Dữ</a:t>
            </a:r>
            <a:r>
              <a:rPr lang="en-US" sz="1998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998" b="1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liệu</a:t>
            </a:r>
            <a:r>
              <a:rPr lang="en-US" sz="1998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998" b="1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trước</a:t>
            </a:r>
            <a:r>
              <a:rPr lang="en-US" sz="1998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998" b="1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khi</a:t>
            </a:r>
            <a:r>
              <a:rPr lang="en-US" sz="1998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Normalized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94BD92-39EC-0771-437F-D646C77C12C8}"/>
              </a:ext>
            </a:extLst>
          </p:cNvPr>
          <p:cNvSpPr txBox="1"/>
          <p:nvPr/>
        </p:nvSpPr>
        <p:spPr>
          <a:xfrm>
            <a:off x="7037328" y="971326"/>
            <a:ext cx="3614705" cy="41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14984">
              <a:spcAft>
                <a:spcPts val="600"/>
              </a:spcAft>
            </a:pPr>
            <a:r>
              <a:rPr lang="en-US" sz="1998" b="1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Dữ</a:t>
            </a:r>
            <a:r>
              <a:rPr lang="en-US" sz="1998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998" b="1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liệu</a:t>
            </a:r>
            <a:r>
              <a:rPr lang="en-US" sz="1998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998" b="1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sau</a:t>
            </a:r>
            <a:r>
              <a:rPr lang="en-US" sz="1998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998" b="1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khi</a:t>
            </a:r>
            <a:r>
              <a:rPr lang="en-US" sz="1998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Normalized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312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DFFAB7E-4788-405E-A4D8-B6644AE4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F985A2-1334-4D86-97FF-10FE78059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11151DD-A4A6-4DD2-B74D-ECEC523E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30FCC-4E89-C2A5-5214-82805447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73" y="1398593"/>
            <a:ext cx="5727939" cy="6465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 model CNN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2EBF8C-D14B-718C-FC8A-51DDAC355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1126" y="1209963"/>
            <a:ext cx="6216073" cy="4581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BB056A-1C18-E910-6D26-681B94554298}"/>
              </a:ext>
            </a:extLst>
          </p:cNvPr>
          <p:cNvSpPr txBox="1"/>
          <p:nvPr/>
        </p:nvSpPr>
        <p:spPr>
          <a:xfrm>
            <a:off x="416812" y="2182505"/>
            <a:ext cx="48375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 train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20% test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size: 32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Epoch: 50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 model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.h5</a:t>
            </a:r>
          </a:p>
        </p:txBody>
      </p:sp>
    </p:spTree>
    <p:extLst>
      <p:ext uri="{BB962C8B-B14F-4D97-AF65-F5344CB8AC3E}">
        <p14:creationId xmlns:p14="http://schemas.microsoft.com/office/powerpoint/2010/main" val="896179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EC95-C852-3486-C802-CEABBF2FE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95" y="914055"/>
            <a:ext cx="9886217" cy="612820"/>
          </a:xfrm>
        </p:spPr>
        <p:txBody>
          <a:bodyPr>
            <a:normAutofit/>
          </a:bodyPr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KHỐI QUÁ TRÌNH GIÁM SÁT VÀ NHẬN DẠNG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04447-4EFA-43BB-D005-70D72D8EC8BA}"/>
              </a:ext>
            </a:extLst>
          </p:cNvPr>
          <p:cNvSpPr txBox="1"/>
          <p:nvPr/>
        </p:nvSpPr>
        <p:spPr>
          <a:xfrm>
            <a:off x="1146795" y="1526875"/>
            <a:ext cx="177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00A5E5-57D1-97E2-FBBB-4B873F82E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217" y="1526875"/>
            <a:ext cx="8019619" cy="492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45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76AF-4C11-A459-7A20-68483092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485" y="899068"/>
            <a:ext cx="9796641" cy="61569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xương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22E7D5-66AE-3C82-9FBF-E1D6933D7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6872" y="1901859"/>
            <a:ext cx="6183276" cy="40570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6CB184-DC16-2A4A-B434-8BF8EF540DA1}"/>
              </a:ext>
            </a:extLst>
          </p:cNvPr>
          <p:cNvSpPr txBox="1"/>
          <p:nvPr/>
        </p:nvSpPr>
        <p:spPr>
          <a:xfrm>
            <a:off x="1099127" y="1791855"/>
            <a:ext cx="37869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OpenPose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Sau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frame.</a:t>
            </a:r>
          </a:p>
        </p:txBody>
      </p:sp>
    </p:spTree>
    <p:extLst>
      <p:ext uri="{BB962C8B-B14F-4D97-AF65-F5344CB8AC3E}">
        <p14:creationId xmlns:p14="http://schemas.microsoft.com/office/powerpoint/2010/main" val="3601314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EA25-48B1-17B6-541C-CFFE009A9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086" y="945249"/>
            <a:ext cx="5132278" cy="772714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89B3-EDD7-0931-B67E-1CBCA2536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838" y="1865375"/>
            <a:ext cx="3123105" cy="425938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89FDF0-2D3D-46DB-6474-BC1201C03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943" y="1542473"/>
            <a:ext cx="7169410" cy="447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6ED95F-85C3-E407-2CF9-A1F0B8767FCB}"/>
              </a:ext>
            </a:extLst>
          </p:cNvPr>
          <p:cNvSpPr txBox="1"/>
          <p:nvPr/>
        </p:nvSpPr>
        <p:spPr>
          <a:xfrm>
            <a:off x="5465141" y="6125801"/>
            <a:ext cx="531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Deepsort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414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CF670-376B-4515-D65D-EB9302D0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16" y="1456038"/>
            <a:ext cx="5483260" cy="754241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658D21-3DC3-0147-F349-69B1975C2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4337" y="834412"/>
            <a:ext cx="4154499" cy="58230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876613-5702-A2DB-521F-ED70E865D599}"/>
              </a:ext>
            </a:extLst>
          </p:cNvPr>
          <p:cNvSpPr txBox="1"/>
          <p:nvPr/>
        </p:nvSpPr>
        <p:spPr>
          <a:xfrm>
            <a:off x="1131716" y="2657546"/>
            <a:ext cx="50615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CNN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20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CBCC1-8581-2FA5-2A67-72E48D1D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08" y="758951"/>
            <a:ext cx="3249283" cy="53370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TRÌNH BÀY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95D2D243-1129-C4AD-2DE2-8CD808C504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500332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724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27255-6C23-98B7-39DC-C97F97CE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04" y="758952"/>
            <a:ext cx="5012205" cy="818896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B2B7E-DFCD-69BC-A785-684AC32C5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097" y="1424089"/>
            <a:ext cx="3054096" cy="52804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F10D5-CAFE-9A07-9B1D-A74C955D9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97" y="1928645"/>
            <a:ext cx="3436938" cy="21958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FE5314-E010-54F4-AD28-60C9685F467E}"/>
              </a:ext>
            </a:extLst>
          </p:cNvPr>
          <p:cNvSpPr txBox="1"/>
          <p:nvPr/>
        </p:nvSpPr>
        <p:spPr>
          <a:xfrm>
            <a:off x="6520873" y="1459689"/>
            <a:ext cx="28909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587DB3-3D11-D522-B348-73D01A659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873" y="1929204"/>
            <a:ext cx="3971636" cy="22998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976BA7-664D-1721-223E-ECF748FF8AD1}"/>
              </a:ext>
            </a:extLst>
          </p:cNvPr>
          <p:cNvSpPr txBox="1"/>
          <p:nvPr/>
        </p:nvSpPr>
        <p:spPr>
          <a:xfrm>
            <a:off x="4063999" y="4157038"/>
            <a:ext cx="36391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Waring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52A3CC-8CEB-B00E-D3E6-DF09D84E2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248" y="4593981"/>
            <a:ext cx="6858957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66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E8F8-35FC-8087-03B2-A8E80917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221" y="1008945"/>
            <a:ext cx="5314217" cy="561062"/>
          </a:xfrm>
        </p:spPr>
        <p:txBody>
          <a:bodyPr>
            <a:norm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3F3017-4EC4-646C-CE64-F33D6EBF6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2889" y="803703"/>
            <a:ext cx="4012420" cy="60542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D25B03-9759-0996-18A7-477CF8189DBE}"/>
              </a:ext>
            </a:extLst>
          </p:cNvPr>
          <p:cNvSpPr txBox="1"/>
          <p:nvPr/>
        </p:nvSpPr>
        <p:spPr>
          <a:xfrm>
            <a:off x="1302327" y="1727200"/>
            <a:ext cx="47936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kịp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loa.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+Duy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9110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7E781-7189-291E-29A3-3C51B6320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364" y="974440"/>
            <a:ext cx="8454232" cy="7335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C85A44-D604-A83A-9AB8-1D89DAF15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012" y="2571519"/>
            <a:ext cx="3905919" cy="3127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D36AF4-7C5D-8D4F-2983-A8E9CDA23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895" y="2444313"/>
            <a:ext cx="4118355" cy="33817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54F81B-C381-3217-E674-B55F6F5C4342}"/>
              </a:ext>
            </a:extLst>
          </p:cNvPr>
          <p:cNvSpPr txBox="1"/>
          <p:nvPr/>
        </p:nvSpPr>
        <p:spPr>
          <a:xfrm>
            <a:off x="4119418" y="5698894"/>
            <a:ext cx="377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4517E-C67D-D1C9-CDE9-B09AB4710EE6}"/>
              </a:ext>
            </a:extLst>
          </p:cNvPr>
          <p:cNvSpPr txBox="1"/>
          <p:nvPr/>
        </p:nvSpPr>
        <p:spPr>
          <a:xfrm>
            <a:off x="2895600" y="2074981"/>
            <a:ext cx="244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Epoch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497E0B-BD55-A226-C25B-3D2CF0115C8D}"/>
              </a:ext>
            </a:extLst>
          </p:cNvPr>
          <p:cNvSpPr txBox="1"/>
          <p:nvPr/>
        </p:nvSpPr>
        <p:spPr>
          <a:xfrm>
            <a:off x="7379855" y="2074981"/>
            <a:ext cx="244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Epoch</a:t>
            </a:r>
          </a:p>
        </p:txBody>
      </p:sp>
    </p:spTree>
    <p:extLst>
      <p:ext uri="{BB962C8B-B14F-4D97-AF65-F5344CB8AC3E}">
        <p14:creationId xmlns:p14="http://schemas.microsoft.com/office/powerpoint/2010/main" val="60520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67616-912F-F1B0-3BFA-6489C0EEA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7657" y="939934"/>
            <a:ext cx="4356685" cy="768096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nhầm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FEE00E-EC37-1CA5-8CA5-4E6BEBE0A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058" y="1918854"/>
            <a:ext cx="5105980" cy="4343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D09941-F9B3-7565-2790-A1DB810AD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056" y="2012600"/>
            <a:ext cx="4356684" cy="31233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160955-6C69-5EED-8463-1D078936FAB8}"/>
              </a:ext>
            </a:extLst>
          </p:cNvPr>
          <p:cNvSpPr txBox="1"/>
          <p:nvPr/>
        </p:nvSpPr>
        <p:spPr>
          <a:xfrm>
            <a:off x="6613236" y="5430982"/>
            <a:ext cx="4356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+Accuracy = 97,3 %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+Precision = 97,6 %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+Recall = 98,1 %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+F1 Score = 97,6 %</a:t>
            </a:r>
          </a:p>
        </p:txBody>
      </p:sp>
    </p:spTree>
    <p:extLst>
      <p:ext uri="{BB962C8B-B14F-4D97-AF65-F5344CB8AC3E}">
        <p14:creationId xmlns:p14="http://schemas.microsoft.com/office/powerpoint/2010/main" val="1914220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1AB5-D1C7-A395-48B1-DA9290F9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225" y="1232624"/>
            <a:ext cx="3165549" cy="74221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B2949E-FF36-5FFB-C05E-96928CBDB1C5}"/>
              </a:ext>
            </a:extLst>
          </p:cNvPr>
          <p:cNvSpPr txBox="1"/>
          <p:nvPr/>
        </p:nvSpPr>
        <p:spPr>
          <a:xfrm>
            <a:off x="1242204" y="2016370"/>
            <a:ext cx="9920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-Theo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kịp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F2998-4AAD-7C81-D67F-726387C3717C}"/>
              </a:ext>
            </a:extLst>
          </p:cNvPr>
          <p:cNvSpPr txBox="1"/>
          <p:nvPr/>
        </p:nvSpPr>
        <p:spPr>
          <a:xfrm>
            <a:off x="1242204" y="3871050"/>
            <a:ext cx="48537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kịp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-Giao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9850B-B01D-3F38-5A93-557A7F140591}"/>
              </a:ext>
            </a:extLst>
          </p:cNvPr>
          <p:cNvSpPr txBox="1"/>
          <p:nvPr/>
        </p:nvSpPr>
        <p:spPr>
          <a:xfrm>
            <a:off x="6292451" y="3871050"/>
            <a:ext cx="46093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camera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259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67C0-35E7-83A0-BFDD-51B1C718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AF3A-B644-A21F-3A27-C95183795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RNN – LSTM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Pose Detection 3D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song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608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3CF1-79A5-69EC-89F0-29242AF9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56086"/>
            <a:ext cx="9144000" cy="134416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SẢN PHẨM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18221-C2FC-37B4-68DF-ADA17E96F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090" y="1929645"/>
            <a:ext cx="8143963" cy="455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2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F1F37-785D-8CEA-44F4-C121C157C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861" y="767404"/>
            <a:ext cx="3908996" cy="53370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MỞ ĐẦU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B6D2B4-A7DC-C6E5-18B4-48F92A76B0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4655991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084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8E55-CB0D-5F6E-9122-8ADB72EC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HỆ THỐNG GIÁM SÁT  THÔNG MINH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92735-7F87-B803-8D47-EB0BA097D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Deep Learning.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258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4C96-A156-A3D3-967D-9797FCB4C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846605"/>
          </a:xfrm>
        </p:spPr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03D569-C3A6-271B-B85F-5C97DB55B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986" y="2364509"/>
            <a:ext cx="8019835" cy="3851564"/>
          </a:xfrm>
        </p:spPr>
      </p:pic>
    </p:spTree>
    <p:extLst>
      <p:ext uri="{BB962C8B-B14F-4D97-AF65-F5344CB8AC3E}">
        <p14:creationId xmlns:p14="http://schemas.microsoft.com/office/powerpoint/2010/main" val="270445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E4DAD-E2FB-6DB9-E1BB-12E035558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BF666D-2794-A433-DAE4-02D0568A25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370710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223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43B56B-DD63-40AB-85E1-E18901E1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9344E4-CB02-427C-9FF0-E06375167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C0AE8-2304-3CDB-EF57-4F68F2301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8536"/>
            <a:ext cx="10668000" cy="9640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F6BB1F7-BC97-F4D6-DAC8-B951A47E3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999" y="2490461"/>
            <a:ext cx="10084001" cy="3356706"/>
          </a:xfrm>
        </p:spPr>
      </p:pic>
    </p:spTree>
    <p:extLst>
      <p:ext uri="{BB962C8B-B14F-4D97-AF65-F5344CB8AC3E}">
        <p14:creationId xmlns:p14="http://schemas.microsoft.com/office/powerpoint/2010/main" val="182205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3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8" name="Rectangle 40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9A00F-9A92-8FC5-98F9-698776E3F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027631"/>
            <a:ext cx="10668000" cy="10426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5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F072DE-CE60-0947-2C29-6B2CB1C03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1450" y="618836"/>
            <a:ext cx="5003335" cy="4064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0B7B8D-02AD-88D4-33EF-913AABFB3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7" y="535709"/>
            <a:ext cx="6179363" cy="445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49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B667490-DB81-488B-B0E9-A2D13C48B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45592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7328D-FC68-2988-A5B4-C7A9233D7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3"/>
            <a:ext cx="4512858" cy="1345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spc="-50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b="1" kern="1200" spc="-5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1200" spc="-50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b="1" kern="1200" spc="-5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9C4A85-D4BB-134F-3C4D-78618238DFE2}"/>
              </a:ext>
            </a:extLst>
          </p:cNvPr>
          <p:cNvSpPr txBox="1"/>
          <p:nvPr/>
        </p:nvSpPr>
        <p:spPr>
          <a:xfrm>
            <a:off x="1517905" y="2357747"/>
            <a:ext cx="4512857" cy="31288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algn="just">
              <a:lnSpc>
                <a:spcPct val="105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ĐIỂM CHÍNH:</a:t>
            </a:r>
          </a:p>
          <a:p>
            <a:pPr algn="just">
              <a:lnSpc>
                <a:spcPct val="105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skeleton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OpenPose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OpenAI</a:t>
            </a:r>
          </a:p>
          <a:p>
            <a:pPr algn="just">
              <a:lnSpc>
                <a:spcPct val="105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.CSV,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D87486-5AFB-4081-A831-37A1583DC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2298" y="987849"/>
            <a:ext cx="2536166" cy="554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97080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1367</Words>
  <Application>Microsoft Office PowerPoint</Application>
  <PresentationFormat>Widescreen</PresentationFormat>
  <Paragraphs>123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Aharoni</vt:lpstr>
      <vt:lpstr>Arial</vt:lpstr>
      <vt:lpstr>Avenir Next LT Pro</vt:lpstr>
      <vt:lpstr>Cambria Math</vt:lpstr>
      <vt:lpstr>Times New Roman</vt:lpstr>
      <vt:lpstr>PrismaticVTI</vt:lpstr>
      <vt:lpstr>BÁO CÁO ĐỒ ÁN TỐT NGHIỆP</vt:lpstr>
      <vt:lpstr>NỘI DUNG TRÌNH BÀY</vt:lpstr>
      <vt:lpstr>MỞ ĐẦU</vt:lpstr>
      <vt:lpstr>TỔNG QUAN HỆ THỐNG GIÁM SÁT  THÔNG MINH</vt:lpstr>
      <vt:lpstr>Sơ đồ tổng quan của hệ thống</vt:lpstr>
      <vt:lpstr>Các nền tảng được sử dụng trong đề tài</vt:lpstr>
      <vt:lpstr>Xây dựng hệ thống giám sát thông minh</vt:lpstr>
      <vt:lpstr>Khối thu thập và xử lý dữ liệu</vt:lpstr>
      <vt:lpstr>Thuật toán</vt:lpstr>
      <vt:lpstr>Mục đích</vt:lpstr>
      <vt:lpstr>Kết quả </vt:lpstr>
      <vt:lpstr>KHỐI XỬ LÝ VÀ HUẤN LUYỆN MODEL</vt:lpstr>
      <vt:lpstr>Normalization dữ liệu</vt:lpstr>
      <vt:lpstr>PowerPoint Presentation</vt:lpstr>
      <vt:lpstr>Xây dựng và train model CNN</vt:lpstr>
      <vt:lpstr>KHỐI QUÁ TRÌNH GIÁM SÁT VÀ NHẬN DẠNG</vt:lpstr>
      <vt:lpstr>Chức năng phát hiện khung xương người</vt:lpstr>
      <vt:lpstr>Chức năng Giám sát</vt:lpstr>
      <vt:lpstr>Chức năng nhận dạng</vt:lpstr>
      <vt:lpstr>Khối chức năng phụ</vt:lpstr>
      <vt:lpstr>Thuật toán phát hiện cảnh báo</vt:lpstr>
      <vt:lpstr>Đánh giá hệ thống giám sát thông minh</vt:lpstr>
      <vt:lpstr>Ma trận nhầm lẫn </vt:lpstr>
      <vt:lpstr>KẾT LUẬN</vt:lpstr>
      <vt:lpstr>HƯỚNG PHÁT TRIỂN</vt:lpstr>
      <vt:lpstr>DEMO SẢN PHẨM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TỐT NGHIỆP</dc:title>
  <dc:creator>Nguyễn Xuân Thành</dc:creator>
  <cp:lastModifiedBy>Nguyễn Xuân Thành</cp:lastModifiedBy>
  <cp:revision>57</cp:revision>
  <dcterms:created xsi:type="dcterms:W3CDTF">2023-07-13T07:49:49Z</dcterms:created>
  <dcterms:modified xsi:type="dcterms:W3CDTF">2023-07-13T13:10:08Z</dcterms:modified>
</cp:coreProperties>
</file>