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627347-71D9-477D-9025-1CF47728C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6B4BB55-1071-4B3D-B9E9-8FF2CD92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8C5878-4BD3-4E47-B600-9276228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AD2953-284F-406F-82A9-07C1838A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ADB336F-C734-4DF4-A3DD-E21A9094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57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C5EE20-E540-429C-8452-EF3C308D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6B157CC-3BE6-49E4-87A3-D7C7BE357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EF86141-0FA0-4C30-936B-3830BCB8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A72306-A8B0-4F55-B339-AFC77DFF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C55D6E-CF37-4D62-B296-81EE1847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8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B0037F5-EF37-468E-A180-D5FA95B4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451956-C193-469D-B826-69B6988B5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CB4E47-A11F-4CC6-9F10-58771328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4D2DB6-E45C-41AF-BD84-13ECC974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E0A724-0B44-4BE2-84BC-586E3584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00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4DA94B-E238-4782-99C5-E4086FB3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126C6C-6197-4ECD-A124-6611AB45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FC5E66-31EF-4D6A-A6EF-D1B148E5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F4FD92-0EFD-4DA9-A248-A5E2EEE5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639B83-F8BA-44E2-840D-E55E2E57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00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E60794-EC37-4A8F-A44A-3BB2836F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FE6138D-2597-4079-AD04-00CAA984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6A6356-2D53-4F6B-9CAF-6A4193C4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9F0D25-71DC-47FE-BDB2-58958684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87E56D-19D2-4629-87DE-CC810B3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990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D57DEE-727C-4F2C-9D5E-FB03EFC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A10BAA-9276-4C93-B04F-22E27A793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4D06793-4589-4BC1-AF36-0073EA37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855912B-3E81-4964-BB83-43DF0998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5B48FCE-F09E-4C51-AEA6-C42183B2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E7DA2D5-BC14-4A15-A4FB-21BF0E15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00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966C62-E877-401B-BE62-ABA1F7F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1EBA1A3-EECD-4E67-999C-95FB72DE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687FDE0-9464-4094-9EB1-A2C99026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C32B35A-BA0D-4D1B-860C-C42BDF8F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DDFF21D-9EDA-4F2C-BB5C-32958276A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D55555E-5AAC-4519-A639-A1346208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0864672-115D-4489-84AA-29F96F9B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CDBCD02-7E57-4A84-9E2E-5217FCFE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6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43225A-A971-4EB0-B992-F10A2C90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1B790E4-6B1E-4627-AAFD-0A5190F7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C0C6ED0-E50A-483B-809B-F84BE3DA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41303D6-8E65-441B-955F-3C45412D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368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1E7CB06-64C6-4B12-A75D-F4DCDD8E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D1F8552-76C9-45E5-A464-D6F01D4E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D1F1BD-919A-4956-9DE8-B9F12A7E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42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785601-9653-48CC-B441-AF597320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6B4DAA-64A2-4DA8-B9F4-4E9A2BF0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2D0155F-D49A-4370-B82B-96F218A0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7F81E86-597A-49A8-B2C8-CE3202F2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7F4A453-C5AF-4BD7-A3A7-4E4324A5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55F4DBE-323A-4B1B-8B3D-2582CFCB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12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E861C9-6AAA-4AE4-9747-8C6A04F7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2AF0228-04CF-4653-A697-EA32CBC1A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54FBD1E-3208-4FBB-8104-41001C00D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5EFDD54-3A0E-444D-AB4D-7D6EF4F9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4CE98F-E7FA-4F78-B5F7-7BA82936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9073FA7-2E68-47DA-9D94-71BA833A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677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3CC9A24-686D-44C1-B5BC-FA19CE19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905148-B59A-4B62-9F8C-2D67D8CC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EFAD18-A4A3-4BFE-8462-AEA99741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D4C8-38C2-4117-B305-DC4C024F76FB}" type="datetimeFigureOut">
              <a:rPr lang="vi-VN" smtClean="0"/>
              <a:t>09/12/2017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422F0D-4BE2-41B6-AC51-402FBF29D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BFDF45-BDE3-4301-A723-C1549F57C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93BF-E992-4C8E-B18D-21B89B9584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333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DB5A93F-97E4-453C-B7C0-087ADC17419A}"/>
              </a:ext>
            </a:extLst>
          </p:cNvPr>
          <p:cNvSpPr/>
          <p:nvPr/>
        </p:nvSpPr>
        <p:spPr>
          <a:xfrm>
            <a:off x="1417983" y="1007165"/>
            <a:ext cx="1736034" cy="87464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/>
              <a:t>LoginScene</a:t>
            </a:r>
            <a:endParaRPr lang="vi-VN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EC75891-F622-4E8C-A394-4D20143FE6ED}"/>
              </a:ext>
            </a:extLst>
          </p:cNvPr>
          <p:cNvSpPr/>
          <p:nvPr/>
        </p:nvSpPr>
        <p:spPr>
          <a:xfrm>
            <a:off x="4664765" y="1007165"/>
            <a:ext cx="1736034" cy="87464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/>
              <a:t>WorkScene</a:t>
            </a:r>
            <a:endParaRPr lang="vi-VN" dirty="0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2A6C79E-D2DB-4DC6-99B3-878A8F99CF7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54017" y="1444487"/>
            <a:ext cx="1510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4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</Words>
  <Application>Microsoft Office PowerPoint</Application>
  <PresentationFormat>Màn hình rộng</PresentationFormat>
  <Paragraphs>2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Smart Tony</dc:creator>
  <cp:lastModifiedBy>Smart Tony</cp:lastModifiedBy>
  <cp:revision>3</cp:revision>
  <dcterms:created xsi:type="dcterms:W3CDTF">2017-12-09T00:34:12Z</dcterms:created>
  <dcterms:modified xsi:type="dcterms:W3CDTF">2017-12-09T06:47:55Z</dcterms:modified>
</cp:coreProperties>
</file>