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88825" cy="6858000"/>
  <p:notesSz cx="6858000" cy="9144000"/>
  <p:defaultTextStyle>
    <a:defPPr>
      <a:defRPr lang="en-US"/>
    </a:defPPr>
    <a:lvl1pPr marL="0" algn="l" defTabSz="109716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583" algn="l" defTabSz="109716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166" algn="l" defTabSz="109716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749" algn="l" defTabSz="109716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333" algn="l" defTabSz="109716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2915" algn="l" defTabSz="109716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499" algn="l" defTabSz="109716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082" algn="l" defTabSz="109716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8665" algn="l" defTabSz="109716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1"/>
            <a:ext cx="12188825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7" tIns="54859" rIns="109717" bIns="54859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12188825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7" tIns="54859" rIns="109717" bIns="54859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88825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7" tIns="54859" rIns="109717" bIns="54859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1"/>
            <a:ext cx="12188825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7" tIns="54859" rIns="109717" bIns="54859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4548" y="5052547"/>
            <a:ext cx="7514056" cy="882118"/>
          </a:xfrm>
        </p:spPr>
        <p:txBody>
          <a:bodyPr>
            <a:normAutofit/>
          </a:bodyPr>
          <a:lstStyle>
            <a:lvl1pPr marL="0" indent="0" algn="l">
              <a:buNone/>
              <a:defRPr sz="2700">
                <a:solidFill>
                  <a:schemeClr val="tx2"/>
                </a:solidFill>
              </a:defRPr>
            </a:lvl1pPr>
            <a:lvl2pPr marL="548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5FAD-1330-4F2D-AEA4-0F5DF05545F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A29D-35F1-4FEC-80DC-1642A3E6CC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829" y="3132292"/>
            <a:ext cx="9564643" cy="1793167"/>
          </a:xfrm>
          <a:effectLst/>
        </p:spPr>
        <p:txBody>
          <a:bodyPr>
            <a:noAutofit/>
          </a:bodyPr>
          <a:lstStyle>
            <a:lvl1pPr marL="768017" indent="-548583" algn="l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9338" y="731518"/>
            <a:ext cx="8532178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5FAD-1330-4F2D-AEA4-0F5DF05545F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A29D-35F1-4FEC-80DC-1642A3E6CC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7943" y="376518"/>
            <a:ext cx="2742486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1000" y="731523"/>
            <a:ext cx="6437373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5FAD-1330-4F2D-AEA4-0F5DF05545F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A29D-35F1-4FEC-80DC-1642A3E6CC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5FAD-1330-4F2D-AEA4-0F5DF05545F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A29D-35F1-4FEC-80DC-1642A3E6CC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3603" y="731520"/>
            <a:ext cx="8532178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1"/>
            <a:ext cx="12188825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7" tIns="54859" rIns="109717" bIns="5485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88825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7" tIns="54859" rIns="109717" bIns="54859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88825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7" tIns="54859" rIns="109717" bIns="54859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1"/>
            <a:ext cx="12188825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7" tIns="54859" rIns="109717" bIns="54859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222" y="2172648"/>
            <a:ext cx="7953483" cy="2423347"/>
          </a:xfrm>
          <a:effectLst/>
        </p:spPr>
        <p:txBody>
          <a:bodyPr anchor="b"/>
          <a:lstStyle>
            <a:lvl1pPr algn="r">
              <a:defRPr sz="55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883" y="4607513"/>
            <a:ext cx="7958585" cy="835460"/>
          </a:xfrm>
        </p:spPr>
        <p:txBody>
          <a:bodyPr anchor="t"/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  <a:lvl2pPr marL="54858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71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457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9433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4291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914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400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8866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5FAD-1330-4F2D-AEA4-0F5DF05545F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A29D-35F1-4FEC-80DC-1642A3E6CC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5FAD-1330-4F2D-AEA4-0F5DF05545F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A29D-35F1-4FEC-80DC-1642A3E6CC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602" y="731518"/>
            <a:ext cx="4461111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1923" y="731520"/>
            <a:ext cx="4461111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3602" y="731521"/>
            <a:ext cx="4461111" cy="639763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48583" indent="0">
              <a:buNone/>
              <a:defRPr sz="2400" b="1"/>
            </a:lvl2pPr>
            <a:lvl3pPr marL="1097166" indent="0">
              <a:buNone/>
              <a:defRPr sz="2200" b="1"/>
            </a:lvl3pPr>
            <a:lvl4pPr marL="1645749" indent="0">
              <a:buNone/>
              <a:defRPr sz="1900" b="1"/>
            </a:lvl4pPr>
            <a:lvl5pPr marL="2194333" indent="0">
              <a:buNone/>
              <a:defRPr sz="1900" b="1"/>
            </a:lvl5pPr>
            <a:lvl6pPr marL="2742915" indent="0">
              <a:buNone/>
              <a:defRPr sz="1900" b="1"/>
            </a:lvl6pPr>
            <a:lvl7pPr marL="3291499" indent="0">
              <a:buNone/>
              <a:defRPr sz="1900" b="1"/>
            </a:lvl7pPr>
            <a:lvl8pPr marL="3840082" indent="0">
              <a:buNone/>
              <a:defRPr sz="1900" b="1"/>
            </a:lvl8pPr>
            <a:lvl9pPr marL="4388665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527" y="1400327"/>
            <a:ext cx="4461111" cy="27432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789" y="731521"/>
            <a:ext cx="4461111" cy="639763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48583" indent="0">
              <a:buNone/>
              <a:defRPr sz="2400" b="1"/>
            </a:lvl2pPr>
            <a:lvl3pPr marL="1097166" indent="0">
              <a:buNone/>
              <a:defRPr sz="2200" b="1"/>
            </a:lvl3pPr>
            <a:lvl4pPr marL="1645749" indent="0">
              <a:buNone/>
              <a:defRPr sz="1900" b="1"/>
            </a:lvl4pPr>
            <a:lvl5pPr marL="2194333" indent="0">
              <a:buNone/>
              <a:defRPr sz="1900" b="1"/>
            </a:lvl5pPr>
            <a:lvl6pPr marL="2742915" indent="0">
              <a:buNone/>
              <a:defRPr sz="1900" b="1"/>
            </a:lvl6pPr>
            <a:lvl7pPr marL="3291499" indent="0">
              <a:buNone/>
              <a:defRPr sz="1900" b="1"/>
            </a:lvl7pPr>
            <a:lvl8pPr marL="3840082" indent="0">
              <a:buNone/>
              <a:defRPr sz="1900" b="1"/>
            </a:lvl8pPr>
            <a:lvl9pPr marL="4388665" indent="0">
              <a:buNone/>
              <a:defRPr sz="1900" b="1"/>
            </a:lvl9pPr>
          </a:lstStyle>
          <a:p>
            <a:pPr marL="0" lvl="0" indent="0" algn="ctr" defTabSz="1097166" rtl="0" eaLnBrk="1" latinLnBrk="0" hangingPunct="1">
              <a:spcBef>
                <a:spcPct val="20000"/>
              </a:spcBef>
              <a:spcAft>
                <a:spcPts val="36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1399032"/>
            <a:ext cx="4461111" cy="27432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5FAD-1330-4F2D-AEA4-0F5DF05545F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A29D-35F1-4FEC-80DC-1642A3E6CC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5FAD-1330-4F2D-AEA4-0F5DF05545F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A29D-35F1-4FEC-80DC-1642A3E6CC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5FAD-1330-4F2D-AEA4-0F5DF05545F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A29D-35F1-4FEC-80DC-1642A3E6CC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07" y="2209800"/>
            <a:ext cx="4846850" cy="1258492"/>
          </a:xfrm>
          <a:effectLst/>
        </p:spPr>
        <p:txBody>
          <a:bodyPr anchor="b">
            <a:noAutofit/>
          </a:bodyPr>
          <a:lstStyle>
            <a:lvl1pPr marL="274292" indent="-274292" algn="l">
              <a:defRPr sz="33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3095" y="731521"/>
            <a:ext cx="5354718" cy="4894730"/>
          </a:xfrm>
        </p:spPr>
        <p:txBody>
          <a:bodyPr anchor="ctr"/>
          <a:lstStyle>
            <a:lvl1pPr>
              <a:defRPr sz="27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7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980" y="3497802"/>
            <a:ext cx="4517037" cy="2139519"/>
          </a:xfrm>
        </p:spPr>
        <p:txBody>
          <a:bodyPr/>
          <a:lstStyle>
            <a:lvl1pPr marL="0" indent="0">
              <a:buNone/>
              <a:defRPr sz="1700"/>
            </a:lvl1pPr>
            <a:lvl2pPr marL="548583" indent="0">
              <a:buNone/>
              <a:defRPr sz="1400"/>
            </a:lvl2pPr>
            <a:lvl3pPr marL="1097166" indent="0">
              <a:buNone/>
              <a:defRPr sz="1200"/>
            </a:lvl3pPr>
            <a:lvl4pPr marL="1645749" indent="0">
              <a:buNone/>
              <a:defRPr sz="1100"/>
            </a:lvl4pPr>
            <a:lvl5pPr marL="2194333" indent="0">
              <a:buNone/>
              <a:defRPr sz="1100"/>
            </a:lvl5pPr>
            <a:lvl6pPr marL="2742915" indent="0">
              <a:buNone/>
              <a:defRPr sz="1100"/>
            </a:lvl6pPr>
            <a:lvl7pPr marL="3291499" indent="0">
              <a:buNone/>
              <a:defRPr sz="1100"/>
            </a:lvl7pPr>
            <a:lvl8pPr marL="3840082" indent="0">
              <a:buNone/>
              <a:defRPr sz="1100"/>
            </a:lvl8pPr>
            <a:lvl9pPr marL="4388665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5FAD-1330-4F2D-AEA4-0F5DF05545F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A29D-35F1-4FEC-80DC-1642A3E6CC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1"/>
            <a:ext cx="12188825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7" tIns="54859" rIns="109717" bIns="54859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88825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7" tIns="54859" rIns="109717" bIns="54859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88825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7" tIns="54859" rIns="109717" bIns="54859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1"/>
            <a:ext cx="12188825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7" tIns="54859" rIns="109717" bIns="54859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5347" y="1143001"/>
            <a:ext cx="5484971" cy="3127807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400"/>
            </a:lvl1pPr>
            <a:lvl2pPr marL="548583" indent="0">
              <a:buNone/>
              <a:defRPr sz="3300"/>
            </a:lvl2pPr>
            <a:lvl3pPr marL="1097166" indent="0">
              <a:buNone/>
              <a:defRPr sz="2800"/>
            </a:lvl3pPr>
            <a:lvl4pPr marL="1645749" indent="0">
              <a:buNone/>
              <a:defRPr sz="2400"/>
            </a:lvl4pPr>
            <a:lvl5pPr marL="2194333" indent="0">
              <a:buNone/>
              <a:defRPr sz="2400"/>
            </a:lvl5pPr>
            <a:lvl6pPr marL="2742915" indent="0">
              <a:buNone/>
              <a:defRPr sz="2400"/>
            </a:lvl6pPr>
            <a:lvl7pPr marL="3291499" indent="0">
              <a:buNone/>
              <a:defRPr sz="2400"/>
            </a:lvl7pPr>
            <a:lvl8pPr marL="3840082" indent="0">
              <a:buNone/>
              <a:defRPr sz="2400"/>
            </a:lvl8pPr>
            <a:lvl9pPr marL="4388665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212" y="1010489"/>
            <a:ext cx="4924203" cy="2163020"/>
          </a:xfrm>
        </p:spPr>
        <p:txBody>
          <a:bodyPr anchor="b"/>
          <a:lstStyle>
            <a:lvl1pPr marL="219433" indent="-219433">
              <a:buFont typeface="Georgia" pitchFamily="18" charset="0"/>
              <a:buChar char="*"/>
              <a:defRPr sz="1900"/>
            </a:lvl1pPr>
            <a:lvl2pPr marL="548583" indent="0">
              <a:buNone/>
              <a:defRPr sz="1400"/>
            </a:lvl2pPr>
            <a:lvl3pPr marL="1097166" indent="0">
              <a:buNone/>
              <a:defRPr sz="1200"/>
            </a:lvl3pPr>
            <a:lvl4pPr marL="1645749" indent="0">
              <a:buNone/>
              <a:defRPr sz="1100"/>
            </a:lvl4pPr>
            <a:lvl5pPr marL="2194333" indent="0">
              <a:buNone/>
              <a:defRPr sz="1100"/>
            </a:lvl5pPr>
            <a:lvl6pPr marL="2742915" indent="0">
              <a:buNone/>
              <a:defRPr sz="1100"/>
            </a:lvl6pPr>
            <a:lvl7pPr marL="3291499" indent="0">
              <a:buNone/>
              <a:defRPr sz="1100"/>
            </a:lvl7pPr>
            <a:lvl8pPr marL="3840082" indent="0">
              <a:buNone/>
              <a:defRPr sz="1100"/>
            </a:lvl8pPr>
            <a:lvl9pPr marL="4388665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5FAD-1330-4F2D-AEA4-0F5DF05545F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A29D-35F1-4FEC-80DC-1642A3E6CC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438" y="4464422"/>
            <a:ext cx="8509168" cy="1143000"/>
          </a:xfrm>
        </p:spPr>
        <p:txBody>
          <a:bodyPr anchor="b">
            <a:noAutofit/>
          </a:bodyPr>
          <a:lstStyle>
            <a:lvl1pPr algn="l">
              <a:defRPr sz="5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88825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7" tIns="54859" rIns="109717" bIns="5485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88825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7" tIns="54859" rIns="109717" bIns="54859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88825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7" tIns="54859" rIns="109717" bIns="54859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1"/>
            <a:ext cx="12188825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7" tIns="54859" rIns="109717" bIns="54859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0433" y="4372168"/>
            <a:ext cx="8681087" cy="1143000"/>
          </a:xfrm>
          <a:prstGeom prst="rect">
            <a:avLst/>
          </a:prstGeom>
          <a:effectLst/>
        </p:spPr>
        <p:txBody>
          <a:bodyPr vert="horz" lIns="109717" tIns="54859" rIns="109717" bIns="54859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3603" y="732260"/>
            <a:ext cx="8532178" cy="3474720"/>
          </a:xfrm>
          <a:prstGeom prst="rect">
            <a:avLst/>
          </a:prstGeom>
        </p:spPr>
        <p:txBody>
          <a:bodyPr vert="horz" lIns="109717" tIns="54859" rIns="109717" bIns="5485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7457" y="6172201"/>
            <a:ext cx="3351927" cy="365125"/>
          </a:xfrm>
          <a:prstGeom prst="rect">
            <a:avLst/>
          </a:prstGeom>
        </p:spPr>
        <p:txBody>
          <a:bodyPr vert="horz" lIns="109717" tIns="54859" rIns="109717" bIns="54859" rtlCol="0" anchor="ctr"/>
          <a:lstStyle>
            <a:lvl1pPr algn="r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E815FAD-1330-4F2D-AEA4-0F5DF05545F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444" y="6172201"/>
            <a:ext cx="4469237" cy="365125"/>
          </a:xfrm>
          <a:prstGeom prst="rect">
            <a:avLst/>
          </a:prstGeom>
        </p:spPr>
        <p:txBody>
          <a:bodyPr vert="horz" lIns="109717" tIns="54859" rIns="109717" bIns="54859" rtlCol="0" anchor="ctr"/>
          <a:lstStyle>
            <a:lvl1pPr algn="l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78677" y="6172201"/>
            <a:ext cx="2437765" cy="365125"/>
          </a:xfrm>
          <a:prstGeom prst="rect">
            <a:avLst/>
          </a:prstGeom>
        </p:spPr>
        <p:txBody>
          <a:bodyPr vert="horz" lIns="109717" tIns="54859" rIns="109717" bIns="54859" rtlCol="0" anchor="ctr"/>
          <a:lstStyle>
            <a:lvl1pPr algn="ct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9AA29D-35F1-4FEC-80DC-1642A3E6CC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384008" indent="-384008" algn="r" defTabSz="1097166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55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292" indent="-219433" algn="l" defTabSz="1097166" rtl="0" eaLnBrk="1" latinLnBrk="0" hangingPunct="1">
        <a:spcBef>
          <a:spcPct val="20000"/>
        </a:spcBef>
        <a:spcAft>
          <a:spcPts val="36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58300" indent="-219433" algn="l" defTabSz="1097166" rtl="0" eaLnBrk="1" latinLnBrk="0" hangingPunct="1">
        <a:spcBef>
          <a:spcPct val="20000"/>
        </a:spcBef>
        <a:spcAft>
          <a:spcPts val="36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87450" indent="-219433" algn="l" defTabSz="1097166" rtl="0" eaLnBrk="1" latinLnBrk="0" hangingPunct="1">
        <a:spcBef>
          <a:spcPct val="20000"/>
        </a:spcBef>
        <a:spcAft>
          <a:spcPts val="36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16599" indent="-219433" algn="l" defTabSz="1097166" rtl="0" eaLnBrk="1" latinLnBrk="0" hangingPunct="1">
        <a:spcBef>
          <a:spcPct val="20000"/>
        </a:spcBef>
        <a:spcAft>
          <a:spcPts val="36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67692" indent="-219433" algn="l" defTabSz="1097166" rtl="0" eaLnBrk="1" latinLnBrk="0" hangingPunct="1">
        <a:spcBef>
          <a:spcPct val="20000"/>
        </a:spcBef>
        <a:spcAft>
          <a:spcPts val="36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96843" indent="-219433" algn="l" defTabSz="1097166" rtl="0" eaLnBrk="1" latinLnBrk="0" hangingPunct="1">
        <a:spcBef>
          <a:spcPct val="20000"/>
        </a:spcBef>
        <a:spcAft>
          <a:spcPts val="36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358907" indent="-219433" algn="l" defTabSz="1097166" rtl="0" eaLnBrk="1" latinLnBrk="0" hangingPunct="1">
        <a:spcBef>
          <a:spcPct val="20000"/>
        </a:spcBef>
        <a:spcAft>
          <a:spcPts val="36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742915" indent="-219433" algn="l" defTabSz="1097166" rtl="0" eaLnBrk="1" latinLnBrk="0" hangingPunct="1">
        <a:spcBef>
          <a:spcPct val="20000"/>
        </a:spcBef>
        <a:spcAft>
          <a:spcPts val="36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104980" indent="-219433" algn="l" defTabSz="1097166" rtl="0" eaLnBrk="1" latinLnBrk="0" hangingPunct="1">
        <a:spcBef>
          <a:spcPct val="20000"/>
        </a:spcBef>
        <a:spcAft>
          <a:spcPts val="36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16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83" algn="l" defTabSz="109716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66" algn="l" defTabSz="109716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49" algn="l" defTabSz="109716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33" algn="l" defTabSz="109716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15" algn="l" defTabSz="109716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499" algn="l" defTabSz="109716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082" algn="l" defTabSz="109716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8665" algn="l" defTabSz="109716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0490" y="3505200"/>
            <a:ext cx="6109102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/>
              <a:t>Danh sách thành viên:</a:t>
            </a:r>
          </a:p>
          <a:p>
            <a:pPr algn="l"/>
            <a:r>
              <a:rPr lang="en-US"/>
              <a:t>-Trần Xuân Thời</a:t>
            </a:r>
          </a:p>
          <a:p>
            <a:pPr algn="l"/>
            <a:r>
              <a:rPr lang="en-US"/>
              <a:t>-Nguyễn Văn Sang </a:t>
            </a:r>
          </a:p>
          <a:p>
            <a:pPr algn="l"/>
            <a:r>
              <a:rPr lang="en-US"/>
              <a:t>-Nguyễn Hoàng Đức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869" y="304801"/>
            <a:ext cx="10379254" cy="1725168"/>
          </a:xfrm>
        </p:spPr>
        <p:txBody>
          <a:bodyPr/>
          <a:lstStyle/>
          <a:p>
            <a:pPr algn="ctr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 err="1" smtClean="0"/>
              <a:t>Toàn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Chat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7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12" y="76200"/>
            <a:ext cx="8681087" cy="1143000"/>
          </a:xfrm>
        </p:spPr>
        <p:txBody>
          <a:bodyPr/>
          <a:lstStyle/>
          <a:p>
            <a:r>
              <a:rPr lang="en-US" dirty="0" smtClean="0"/>
              <a:t>1.Giao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4412" cy="5715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142999"/>
            <a:ext cx="6094413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0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9601200" cy="1143000"/>
          </a:xfrm>
        </p:spPr>
        <p:txBody>
          <a:bodyPr/>
          <a:lstStyle/>
          <a:p>
            <a:pPr algn="l"/>
            <a:r>
              <a:rPr lang="en-US"/>
              <a:t>PROGRAM FLOW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600200"/>
            <a:ext cx="9677400" cy="4876800"/>
          </a:xfrm>
        </p:spPr>
      </p:pic>
    </p:spTree>
    <p:extLst>
      <p:ext uri="{BB962C8B-B14F-4D97-AF65-F5344CB8AC3E}">
        <p14:creationId xmlns:p14="http://schemas.microsoft.com/office/powerpoint/2010/main" val="71147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381000"/>
            <a:ext cx="9829800" cy="1143000"/>
          </a:xfrm>
        </p:spPr>
        <p:txBody>
          <a:bodyPr/>
          <a:lstStyle/>
          <a:p>
            <a:pPr algn="l"/>
            <a:r>
              <a:rPr lang="en-US" dirty="0"/>
              <a:t>3.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4422" y="1548319"/>
            <a:ext cx="9906000" cy="4876800"/>
          </a:xfrm>
        </p:spPr>
        <p:txBody>
          <a:bodyPr>
            <a:normAutofit fontScale="85000" lnSpcReduction="20000"/>
          </a:bodyPr>
          <a:lstStyle/>
          <a:p>
            <a:pPr>
              <a:buAutoNum type="arabicPeriod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sever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public key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sever 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sever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public key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client , 2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-Hellman.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AES-256 , SHA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 CBC ,IV 16 byte, key 32 byte 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encrypt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Base64.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867" lvl="1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sever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32 byte 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padding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867" lvl="1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( IV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32 byte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IV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 byte)</a:t>
            </a:r>
          </a:p>
          <a:p>
            <a:pPr marL="438867" lvl="1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sever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Section false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public key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867" lvl="1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MD5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key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MD5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93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81000"/>
            <a:ext cx="8681087" cy="1143000"/>
          </a:xfrm>
        </p:spPr>
        <p:txBody>
          <a:bodyPr/>
          <a:lstStyle/>
          <a:p>
            <a:pPr algn="ctr"/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Key Chung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2271109"/>
            <a:ext cx="7848600" cy="3596291"/>
          </a:xfrm>
        </p:spPr>
      </p:pic>
    </p:spTree>
    <p:extLst>
      <p:ext uri="{BB962C8B-B14F-4D97-AF65-F5344CB8AC3E}">
        <p14:creationId xmlns:p14="http://schemas.microsoft.com/office/powerpoint/2010/main" val="2567003227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466</TotalTime>
  <Words>291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Slipstream</vt:lpstr>
      <vt:lpstr>Lập Trình An Toàn Chat Program</vt:lpstr>
      <vt:lpstr>1.Giao Diện Phần Mềm </vt:lpstr>
      <vt:lpstr>PROGRAM FLOW</vt:lpstr>
      <vt:lpstr>3. Nguyên Lý Hoạt Động</vt:lpstr>
      <vt:lpstr>Trao Đổi Key Chung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ismail - [2010]</cp:lastModifiedBy>
  <cp:revision>15</cp:revision>
  <dcterms:created xsi:type="dcterms:W3CDTF">2018-05-14T11:43:51Z</dcterms:created>
  <dcterms:modified xsi:type="dcterms:W3CDTF">2018-05-15T01:28:31Z</dcterms:modified>
</cp:coreProperties>
</file>