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216" y="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228B-A813-78F1-DADB-36D5EF0B2C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D63365-5BA2-1D79-1D8F-2CBA1ACA5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FA970F-DBA5-B38B-C070-B0A6FC9EA456}"/>
              </a:ext>
            </a:extLst>
          </p:cNvPr>
          <p:cNvSpPr>
            <a:spLocks noGrp="1"/>
          </p:cNvSpPr>
          <p:nvPr>
            <p:ph type="dt" sz="half" idx="10"/>
          </p:nvPr>
        </p:nvSpPr>
        <p:spPr/>
        <p:txBody>
          <a:bodyPr/>
          <a:lstStyle/>
          <a:p>
            <a:fld id="{379FDF7C-F691-473F-AC02-3241D561F758}" type="datetimeFigureOut">
              <a:rPr lang="en-US" smtClean="0"/>
              <a:t>7/11/2023</a:t>
            </a:fld>
            <a:endParaRPr lang="en-US"/>
          </a:p>
        </p:txBody>
      </p:sp>
      <p:sp>
        <p:nvSpPr>
          <p:cNvPr id="5" name="Footer Placeholder 4">
            <a:extLst>
              <a:ext uri="{FF2B5EF4-FFF2-40B4-BE49-F238E27FC236}">
                <a16:creationId xmlns:a16="http://schemas.microsoft.com/office/drawing/2014/main" id="{BE225533-A030-2EE9-9BFB-E47827968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1BE3A-5EBD-F606-F1F4-055B0BD0BE14}"/>
              </a:ext>
            </a:extLst>
          </p:cNvPr>
          <p:cNvSpPr>
            <a:spLocks noGrp="1"/>
          </p:cNvSpPr>
          <p:nvPr>
            <p:ph type="sldNum" sz="quarter" idx="12"/>
          </p:nvPr>
        </p:nvSpPr>
        <p:spPr/>
        <p:txBody>
          <a:bodyPr/>
          <a:lstStyle/>
          <a:p>
            <a:fld id="{A7455A5A-B3FC-4DE7-835D-0348D7AC3F81}" type="slidenum">
              <a:rPr lang="en-US" smtClean="0"/>
              <a:t>‹#›</a:t>
            </a:fld>
            <a:endParaRPr lang="en-US"/>
          </a:p>
        </p:txBody>
      </p:sp>
    </p:spTree>
    <p:extLst>
      <p:ext uri="{BB962C8B-B14F-4D97-AF65-F5344CB8AC3E}">
        <p14:creationId xmlns:p14="http://schemas.microsoft.com/office/powerpoint/2010/main" val="664575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0494-2550-842C-EC1D-853C1F9C3D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97DBD4-62DD-E753-036B-EF9B038732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B7732-FC05-4E03-2437-96FBBC0D3FC6}"/>
              </a:ext>
            </a:extLst>
          </p:cNvPr>
          <p:cNvSpPr>
            <a:spLocks noGrp="1"/>
          </p:cNvSpPr>
          <p:nvPr>
            <p:ph type="dt" sz="half" idx="10"/>
          </p:nvPr>
        </p:nvSpPr>
        <p:spPr/>
        <p:txBody>
          <a:bodyPr/>
          <a:lstStyle/>
          <a:p>
            <a:fld id="{379FDF7C-F691-473F-AC02-3241D561F758}" type="datetimeFigureOut">
              <a:rPr lang="en-US" smtClean="0"/>
              <a:t>7/11/2023</a:t>
            </a:fld>
            <a:endParaRPr lang="en-US"/>
          </a:p>
        </p:txBody>
      </p:sp>
      <p:sp>
        <p:nvSpPr>
          <p:cNvPr id="5" name="Footer Placeholder 4">
            <a:extLst>
              <a:ext uri="{FF2B5EF4-FFF2-40B4-BE49-F238E27FC236}">
                <a16:creationId xmlns:a16="http://schemas.microsoft.com/office/drawing/2014/main" id="{AF1875D2-AC3D-58D6-B9CE-F0677EEE1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9F70D-4428-E55C-6935-0D7A947300EC}"/>
              </a:ext>
            </a:extLst>
          </p:cNvPr>
          <p:cNvSpPr>
            <a:spLocks noGrp="1"/>
          </p:cNvSpPr>
          <p:nvPr>
            <p:ph type="sldNum" sz="quarter" idx="12"/>
          </p:nvPr>
        </p:nvSpPr>
        <p:spPr/>
        <p:txBody>
          <a:bodyPr/>
          <a:lstStyle/>
          <a:p>
            <a:fld id="{A7455A5A-B3FC-4DE7-835D-0348D7AC3F81}" type="slidenum">
              <a:rPr lang="en-US" smtClean="0"/>
              <a:t>‹#›</a:t>
            </a:fld>
            <a:endParaRPr lang="en-US"/>
          </a:p>
        </p:txBody>
      </p:sp>
    </p:spTree>
    <p:extLst>
      <p:ext uri="{BB962C8B-B14F-4D97-AF65-F5344CB8AC3E}">
        <p14:creationId xmlns:p14="http://schemas.microsoft.com/office/powerpoint/2010/main" val="274082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B3DA33-02D6-E3E9-55C6-2282888B1D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3EE0D0-81CC-0518-8DAC-46583F53FF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3E106-FB8E-2251-D372-D83EFF5A789E}"/>
              </a:ext>
            </a:extLst>
          </p:cNvPr>
          <p:cNvSpPr>
            <a:spLocks noGrp="1"/>
          </p:cNvSpPr>
          <p:nvPr>
            <p:ph type="dt" sz="half" idx="10"/>
          </p:nvPr>
        </p:nvSpPr>
        <p:spPr/>
        <p:txBody>
          <a:bodyPr/>
          <a:lstStyle/>
          <a:p>
            <a:fld id="{379FDF7C-F691-473F-AC02-3241D561F758}" type="datetimeFigureOut">
              <a:rPr lang="en-US" smtClean="0"/>
              <a:t>7/11/2023</a:t>
            </a:fld>
            <a:endParaRPr lang="en-US"/>
          </a:p>
        </p:txBody>
      </p:sp>
      <p:sp>
        <p:nvSpPr>
          <p:cNvPr id="5" name="Footer Placeholder 4">
            <a:extLst>
              <a:ext uri="{FF2B5EF4-FFF2-40B4-BE49-F238E27FC236}">
                <a16:creationId xmlns:a16="http://schemas.microsoft.com/office/drawing/2014/main" id="{98D4D200-793E-6C3C-4B9A-9D23AD8AB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8DBFB-31DD-136A-6BBA-4F66B6BDEBC1}"/>
              </a:ext>
            </a:extLst>
          </p:cNvPr>
          <p:cNvSpPr>
            <a:spLocks noGrp="1"/>
          </p:cNvSpPr>
          <p:nvPr>
            <p:ph type="sldNum" sz="quarter" idx="12"/>
          </p:nvPr>
        </p:nvSpPr>
        <p:spPr/>
        <p:txBody>
          <a:bodyPr/>
          <a:lstStyle/>
          <a:p>
            <a:fld id="{A7455A5A-B3FC-4DE7-835D-0348D7AC3F81}" type="slidenum">
              <a:rPr lang="en-US" smtClean="0"/>
              <a:t>‹#›</a:t>
            </a:fld>
            <a:endParaRPr lang="en-US"/>
          </a:p>
        </p:txBody>
      </p:sp>
    </p:spTree>
    <p:extLst>
      <p:ext uri="{BB962C8B-B14F-4D97-AF65-F5344CB8AC3E}">
        <p14:creationId xmlns:p14="http://schemas.microsoft.com/office/powerpoint/2010/main" val="211734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8B18-2E4C-149B-9913-FA5E11CDA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B11FFC-18C6-E718-02EC-230FC1D2B4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42EAE-666F-86BD-4BDA-239AB8410152}"/>
              </a:ext>
            </a:extLst>
          </p:cNvPr>
          <p:cNvSpPr>
            <a:spLocks noGrp="1"/>
          </p:cNvSpPr>
          <p:nvPr>
            <p:ph type="dt" sz="half" idx="10"/>
          </p:nvPr>
        </p:nvSpPr>
        <p:spPr/>
        <p:txBody>
          <a:bodyPr/>
          <a:lstStyle/>
          <a:p>
            <a:fld id="{379FDF7C-F691-473F-AC02-3241D561F758}" type="datetimeFigureOut">
              <a:rPr lang="en-US" smtClean="0"/>
              <a:t>7/11/2023</a:t>
            </a:fld>
            <a:endParaRPr lang="en-US"/>
          </a:p>
        </p:txBody>
      </p:sp>
      <p:sp>
        <p:nvSpPr>
          <p:cNvPr id="5" name="Footer Placeholder 4">
            <a:extLst>
              <a:ext uri="{FF2B5EF4-FFF2-40B4-BE49-F238E27FC236}">
                <a16:creationId xmlns:a16="http://schemas.microsoft.com/office/drawing/2014/main" id="{22AA7ACD-8D7E-EF26-BABE-870B1A612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43D54-350D-B2CA-7FEC-38353F4338CC}"/>
              </a:ext>
            </a:extLst>
          </p:cNvPr>
          <p:cNvSpPr>
            <a:spLocks noGrp="1"/>
          </p:cNvSpPr>
          <p:nvPr>
            <p:ph type="sldNum" sz="quarter" idx="12"/>
          </p:nvPr>
        </p:nvSpPr>
        <p:spPr/>
        <p:txBody>
          <a:bodyPr/>
          <a:lstStyle/>
          <a:p>
            <a:fld id="{A7455A5A-B3FC-4DE7-835D-0348D7AC3F81}" type="slidenum">
              <a:rPr lang="en-US" smtClean="0"/>
              <a:t>‹#›</a:t>
            </a:fld>
            <a:endParaRPr lang="en-US"/>
          </a:p>
        </p:txBody>
      </p:sp>
    </p:spTree>
    <p:extLst>
      <p:ext uri="{BB962C8B-B14F-4D97-AF65-F5344CB8AC3E}">
        <p14:creationId xmlns:p14="http://schemas.microsoft.com/office/powerpoint/2010/main" val="12752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1313-06A2-1DBC-C946-1CDC4391CF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366118-82BE-9FDB-3E24-65EC233D31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59295D-6F0D-A9A8-F65C-6AF079D38DA8}"/>
              </a:ext>
            </a:extLst>
          </p:cNvPr>
          <p:cNvSpPr>
            <a:spLocks noGrp="1"/>
          </p:cNvSpPr>
          <p:nvPr>
            <p:ph type="dt" sz="half" idx="10"/>
          </p:nvPr>
        </p:nvSpPr>
        <p:spPr/>
        <p:txBody>
          <a:bodyPr/>
          <a:lstStyle/>
          <a:p>
            <a:fld id="{379FDF7C-F691-473F-AC02-3241D561F758}" type="datetimeFigureOut">
              <a:rPr lang="en-US" smtClean="0"/>
              <a:t>7/11/2023</a:t>
            </a:fld>
            <a:endParaRPr lang="en-US"/>
          </a:p>
        </p:txBody>
      </p:sp>
      <p:sp>
        <p:nvSpPr>
          <p:cNvPr id="5" name="Footer Placeholder 4">
            <a:extLst>
              <a:ext uri="{FF2B5EF4-FFF2-40B4-BE49-F238E27FC236}">
                <a16:creationId xmlns:a16="http://schemas.microsoft.com/office/drawing/2014/main" id="{E806CAF7-BDEB-04E1-968D-AC5D1BDEE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BACEF-A010-FDEA-EAF9-80AB9862BE8B}"/>
              </a:ext>
            </a:extLst>
          </p:cNvPr>
          <p:cNvSpPr>
            <a:spLocks noGrp="1"/>
          </p:cNvSpPr>
          <p:nvPr>
            <p:ph type="sldNum" sz="quarter" idx="12"/>
          </p:nvPr>
        </p:nvSpPr>
        <p:spPr/>
        <p:txBody>
          <a:bodyPr/>
          <a:lstStyle/>
          <a:p>
            <a:fld id="{A7455A5A-B3FC-4DE7-835D-0348D7AC3F81}" type="slidenum">
              <a:rPr lang="en-US" smtClean="0"/>
              <a:t>‹#›</a:t>
            </a:fld>
            <a:endParaRPr lang="en-US"/>
          </a:p>
        </p:txBody>
      </p:sp>
    </p:spTree>
    <p:extLst>
      <p:ext uri="{BB962C8B-B14F-4D97-AF65-F5344CB8AC3E}">
        <p14:creationId xmlns:p14="http://schemas.microsoft.com/office/powerpoint/2010/main" val="140173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94B0-979E-6570-6A64-E0D22F42E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86F4F3-8528-A43A-B01F-F2A74833B1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CEECB9-9EBB-19CC-1625-FA058433A7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AEE279-324F-13EE-93FB-CFA42B4D9302}"/>
              </a:ext>
            </a:extLst>
          </p:cNvPr>
          <p:cNvSpPr>
            <a:spLocks noGrp="1"/>
          </p:cNvSpPr>
          <p:nvPr>
            <p:ph type="dt" sz="half" idx="10"/>
          </p:nvPr>
        </p:nvSpPr>
        <p:spPr/>
        <p:txBody>
          <a:bodyPr/>
          <a:lstStyle/>
          <a:p>
            <a:fld id="{379FDF7C-F691-473F-AC02-3241D561F758}" type="datetimeFigureOut">
              <a:rPr lang="en-US" smtClean="0"/>
              <a:t>7/11/2023</a:t>
            </a:fld>
            <a:endParaRPr lang="en-US"/>
          </a:p>
        </p:txBody>
      </p:sp>
      <p:sp>
        <p:nvSpPr>
          <p:cNvPr id="6" name="Footer Placeholder 5">
            <a:extLst>
              <a:ext uri="{FF2B5EF4-FFF2-40B4-BE49-F238E27FC236}">
                <a16:creationId xmlns:a16="http://schemas.microsoft.com/office/drawing/2014/main" id="{F18CD056-F23F-AB99-8D52-64AB096BE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124C6-9B41-8C2B-4C28-1CD547C8221C}"/>
              </a:ext>
            </a:extLst>
          </p:cNvPr>
          <p:cNvSpPr>
            <a:spLocks noGrp="1"/>
          </p:cNvSpPr>
          <p:nvPr>
            <p:ph type="sldNum" sz="quarter" idx="12"/>
          </p:nvPr>
        </p:nvSpPr>
        <p:spPr/>
        <p:txBody>
          <a:bodyPr/>
          <a:lstStyle/>
          <a:p>
            <a:fld id="{A7455A5A-B3FC-4DE7-835D-0348D7AC3F81}" type="slidenum">
              <a:rPr lang="en-US" smtClean="0"/>
              <a:t>‹#›</a:t>
            </a:fld>
            <a:endParaRPr lang="en-US"/>
          </a:p>
        </p:txBody>
      </p:sp>
    </p:spTree>
    <p:extLst>
      <p:ext uri="{BB962C8B-B14F-4D97-AF65-F5344CB8AC3E}">
        <p14:creationId xmlns:p14="http://schemas.microsoft.com/office/powerpoint/2010/main" val="237994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A0D-3BE6-7898-7492-0B17BD258C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947E2-34D5-CBF7-4FC9-6B7FCBDB0B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9037B0-6AD8-A2C7-95EF-8821B956BB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188181-956E-426E-C25A-1D1A5314C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92645B-72DB-6554-E825-61A289FA8D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C16F86-24C0-14F7-295C-8874E213EEF5}"/>
              </a:ext>
            </a:extLst>
          </p:cNvPr>
          <p:cNvSpPr>
            <a:spLocks noGrp="1"/>
          </p:cNvSpPr>
          <p:nvPr>
            <p:ph type="dt" sz="half" idx="10"/>
          </p:nvPr>
        </p:nvSpPr>
        <p:spPr/>
        <p:txBody>
          <a:bodyPr/>
          <a:lstStyle/>
          <a:p>
            <a:fld id="{379FDF7C-F691-473F-AC02-3241D561F758}" type="datetimeFigureOut">
              <a:rPr lang="en-US" smtClean="0"/>
              <a:t>7/11/2023</a:t>
            </a:fld>
            <a:endParaRPr lang="en-US"/>
          </a:p>
        </p:txBody>
      </p:sp>
      <p:sp>
        <p:nvSpPr>
          <p:cNvPr id="8" name="Footer Placeholder 7">
            <a:extLst>
              <a:ext uri="{FF2B5EF4-FFF2-40B4-BE49-F238E27FC236}">
                <a16:creationId xmlns:a16="http://schemas.microsoft.com/office/drawing/2014/main" id="{1B7D5014-A256-150A-3541-0C93CF98D8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7E2342-CDD9-C71C-E360-29C3E9979E2E}"/>
              </a:ext>
            </a:extLst>
          </p:cNvPr>
          <p:cNvSpPr>
            <a:spLocks noGrp="1"/>
          </p:cNvSpPr>
          <p:nvPr>
            <p:ph type="sldNum" sz="quarter" idx="12"/>
          </p:nvPr>
        </p:nvSpPr>
        <p:spPr/>
        <p:txBody>
          <a:bodyPr/>
          <a:lstStyle/>
          <a:p>
            <a:fld id="{A7455A5A-B3FC-4DE7-835D-0348D7AC3F81}" type="slidenum">
              <a:rPr lang="en-US" smtClean="0"/>
              <a:t>‹#›</a:t>
            </a:fld>
            <a:endParaRPr lang="en-US"/>
          </a:p>
        </p:txBody>
      </p:sp>
    </p:spTree>
    <p:extLst>
      <p:ext uri="{BB962C8B-B14F-4D97-AF65-F5344CB8AC3E}">
        <p14:creationId xmlns:p14="http://schemas.microsoft.com/office/powerpoint/2010/main" val="335385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7E6F-93E8-8426-5C36-7E862FE16F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6F7B1-4187-2BFC-0CBE-2B6A83338195}"/>
              </a:ext>
            </a:extLst>
          </p:cNvPr>
          <p:cNvSpPr>
            <a:spLocks noGrp="1"/>
          </p:cNvSpPr>
          <p:nvPr>
            <p:ph type="dt" sz="half" idx="10"/>
          </p:nvPr>
        </p:nvSpPr>
        <p:spPr/>
        <p:txBody>
          <a:bodyPr/>
          <a:lstStyle/>
          <a:p>
            <a:fld id="{379FDF7C-F691-473F-AC02-3241D561F758}" type="datetimeFigureOut">
              <a:rPr lang="en-US" smtClean="0"/>
              <a:t>7/11/2023</a:t>
            </a:fld>
            <a:endParaRPr lang="en-US"/>
          </a:p>
        </p:txBody>
      </p:sp>
      <p:sp>
        <p:nvSpPr>
          <p:cNvPr id="4" name="Footer Placeholder 3">
            <a:extLst>
              <a:ext uri="{FF2B5EF4-FFF2-40B4-BE49-F238E27FC236}">
                <a16:creationId xmlns:a16="http://schemas.microsoft.com/office/drawing/2014/main" id="{58111C30-B125-1B8F-6F31-C9292241BA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A2DD0-63BC-004F-5436-E99250199667}"/>
              </a:ext>
            </a:extLst>
          </p:cNvPr>
          <p:cNvSpPr>
            <a:spLocks noGrp="1"/>
          </p:cNvSpPr>
          <p:nvPr>
            <p:ph type="sldNum" sz="quarter" idx="12"/>
          </p:nvPr>
        </p:nvSpPr>
        <p:spPr/>
        <p:txBody>
          <a:bodyPr/>
          <a:lstStyle/>
          <a:p>
            <a:fld id="{A7455A5A-B3FC-4DE7-835D-0348D7AC3F81}" type="slidenum">
              <a:rPr lang="en-US" smtClean="0"/>
              <a:t>‹#›</a:t>
            </a:fld>
            <a:endParaRPr lang="en-US"/>
          </a:p>
        </p:txBody>
      </p:sp>
    </p:spTree>
    <p:extLst>
      <p:ext uri="{BB962C8B-B14F-4D97-AF65-F5344CB8AC3E}">
        <p14:creationId xmlns:p14="http://schemas.microsoft.com/office/powerpoint/2010/main" val="155650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3F6D26-B473-C6A1-28EE-8E0185C0706A}"/>
              </a:ext>
            </a:extLst>
          </p:cNvPr>
          <p:cNvSpPr>
            <a:spLocks noGrp="1"/>
          </p:cNvSpPr>
          <p:nvPr>
            <p:ph type="dt" sz="half" idx="10"/>
          </p:nvPr>
        </p:nvSpPr>
        <p:spPr/>
        <p:txBody>
          <a:bodyPr/>
          <a:lstStyle/>
          <a:p>
            <a:fld id="{379FDF7C-F691-473F-AC02-3241D561F758}" type="datetimeFigureOut">
              <a:rPr lang="en-US" smtClean="0"/>
              <a:t>7/11/2023</a:t>
            </a:fld>
            <a:endParaRPr lang="en-US"/>
          </a:p>
        </p:txBody>
      </p:sp>
      <p:sp>
        <p:nvSpPr>
          <p:cNvPr id="3" name="Footer Placeholder 2">
            <a:extLst>
              <a:ext uri="{FF2B5EF4-FFF2-40B4-BE49-F238E27FC236}">
                <a16:creationId xmlns:a16="http://schemas.microsoft.com/office/drawing/2014/main" id="{2881F256-9A51-8F50-E560-4795CDC89F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3F87CB-E65F-1253-91E4-747F39E710E7}"/>
              </a:ext>
            </a:extLst>
          </p:cNvPr>
          <p:cNvSpPr>
            <a:spLocks noGrp="1"/>
          </p:cNvSpPr>
          <p:nvPr>
            <p:ph type="sldNum" sz="quarter" idx="12"/>
          </p:nvPr>
        </p:nvSpPr>
        <p:spPr/>
        <p:txBody>
          <a:bodyPr/>
          <a:lstStyle/>
          <a:p>
            <a:fld id="{A7455A5A-B3FC-4DE7-835D-0348D7AC3F81}" type="slidenum">
              <a:rPr lang="en-US" smtClean="0"/>
              <a:t>‹#›</a:t>
            </a:fld>
            <a:endParaRPr lang="en-US"/>
          </a:p>
        </p:txBody>
      </p:sp>
    </p:spTree>
    <p:extLst>
      <p:ext uri="{BB962C8B-B14F-4D97-AF65-F5344CB8AC3E}">
        <p14:creationId xmlns:p14="http://schemas.microsoft.com/office/powerpoint/2010/main" val="446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15718-97F7-431D-4665-0DF6951A4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8901AD-E233-DA45-27A0-D2CB2245E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86DC83-D17B-EE0C-FB90-C9E42B5B1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18FCB8-A230-134C-8B0D-3904666723F5}"/>
              </a:ext>
            </a:extLst>
          </p:cNvPr>
          <p:cNvSpPr>
            <a:spLocks noGrp="1"/>
          </p:cNvSpPr>
          <p:nvPr>
            <p:ph type="dt" sz="half" idx="10"/>
          </p:nvPr>
        </p:nvSpPr>
        <p:spPr/>
        <p:txBody>
          <a:bodyPr/>
          <a:lstStyle/>
          <a:p>
            <a:fld id="{379FDF7C-F691-473F-AC02-3241D561F758}" type="datetimeFigureOut">
              <a:rPr lang="en-US" smtClean="0"/>
              <a:t>7/11/2023</a:t>
            </a:fld>
            <a:endParaRPr lang="en-US"/>
          </a:p>
        </p:txBody>
      </p:sp>
      <p:sp>
        <p:nvSpPr>
          <p:cNvPr id="6" name="Footer Placeholder 5">
            <a:extLst>
              <a:ext uri="{FF2B5EF4-FFF2-40B4-BE49-F238E27FC236}">
                <a16:creationId xmlns:a16="http://schemas.microsoft.com/office/drawing/2014/main" id="{BB16CE9D-E6AF-3E87-166E-A7B3F8458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B085F9-DB61-FEA7-0C1D-3737E31AA482}"/>
              </a:ext>
            </a:extLst>
          </p:cNvPr>
          <p:cNvSpPr>
            <a:spLocks noGrp="1"/>
          </p:cNvSpPr>
          <p:nvPr>
            <p:ph type="sldNum" sz="quarter" idx="12"/>
          </p:nvPr>
        </p:nvSpPr>
        <p:spPr/>
        <p:txBody>
          <a:bodyPr/>
          <a:lstStyle/>
          <a:p>
            <a:fld id="{A7455A5A-B3FC-4DE7-835D-0348D7AC3F81}" type="slidenum">
              <a:rPr lang="en-US" smtClean="0"/>
              <a:t>‹#›</a:t>
            </a:fld>
            <a:endParaRPr lang="en-US"/>
          </a:p>
        </p:txBody>
      </p:sp>
    </p:spTree>
    <p:extLst>
      <p:ext uri="{BB962C8B-B14F-4D97-AF65-F5344CB8AC3E}">
        <p14:creationId xmlns:p14="http://schemas.microsoft.com/office/powerpoint/2010/main" val="407604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89C1-FC62-338A-C42F-89E1F2BB0F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14D81D-2B8E-0FF2-3C49-15B6E3AA2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9F3E8C-EAAC-94E9-7A69-5D15E44FA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C13B37-71CF-6D58-9E2C-2CDAD7F5D187}"/>
              </a:ext>
            </a:extLst>
          </p:cNvPr>
          <p:cNvSpPr>
            <a:spLocks noGrp="1"/>
          </p:cNvSpPr>
          <p:nvPr>
            <p:ph type="dt" sz="half" idx="10"/>
          </p:nvPr>
        </p:nvSpPr>
        <p:spPr/>
        <p:txBody>
          <a:bodyPr/>
          <a:lstStyle/>
          <a:p>
            <a:fld id="{379FDF7C-F691-473F-AC02-3241D561F758}" type="datetimeFigureOut">
              <a:rPr lang="en-US" smtClean="0"/>
              <a:t>7/11/2023</a:t>
            </a:fld>
            <a:endParaRPr lang="en-US"/>
          </a:p>
        </p:txBody>
      </p:sp>
      <p:sp>
        <p:nvSpPr>
          <p:cNvPr id="6" name="Footer Placeholder 5">
            <a:extLst>
              <a:ext uri="{FF2B5EF4-FFF2-40B4-BE49-F238E27FC236}">
                <a16:creationId xmlns:a16="http://schemas.microsoft.com/office/drawing/2014/main" id="{7A4E83D9-D636-1304-4CE3-40791BA56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49E0A-5528-DE6E-360A-333905D2AE87}"/>
              </a:ext>
            </a:extLst>
          </p:cNvPr>
          <p:cNvSpPr>
            <a:spLocks noGrp="1"/>
          </p:cNvSpPr>
          <p:nvPr>
            <p:ph type="sldNum" sz="quarter" idx="12"/>
          </p:nvPr>
        </p:nvSpPr>
        <p:spPr/>
        <p:txBody>
          <a:bodyPr/>
          <a:lstStyle/>
          <a:p>
            <a:fld id="{A7455A5A-B3FC-4DE7-835D-0348D7AC3F81}" type="slidenum">
              <a:rPr lang="en-US" smtClean="0"/>
              <a:t>‹#›</a:t>
            </a:fld>
            <a:endParaRPr lang="en-US"/>
          </a:p>
        </p:txBody>
      </p:sp>
    </p:spTree>
    <p:extLst>
      <p:ext uri="{BB962C8B-B14F-4D97-AF65-F5344CB8AC3E}">
        <p14:creationId xmlns:p14="http://schemas.microsoft.com/office/powerpoint/2010/main" val="33656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7B6622-A4A8-CA5D-7C11-1BB2097F69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A5A34D-A580-9D78-A42A-A16AC9D424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77F8C-9B05-9A6A-CB9F-3882D8A104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FDF7C-F691-473F-AC02-3241D561F758}" type="datetimeFigureOut">
              <a:rPr lang="en-US" smtClean="0"/>
              <a:t>7/11/2023</a:t>
            </a:fld>
            <a:endParaRPr lang="en-US"/>
          </a:p>
        </p:txBody>
      </p:sp>
      <p:sp>
        <p:nvSpPr>
          <p:cNvPr id="5" name="Footer Placeholder 4">
            <a:extLst>
              <a:ext uri="{FF2B5EF4-FFF2-40B4-BE49-F238E27FC236}">
                <a16:creationId xmlns:a16="http://schemas.microsoft.com/office/drawing/2014/main" id="{18B47131-92A9-D409-D2DB-17E8495442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4FE75B-6136-B2A7-5E00-F880213516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55A5A-B3FC-4DE7-835D-0348D7AC3F81}" type="slidenum">
              <a:rPr lang="en-US" smtClean="0"/>
              <a:t>‹#›</a:t>
            </a:fld>
            <a:endParaRPr lang="en-US"/>
          </a:p>
        </p:txBody>
      </p:sp>
    </p:spTree>
    <p:extLst>
      <p:ext uri="{BB962C8B-B14F-4D97-AF65-F5344CB8AC3E}">
        <p14:creationId xmlns:p14="http://schemas.microsoft.com/office/powerpoint/2010/main" val="4207429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1D95-DD1B-B1D3-F558-DFD90EF5680E}"/>
              </a:ext>
            </a:extLst>
          </p:cNvPr>
          <p:cNvSpPr>
            <a:spLocks noGrp="1"/>
          </p:cNvSpPr>
          <p:nvPr>
            <p:ph type="ctrTitle"/>
          </p:nvPr>
        </p:nvSpPr>
        <p:spPr/>
        <p:txBody>
          <a:bodyPr/>
          <a:lstStyle/>
          <a:p>
            <a:r>
              <a:rPr lang="en-US">
                <a:solidFill>
                  <a:srgbClr val="FF0000"/>
                </a:solidFill>
              </a:rPr>
              <a:t>Quick Sort</a:t>
            </a:r>
          </a:p>
        </p:txBody>
      </p:sp>
    </p:spTree>
    <p:extLst>
      <p:ext uri="{BB962C8B-B14F-4D97-AF65-F5344CB8AC3E}">
        <p14:creationId xmlns:p14="http://schemas.microsoft.com/office/powerpoint/2010/main" val="2995746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BA55-6143-BD31-4CD1-71A63C4F633A}"/>
              </a:ext>
            </a:extLst>
          </p:cNvPr>
          <p:cNvSpPr>
            <a:spLocks noGrp="1"/>
          </p:cNvSpPr>
          <p:nvPr>
            <p:ph type="title"/>
          </p:nvPr>
        </p:nvSpPr>
        <p:spPr/>
        <p:txBody>
          <a:bodyPr/>
          <a:lstStyle/>
          <a:p>
            <a:r>
              <a:rPr lang="en-US">
                <a:solidFill>
                  <a:srgbClr val="FF0000"/>
                </a:solidFill>
              </a:rPr>
              <a:t>Ý tưởng giải thuật</a:t>
            </a:r>
          </a:p>
        </p:txBody>
      </p:sp>
      <p:sp>
        <p:nvSpPr>
          <p:cNvPr id="3" name="Content Placeholder 2">
            <a:extLst>
              <a:ext uri="{FF2B5EF4-FFF2-40B4-BE49-F238E27FC236}">
                <a16:creationId xmlns:a16="http://schemas.microsoft.com/office/drawing/2014/main" id="{3D6795B3-5A93-5C9F-DE06-6EE8F0849DE8}"/>
              </a:ext>
            </a:extLst>
          </p:cNvPr>
          <p:cNvSpPr>
            <a:spLocks noGrp="1"/>
          </p:cNvSpPr>
          <p:nvPr>
            <p:ph idx="1"/>
          </p:nvPr>
        </p:nvSpPr>
        <p:spPr/>
        <p:txBody>
          <a:bodyPr>
            <a:normAutofit/>
          </a:bodyPr>
          <a:lstStyle/>
          <a:p>
            <a:pPr algn="l">
              <a:buFont typeface="+mj-lt"/>
              <a:buAutoNum type="arabicPeriod"/>
            </a:pPr>
            <a:r>
              <a:rPr lang="vi-VN" b="0" i="0">
                <a:solidFill>
                  <a:srgbClr val="050E17"/>
                </a:solidFill>
                <a:effectLst/>
                <a:latin typeface="-apple-system"/>
              </a:rPr>
              <a:t>Chọn một phần tử trong mảng làm giá trị chốt (pivot).</a:t>
            </a:r>
          </a:p>
          <a:p>
            <a:pPr algn="l">
              <a:buFont typeface="+mj-lt"/>
              <a:buAutoNum type="arabicPeriod"/>
            </a:pPr>
            <a:r>
              <a:rPr lang="vi-VN" b="0" i="0">
                <a:solidFill>
                  <a:srgbClr val="050E17"/>
                </a:solidFill>
                <a:effectLst/>
                <a:latin typeface="-apple-system"/>
              </a:rPr>
              <a:t>Phân hoạch mảng thành hai phần, một phần gồm các phần tử nhỏ hơn giá trị chốt và một phần gồm các phần tử lớn hơn giá trị chốt.</a:t>
            </a:r>
          </a:p>
          <a:p>
            <a:pPr algn="l">
              <a:buFont typeface="+mj-lt"/>
              <a:buAutoNum type="arabicPeriod"/>
            </a:pPr>
            <a:r>
              <a:rPr lang="vi-VN" b="0" i="0">
                <a:solidFill>
                  <a:srgbClr val="050E17"/>
                </a:solidFill>
                <a:effectLst/>
                <a:latin typeface="-apple-system"/>
              </a:rPr>
              <a:t>Lặp lại các bước 1 và 2 cho mỗi phần của mảng đến khi mỗi phần chỉ còn một phần tử.</a:t>
            </a:r>
          </a:p>
          <a:p>
            <a:pPr algn="l">
              <a:buFont typeface="+mj-lt"/>
              <a:buAutoNum type="arabicPeriod"/>
            </a:pPr>
            <a:r>
              <a:rPr lang="vi-VN" b="0" i="0">
                <a:solidFill>
                  <a:srgbClr val="050E17"/>
                </a:solidFill>
                <a:effectLst/>
                <a:latin typeface="-apple-system"/>
              </a:rPr>
              <a:t>Kết hợp các phần đã được sắp xếp lại với nhau để tạo ra một mảng đã được sắp xếp hoàn toàn.</a:t>
            </a:r>
          </a:p>
          <a:p>
            <a:pPr marL="0" indent="0">
              <a:buNone/>
            </a:pPr>
            <a:endParaRPr lang="en-US"/>
          </a:p>
        </p:txBody>
      </p:sp>
    </p:spTree>
    <p:extLst>
      <p:ext uri="{BB962C8B-B14F-4D97-AF65-F5344CB8AC3E}">
        <p14:creationId xmlns:p14="http://schemas.microsoft.com/office/powerpoint/2010/main" val="32938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BA55-6143-BD31-4CD1-71A63C4F633A}"/>
              </a:ext>
            </a:extLst>
          </p:cNvPr>
          <p:cNvSpPr>
            <a:spLocks noGrp="1"/>
          </p:cNvSpPr>
          <p:nvPr>
            <p:ph type="title"/>
          </p:nvPr>
        </p:nvSpPr>
        <p:spPr/>
        <p:txBody>
          <a:bodyPr/>
          <a:lstStyle/>
          <a:p>
            <a:r>
              <a:rPr lang="en-US">
                <a:solidFill>
                  <a:srgbClr val="FF0000"/>
                </a:solidFill>
              </a:rPr>
              <a:t>Ý tưởng giải thuật</a:t>
            </a:r>
          </a:p>
        </p:txBody>
      </p:sp>
      <p:pic>
        <p:nvPicPr>
          <p:cNvPr id="9" name="Content Placeholder 8">
            <a:extLst>
              <a:ext uri="{FF2B5EF4-FFF2-40B4-BE49-F238E27FC236}">
                <a16:creationId xmlns:a16="http://schemas.microsoft.com/office/drawing/2014/main" id="{23D16B40-89E7-F528-3B16-4304BD312D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0007" y="1566880"/>
            <a:ext cx="8350665" cy="4773535"/>
          </a:xfrm>
        </p:spPr>
      </p:pic>
    </p:spTree>
    <p:extLst>
      <p:ext uri="{BB962C8B-B14F-4D97-AF65-F5344CB8AC3E}">
        <p14:creationId xmlns:p14="http://schemas.microsoft.com/office/powerpoint/2010/main" val="309262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B8C2-FA03-4158-D143-372000754455}"/>
              </a:ext>
            </a:extLst>
          </p:cNvPr>
          <p:cNvSpPr>
            <a:spLocks noGrp="1"/>
          </p:cNvSpPr>
          <p:nvPr>
            <p:ph type="title"/>
          </p:nvPr>
        </p:nvSpPr>
        <p:spPr/>
        <p:txBody>
          <a:bodyPr/>
          <a:lstStyle/>
          <a:p>
            <a:r>
              <a:rPr lang="en-US">
                <a:solidFill>
                  <a:srgbClr val="FF0000"/>
                </a:solidFill>
              </a:rPr>
              <a:t>Biểu diễn giải thuật</a:t>
            </a:r>
          </a:p>
        </p:txBody>
      </p:sp>
      <p:pic>
        <p:nvPicPr>
          <p:cNvPr id="5" name="Content Placeholder 4">
            <a:extLst>
              <a:ext uri="{FF2B5EF4-FFF2-40B4-BE49-F238E27FC236}">
                <a16:creationId xmlns:a16="http://schemas.microsoft.com/office/drawing/2014/main" id="{8EF1211A-1F5C-2C1E-9814-C0A5C94A0548}"/>
              </a:ext>
            </a:extLst>
          </p:cNvPr>
          <p:cNvPicPr>
            <a:picLocks noGrp="1" noChangeAspect="1"/>
          </p:cNvPicPr>
          <p:nvPr>
            <p:ph idx="1"/>
          </p:nvPr>
        </p:nvPicPr>
        <p:blipFill rotWithShape="1">
          <a:blip r:embed="rId2"/>
          <a:srcRect b="1164"/>
          <a:stretch/>
        </p:blipFill>
        <p:spPr>
          <a:xfrm>
            <a:off x="838200" y="1512963"/>
            <a:ext cx="7539487" cy="5068992"/>
          </a:xfrm>
        </p:spPr>
      </p:pic>
    </p:spTree>
    <p:extLst>
      <p:ext uri="{BB962C8B-B14F-4D97-AF65-F5344CB8AC3E}">
        <p14:creationId xmlns:p14="http://schemas.microsoft.com/office/powerpoint/2010/main" val="161624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B8C2-FA03-4158-D143-372000754455}"/>
              </a:ext>
            </a:extLst>
          </p:cNvPr>
          <p:cNvSpPr>
            <a:spLocks noGrp="1"/>
          </p:cNvSpPr>
          <p:nvPr>
            <p:ph type="title"/>
          </p:nvPr>
        </p:nvSpPr>
        <p:spPr/>
        <p:txBody>
          <a:bodyPr/>
          <a:lstStyle/>
          <a:p>
            <a:r>
              <a:rPr lang="en-US">
                <a:solidFill>
                  <a:srgbClr val="FF0000"/>
                </a:solidFill>
              </a:rPr>
              <a:t>Biểu diễn giải thuật</a:t>
            </a:r>
          </a:p>
        </p:txBody>
      </p:sp>
      <p:pic>
        <p:nvPicPr>
          <p:cNvPr id="9" name="Content Placeholder 8">
            <a:extLst>
              <a:ext uri="{FF2B5EF4-FFF2-40B4-BE49-F238E27FC236}">
                <a16:creationId xmlns:a16="http://schemas.microsoft.com/office/drawing/2014/main" id="{9736C9BE-36E6-AD70-67CC-650D793DED1E}"/>
              </a:ext>
            </a:extLst>
          </p:cNvPr>
          <p:cNvPicPr>
            <a:picLocks noGrp="1" noChangeAspect="1"/>
          </p:cNvPicPr>
          <p:nvPr>
            <p:ph idx="1"/>
          </p:nvPr>
        </p:nvPicPr>
        <p:blipFill rotWithShape="1">
          <a:blip r:embed="rId2"/>
          <a:srcRect t="770"/>
          <a:stretch/>
        </p:blipFill>
        <p:spPr>
          <a:xfrm>
            <a:off x="940280" y="1724025"/>
            <a:ext cx="7555131" cy="4293432"/>
          </a:xfrm>
        </p:spPr>
      </p:pic>
    </p:spTree>
    <p:extLst>
      <p:ext uri="{BB962C8B-B14F-4D97-AF65-F5344CB8AC3E}">
        <p14:creationId xmlns:p14="http://schemas.microsoft.com/office/powerpoint/2010/main" val="290341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806A-3A5E-56B9-4656-FAA45DB0F272}"/>
              </a:ext>
            </a:extLst>
          </p:cNvPr>
          <p:cNvSpPr>
            <a:spLocks noGrp="1"/>
          </p:cNvSpPr>
          <p:nvPr>
            <p:ph type="title"/>
          </p:nvPr>
        </p:nvSpPr>
        <p:spPr/>
        <p:txBody>
          <a:bodyPr/>
          <a:lstStyle/>
          <a:p>
            <a:r>
              <a:rPr lang="en-US">
                <a:solidFill>
                  <a:srgbClr val="FF0000"/>
                </a:solidFill>
              </a:rPr>
              <a:t>Đánh giá độ phức tạp</a:t>
            </a:r>
          </a:p>
        </p:txBody>
      </p:sp>
      <p:sp>
        <p:nvSpPr>
          <p:cNvPr id="3" name="Content Placeholder 2">
            <a:extLst>
              <a:ext uri="{FF2B5EF4-FFF2-40B4-BE49-F238E27FC236}">
                <a16:creationId xmlns:a16="http://schemas.microsoft.com/office/drawing/2014/main" id="{00BE4A81-6CB4-38AC-6FD5-4C48510C051C}"/>
              </a:ext>
            </a:extLst>
          </p:cNvPr>
          <p:cNvSpPr>
            <a:spLocks noGrp="1"/>
          </p:cNvSpPr>
          <p:nvPr>
            <p:ph idx="1"/>
          </p:nvPr>
        </p:nvSpPr>
        <p:spPr>
          <a:xfrm>
            <a:off x="734683" y="2325957"/>
            <a:ext cx="10515600" cy="3263960"/>
          </a:xfrm>
        </p:spPr>
        <p:txBody>
          <a:bodyPr>
            <a:normAutofit/>
          </a:bodyPr>
          <a:lstStyle/>
          <a:p>
            <a:pPr>
              <a:buFontTx/>
              <a:buChar char="-"/>
            </a:pPr>
            <a:r>
              <a:rPr lang="en-US"/>
              <a:t>T</a:t>
            </a:r>
            <a:r>
              <a:rPr lang="vi-VN" b="0" i="0">
                <a:solidFill>
                  <a:srgbClr val="050E17"/>
                </a:solidFill>
                <a:effectLst/>
                <a:latin typeface="-apple-system"/>
              </a:rPr>
              <a:t>rong trường hợp xấu nhất, mỗi lần phân chia đều tạo ra một mảng có kích thước bằng 0 và một mảng có kích thước bằng n - 1, do đó độ phức tạp của Quick sort là O(n^2).</a:t>
            </a:r>
            <a:endParaRPr lang="en-US" b="0" i="0">
              <a:solidFill>
                <a:srgbClr val="050E17"/>
              </a:solidFill>
              <a:effectLst/>
              <a:latin typeface="-apple-system"/>
            </a:endParaRPr>
          </a:p>
          <a:p>
            <a:pPr>
              <a:buFontTx/>
              <a:buChar char="-"/>
            </a:pPr>
            <a:r>
              <a:rPr lang="vi-VN" b="0" i="0">
                <a:solidFill>
                  <a:srgbClr val="050E17"/>
                </a:solidFill>
                <a:effectLst/>
                <a:latin typeface="-apple-system"/>
              </a:rPr>
              <a:t>Trong trường hợp tốt nhất, mỗi lần phân chia đều tạo ra hai mảng có kích thước bằng nhau, do đó độ phức tạp của Quick sort là O(n log n).</a:t>
            </a:r>
            <a:endParaRPr lang="en-US">
              <a:solidFill>
                <a:srgbClr val="050E17"/>
              </a:solidFill>
              <a:latin typeface="-apple-system"/>
            </a:endParaRPr>
          </a:p>
          <a:p>
            <a:pPr>
              <a:buFontTx/>
              <a:buChar char="-"/>
            </a:pPr>
            <a:r>
              <a:rPr lang="vi-VN" b="0" i="0">
                <a:solidFill>
                  <a:srgbClr val="050E17"/>
                </a:solidFill>
                <a:effectLst/>
                <a:latin typeface="-apple-system"/>
              </a:rPr>
              <a:t>Trung bình, Quick sort cũng có độ phức tạp là O(n log n) khi mỗi lần phân chia tạo ra hai mảng có kích thước gần bằng nhau.</a:t>
            </a:r>
          </a:p>
        </p:txBody>
      </p:sp>
    </p:spTree>
    <p:extLst>
      <p:ext uri="{BB962C8B-B14F-4D97-AF65-F5344CB8AC3E}">
        <p14:creationId xmlns:p14="http://schemas.microsoft.com/office/powerpoint/2010/main" val="237361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806A-3A5E-56B9-4656-FAA45DB0F272}"/>
              </a:ext>
            </a:extLst>
          </p:cNvPr>
          <p:cNvSpPr>
            <a:spLocks noGrp="1"/>
          </p:cNvSpPr>
          <p:nvPr>
            <p:ph type="title"/>
          </p:nvPr>
        </p:nvSpPr>
        <p:spPr/>
        <p:txBody>
          <a:bodyPr/>
          <a:lstStyle/>
          <a:p>
            <a:r>
              <a:rPr lang="en-US">
                <a:solidFill>
                  <a:srgbClr val="FF0000"/>
                </a:solidFill>
              </a:rPr>
              <a:t>Áp dụng giải bài DSA06006</a:t>
            </a:r>
          </a:p>
        </p:txBody>
      </p:sp>
      <p:sp>
        <p:nvSpPr>
          <p:cNvPr id="3" name="Content Placeholder 2">
            <a:extLst>
              <a:ext uri="{FF2B5EF4-FFF2-40B4-BE49-F238E27FC236}">
                <a16:creationId xmlns:a16="http://schemas.microsoft.com/office/drawing/2014/main" id="{00BE4A81-6CB4-38AC-6FD5-4C48510C051C}"/>
              </a:ext>
            </a:extLst>
          </p:cNvPr>
          <p:cNvSpPr>
            <a:spLocks noGrp="1"/>
          </p:cNvSpPr>
          <p:nvPr>
            <p:ph idx="1"/>
          </p:nvPr>
        </p:nvSpPr>
        <p:spPr/>
        <p:txBody>
          <a:bodyPr>
            <a:normAutofit/>
          </a:bodyPr>
          <a:lstStyle/>
          <a:p>
            <a:pPr marL="0" indent="0">
              <a:buNone/>
            </a:pPr>
            <a:r>
              <a:rPr lang="en-US"/>
              <a:t>Sử dụng quick sort để sắp xếp theo yêu cầu của đề bài.</a:t>
            </a:r>
          </a:p>
        </p:txBody>
      </p:sp>
    </p:spTree>
    <p:extLst>
      <p:ext uri="{BB962C8B-B14F-4D97-AF65-F5344CB8AC3E}">
        <p14:creationId xmlns:p14="http://schemas.microsoft.com/office/powerpoint/2010/main" val="2938267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247</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Quick Sort</vt:lpstr>
      <vt:lpstr>Ý tưởng giải thuật</vt:lpstr>
      <vt:lpstr>Ý tưởng giải thuật</vt:lpstr>
      <vt:lpstr>Biểu diễn giải thuật</vt:lpstr>
      <vt:lpstr>Biểu diễn giải thuật</vt:lpstr>
      <vt:lpstr>Đánh giá độ phức tạp</vt:lpstr>
      <vt:lpstr>Áp dụng giải bài DSA06006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Sort</dc:title>
  <dc:creator>TRAN XUAN THU D20CN02</dc:creator>
  <cp:lastModifiedBy>TRAN XUAN THU D20CN02</cp:lastModifiedBy>
  <cp:revision>12</cp:revision>
  <dcterms:created xsi:type="dcterms:W3CDTF">2023-07-10T03:41:04Z</dcterms:created>
  <dcterms:modified xsi:type="dcterms:W3CDTF">2023-07-11T03:33:57Z</dcterms:modified>
</cp:coreProperties>
</file>