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26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9D32F-AFAD-7058-602F-B9D772EB2E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10A585-F226-5EB3-171D-494BDCA386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245F68-55BA-D1AF-24B7-97FB217C8BFB}"/>
              </a:ext>
            </a:extLst>
          </p:cNvPr>
          <p:cNvSpPr>
            <a:spLocks noGrp="1"/>
          </p:cNvSpPr>
          <p:nvPr>
            <p:ph type="dt" sz="half" idx="10"/>
          </p:nvPr>
        </p:nvSpPr>
        <p:spPr/>
        <p:txBody>
          <a:bodyPr/>
          <a:lstStyle/>
          <a:p>
            <a:fld id="{BABC1332-2D44-48F4-BFA7-835C0A4CEF11}" type="datetimeFigureOut">
              <a:rPr lang="en-US" smtClean="0"/>
              <a:t>7/24/2023</a:t>
            </a:fld>
            <a:endParaRPr lang="en-US"/>
          </a:p>
        </p:txBody>
      </p:sp>
      <p:sp>
        <p:nvSpPr>
          <p:cNvPr id="5" name="Footer Placeholder 4">
            <a:extLst>
              <a:ext uri="{FF2B5EF4-FFF2-40B4-BE49-F238E27FC236}">
                <a16:creationId xmlns:a16="http://schemas.microsoft.com/office/drawing/2014/main" id="{C775FF32-7AC3-B9A8-3063-D3CE303F4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5AC12F-5E61-1C9C-6171-211D6447C0AC}"/>
              </a:ext>
            </a:extLst>
          </p:cNvPr>
          <p:cNvSpPr>
            <a:spLocks noGrp="1"/>
          </p:cNvSpPr>
          <p:nvPr>
            <p:ph type="sldNum" sz="quarter" idx="12"/>
          </p:nvPr>
        </p:nvSpPr>
        <p:spPr/>
        <p:txBody>
          <a:bodyPr/>
          <a:lstStyle/>
          <a:p>
            <a:fld id="{5C9FC6CC-0019-4A62-91E8-B10F23033E6C}" type="slidenum">
              <a:rPr lang="en-US" smtClean="0"/>
              <a:t>‹#›</a:t>
            </a:fld>
            <a:endParaRPr lang="en-US"/>
          </a:p>
        </p:txBody>
      </p:sp>
    </p:spTree>
    <p:extLst>
      <p:ext uri="{BB962C8B-B14F-4D97-AF65-F5344CB8AC3E}">
        <p14:creationId xmlns:p14="http://schemas.microsoft.com/office/powerpoint/2010/main" val="1229634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E05E-F44F-CBE9-8B3F-EB05C1B902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AA514E-D1C9-C419-FBE6-86DAC6883A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EC07A-929C-41EF-18EB-EF8A50F1D902}"/>
              </a:ext>
            </a:extLst>
          </p:cNvPr>
          <p:cNvSpPr>
            <a:spLocks noGrp="1"/>
          </p:cNvSpPr>
          <p:nvPr>
            <p:ph type="dt" sz="half" idx="10"/>
          </p:nvPr>
        </p:nvSpPr>
        <p:spPr/>
        <p:txBody>
          <a:bodyPr/>
          <a:lstStyle/>
          <a:p>
            <a:fld id="{BABC1332-2D44-48F4-BFA7-835C0A4CEF11}" type="datetimeFigureOut">
              <a:rPr lang="en-US" smtClean="0"/>
              <a:t>7/24/2023</a:t>
            </a:fld>
            <a:endParaRPr lang="en-US"/>
          </a:p>
        </p:txBody>
      </p:sp>
      <p:sp>
        <p:nvSpPr>
          <p:cNvPr id="5" name="Footer Placeholder 4">
            <a:extLst>
              <a:ext uri="{FF2B5EF4-FFF2-40B4-BE49-F238E27FC236}">
                <a16:creationId xmlns:a16="http://schemas.microsoft.com/office/drawing/2014/main" id="{48FA2CAB-FB82-1E1E-4EAF-F840AEC585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065B1-D960-C53D-EE1E-ACDD3E85652A}"/>
              </a:ext>
            </a:extLst>
          </p:cNvPr>
          <p:cNvSpPr>
            <a:spLocks noGrp="1"/>
          </p:cNvSpPr>
          <p:nvPr>
            <p:ph type="sldNum" sz="quarter" idx="12"/>
          </p:nvPr>
        </p:nvSpPr>
        <p:spPr/>
        <p:txBody>
          <a:bodyPr/>
          <a:lstStyle/>
          <a:p>
            <a:fld id="{5C9FC6CC-0019-4A62-91E8-B10F23033E6C}" type="slidenum">
              <a:rPr lang="en-US" smtClean="0"/>
              <a:t>‹#›</a:t>
            </a:fld>
            <a:endParaRPr lang="en-US"/>
          </a:p>
        </p:txBody>
      </p:sp>
    </p:spTree>
    <p:extLst>
      <p:ext uri="{BB962C8B-B14F-4D97-AF65-F5344CB8AC3E}">
        <p14:creationId xmlns:p14="http://schemas.microsoft.com/office/powerpoint/2010/main" val="583153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3F6474-0939-092B-58B2-40E346BC76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F6DC6A-C1B2-78E7-30CD-3E30C361B2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5D8EC5-EE86-4F60-871C-2727003D7924}"/>
              </a:ext>
            </a:extLst>
          </p:cNvPr>
          <p:cNvSpPr>
            <a:spLocks noGrp="1"/>
          </p:cNvSpPr>
          <p:nvPr>
            <p:ph type="dt" sz="half" idx="10"/>
          </p:nvPr>
        </p:nvSpPr>
        <p:spPr/>
        <p:txBody>
          <a:bodyPr/>
          <a:lstStyle/>
          <a:p>
            <a:fld id="{BABC1332-2D44-48F4-BFA7-835C0A4CEF11}" type="datetimeFigureOut">
              <a:rPr lang="en-US" smtClean="0"/>
              <a:t>7/24/2023</a:t>
            </a:fld>
            <a:endParaRPr lang="en-US"/>
          </a:p>
        </p:txBody>
      </p:sp>
      <p:sp>
        <p:nvSpPr>
          <p:cNvPr id="5" name="Footer Placeholder 4">
            <a:extLst>
              <a:ext uri="{FF2B5EF4-FFF2-40B4-BE49-F238E27FC236}">
                <a16:creationId xmlns:a16="http://schemas.microsoft.com/office/drawing/2014/main" id="{105A3167-CFED-AD5F-262C-D7E97F9D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81BB61-4A9F-2657-F9AE-387B303441E8}"/>
              </a:ext>
            </a:extLst>
          </p:cNvPr>
          <p:cNvSpPr>
            <a:spLocks noGrp="1"/>
          </p:cNvSpPr>
          <p:nvPr>
            <p:ph type="sldNum" sz="quarter" idx="12"/>
          </p:nvPr>
        </p:nvSpPr>
        <p:spPr/>
        <p:txBody>
          <a:bodyPr/>
          <a:lstStyle/>
          <a:p>
            <a:fld id="{5C9FC6CC-0019-4A62-91E8-B10F23033E6C}" type="slidenum">
              <a:rPr lang="en-US" smtClean="0"/>
              <a:t>‹#›</a:t>
            </a:fld>
            <a:endParaRPr lang="en-US"/>
          </a:p>
        </p:txBody>
      </p:sp>
    </p:spTree>
    <p:extLst>
      <p:ext uri="{BB962C8B-B14F-4D97-AF65-F5344CB8AC3E}">
        <p14:creationId xmlns:p14="http://schemas.microsoft.com/office/powerpoint/2010/main" val="68774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9E001-A2D5-9593-1AA7-25E1FA6D47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C7BB87-462F-3F13-7D20-B1C4371E0B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303EF1-4EED-D0EC-D283-9A320E51AC6D}"/>
              </a:ext>
            </a:extLst>
          </p:cNvPr>
          <p:cNvSpPr>
            <a:spLocks noGrp="1"/>
          </p:cNvSpPr>
          <p:nvPr>
            <p:ph type="dt" sz="half" idx="10"/>
          </p:nvPr>
        </p:nvSpPr>
        <p:spPr/>
        <p:txBody>
          <a:bodyPr/>
          <a:lstStyle/>
          <a:p>
            <a:fld id="{BABC1332-2D44-48F4-BFA7-835C0A4CEF11}" type="datetimeFigureOut">
              <a:rPr lang="en-US" smtClean="0"/>
              <a:t>7/24/2023</a:t>
            </a:fld>
            <a:endParaRPr lang="en-US"/>
          </a:p>
        </p:txBody>
      </p:sp>
      <p:sp>
        <p:nvSpPr>
          <p:cNvPr id="5" name="Footer Placeholder 4">
            <a:extLst>
              <a:ext uri="{FF2B5EF4-FFF2-40B4-BE49-F238E27FC236}">
                <a16:creationId xmlns:a16="http://schemas.microsoft.com/office/drawing/2014/main" id="{E3C888D4-BC75-E708-92A4-E722ED2C55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1DCC5-F934-440F-B937-C28C3AFBB494}"/>
              </a:ext>
            </a:extLst>
          </p:cNvPr>
          <p:cNvSpPr>
            <a:spLocks noGrp="1"/>
          </p:cNvSpPr>
          <p:nvPr>
            <p:ph type="sldNum" sz="quarter" idx="12"/>
          </p:nvPr>
        </p:nvSpPr>
        <p:spPr/>
        <p:txBody>
          <a:bodyPr/>
          <a:lstStyle/>
          <a:p>
            <a:fld id="{5C9FC6CC-0019-4A62-91E8-B10F23033E6C}" type="slidenum">
              <a:rPr lang="en-US" smtClean="0"/>
              <a:t>‹#›</a:t>
            </a:fld>
            <a:endParaRPr lang="en-US"/>
          </a:p>
        </p:txBody>
      </p:sp>
    </p:spTree>
    <p:extLst>
      <p:ext uri="{BB962C8B-B14F-4D97-AF65-F5344CB8AC3E}">
        <p14:creationId xmlns:p14="http://schemas.microsoft.com/office/powerpoint/2010/main" val="623245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238C7-6417-D848-81E6-78F6AF6F42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21692F-7197-79C9-7050-358A7EFF56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8E5444-4549-2C67-4798-90533C9BB66C}"/>
              </a:ext>
            </a:extLst>
          </p:cNvPr>
          <p:cNvSpPr>
            <a:spLocks noGrp="1"/>
          </p:cNvSpPr>
          <p:nvPr>
            <p:ph type="dt" sz="half" idx="10"/>
          </p:nvPr>
        </p:nvSpPr>
        <p:spPr/>
        <p:txBody>
          <a:bodyPr/>
          <a:lstStyle/>
          <a:p>
            <a:fld id="{BABC1332-2D44-48F4-BFA7-835C0A4CEF11}" type="datetimeFigureOut">
              <a:rPr lang="en-US" smtClean="0"/>
              <a:t>7/24/2023</a:t>
            </a:fld>
            <a:endParaRPr lang="en-US"/>
          </a:p>
        </p:txBody>
      </p:sp>
      <p:sp>
        <p:nvSpPr>
          <p:cNvPr id="5" name="Footer Placeholder 4">
            <a:extLst>
              <a:ext uri="{FF2B5EF4-FFF2-40B4-BE49-F238E27FC236}">
                <a16:creationId xmlns:a16="http://schemas.microsoft.com/office/drawing/2014/main" id="{157B76D3-2C88-2E59-2FF7-A32906AC3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E803B0-909A-6494-5760-EA1171E59967}"/>
              </a:ext>
            </a:extLst>
          </p:cNvPr>
          <p:cNvSpPr>
            <a:spLocks noGrp="1"/>
          </p:cNvSpPr>
          <p:nvPr>
            <p:ph type="sldNum" sz="quarter" idx="12"/>
          </p:nvPr>
        </p:nvSpPr>
        <p:spPr/>
        <p:txBody>
          <a:bodyPr/>
          <a:lstStyle/>
          <a:p>
            <a:fld id="{5C9FC6CC-0019-4A62-91E8-B10F23033E6C}" type="slidenum">
              <a:rPr lang="en-US" smtClean="0"/>
              <a:t>‹#›</a:t>
            </a:fld>
            <a:endParaRPr lang="en-US"/>
          </a:p>
        </p:txBody>
      </p:sp>
    </p:spTree>
    <p:extLst>
      <p:ext uri="{BB962C8B-B14F-4D97-AF65-F5344CB8AC3E}">
        <p14:creationId xmlns:p14="http://schemas.microsoft.com/office/powerpoint/2010/main" val="2405291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288D8-5CF7-E67A-66FA-A7E71F7431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D542E3-FC6D-BA02-031C-1EBE84C040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B074B8-2D1B-F0AD-475D-7ADD3BA0F2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6E9BFB-D7F2-F599-67EF-978B65CC231F}"/>
              </a:ext>
            </a:extLst>
          </p:cNvPr>
          <p:cNvSpPr>
            <a:spLocks noGrp="1"/>
          </p:cNvSpPr>
          <p:nvPr>
            <p:ph type="dt" sz="half" idx="10"/>
          </p:nvPr>
        </p:nvSpPr>
        <p:spPr/>
        <p:txBody>
          <a:bodyPr/>
          <a:lstStyle/>
          <a:p>
            <a:fld id="{BABC1332-2D44-48F4-BFA7-835C0A4CEF11}" type="datetimeFigureOut">
              <a:rPr lang="en-US" smtClean="0"/>
              <a:t>7/24/2023</a:t>
            </a:fld>
            <a:endParaRPr lang="en-US"/>
          </a:p>
        </p:txBody>
      </p:sp>
      <p:sp>
        <p:nvSpPr>
          <p:cNvPr id="6" name="Footer Placeholder 5">
            <a:extLst>
              <a:ext uri="{FF2B5EF4-FFF2-40B4-BE49-F238E27FC236}">
                <a16:creationId xmlns:a16="http://schemas.microsoft.com/office/drawing/2014/main" id="{99676CF5-E531-1A35-4E59-6808E9FD49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580DCD-635D-18D2-EAFA-3961A8BFF79A}"/>
              </a:ext>
            </a:extLst>
          </p:cNvPr>
          <p:cNvSpPr>
            <a:spLocks noGrp="1"/>
          </p:cNvSpPr>
          <p:nvPr>
            <p:ph type="sldNum" sz="quarter" idx="12"/>
          </p:nvPr>
        </p:nvSpPr>
        <p:spPr/>
        <p:txBody>
          <a:bodyPr/>
          <a:lstStyle/>
          <a:p>
            <a:fld id="{5C9FC6CC-0019-4A62-91E8-B10F23033E6C}" type="slidenum">
              <a:rPr lang="en-US" smtClean="0"/>
              <a:t>‹#›</a:t>
            </a:fld>
            <a:endParaRPr lang="en-US"/>
          </a:p>
        </p:txBody>
      </p:sp>
    </p:spTree>
    <p:extLst>
      <p:ext uri="{BB962C8B-B14F-4D97-AF65-F5344CB8AC3E}">
        <p14:creationId xmlns:p14="http://schemas.microsoft.com/office/powerpoint/2010/main" val="1449905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2C7EC-30E5-FD9F-C3B7-3D44EB24FB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8811FD-2702-6552-B8F9-09E4FE09C0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58652A-F049-B3F7-918D-C3A0D95C1B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F9CA75-EAC2-DF15-576F-8E879C0C27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01CF97-B7DA-B70A-8F20-865B0B3DA4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458DB7-AE2E-B23E-49CE-85D8812B1B2A}"/>
              </a:ext>
            </a:extLst>
          </p:cNvPr>
          <p:cNvSpPr>
            <a:spLocks noGrp="1"/>
          </p:cNvSpPr>
          <p:nvPr>
            <p:ph type="dt" sz="half" idx="10"/>
          </p:nvPr>
        </p:nvSpPr>
        <p:spPr/>
        <p:txBody>
          <a:bodyPr/>
          <a:lstStyle/>
          <a:p>
            <a:fld id="{BABC1332-2D44-48F4-BFA7-835C0A4CEF11}" type="datetimeFigureOut">
              <a:rPr lang="en-US" smtClean="0"/>
              <a:t>7/24/2023</a:t>
            </a:fld>
            <a:endParaRPr lang="en-US"/>
          </a:p>
        </p:txBody>
      </p:sp>
      <p:sp>
        <p:nvSpPr>
          <p:cNvPr id="8" name="Footer Placeholder 7">
            <a:extLst>
              <a:ext uri="{FF2B5EF4-FFF2-40B4-BE49-F238E27FC236}">
                <a16:creationId xmlns:a16="http://schemas.microsoft.com/office/drawing/2014/main" id="{FACB27EF-5232-F3F5-37B5-9864A3B42B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3DA151-39B8-6565-3C3C-1B2DAA20C36F}"/>
              </a:ext>
            </a:extLst>
          </p:cNvPr>
          <p:cNvSpPr>
            <a:spLocks noGrp="1"/>
          </p:cNvSpPr>
          <p:nvPr>
            <p:ph type="sldNum" sz="quarter" idx="12"/>
          </p:nvPr>
        </p:nvSpPr>
        <p:spPr/>
        <p:txBody>
          <a:bodyPr/>
          <a:lstStyle/>
          <a:p>
            <a:fld id="{5C9FC6CC-0019-4A62-91E8-B10F23033E6C}" type="slidenum">
              <a:rPr lang="en-US" smtClean="0"/>
              <a:t>‹#›</a:t>
            </a:fld>
            <a:endParaRPr lang="en-US"/>
          </a:p>
        </p:txBody>
      </p:sp>
    </p:spTree>
    <p:extLst>
      <p:ext uri="{BB962C8B-B14F-4D97-AF65-F5344CB8AC3E}">
        <p14:creationId xmlns:p14="http://schemas.microsoft.com/office/powerpoint/2010/main" val="284751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17935-BF53-3ED0-3FC6-45450E157C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B84293-2EEC-5375-F7C4-E05981924527}"/>
              </a:ext>
            </a:extLst>
          </p:cNvPr>
          <p:cNvSpPr>
            <a:spLocks noGrp="1"/>
          </p:cNvSpPr>
          <p:nvPr>
            <p:ph type="dt" sz="half" idx="10"/>
          </p:nvPr>
        </p:nvSpPr>
        <p:spPr/>
        <p:txBody>
          <a:bodyPr/>
          <a:lstStyle/>
          <a:p>
            <a:fld id="{BABC1332-2D44-48F4-BFA7-835C0A4CEF11}" type="datetimeFigureOut">
              <a:rPr lang="en-US" smtClean="0"/>
              <a:t>7/24/2023</a:t>
            </a:fld>
            <a:endParaRPr lang="en-US"/>
          </a:p>
        </p:txBody>
      </p:sp>
      <p:sp>
        <p:nvSpPr>
          <p:cNvPr id="4" name="Footer Placeholder 3">
            <a:extLst>
              <a:ext uri="{FF2B5EF4-FFF2-40B4-BE49-F238E27FC236}">
                <a16:creationId xmlns:a16="http://schemas.microsoft.com/office/drawing/2014/main" id="{C62FBCB6-850E-5E7A-90F8-68D6A8BC82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6FF2A7-9F90-A46D-63DB-9EFD01E52424}"/>
              </a:ext>
            </a:extLst>
          </p:cNvPr>
          <p:cNvSpPr>
            <a:spLocks noGrp="1"/>
          </p:cNvSpPr>
          <p:nvPr>
            <p:ph type="sldNum" sz="quarter" idx="12"/>
          </p:nvPr>
        </p:nvSpPr>
        <p:spPr/>
        <p:txBody>
          <a:bodyPr/>
          <a:lstStyle/>
          <a:p>
            <a:fld id="{5C9FC6CC-0019-4A62-91E8-B10F23033E6C}" type="slidenum">
              <a:rPr lang="en-US" smtClean="0"/>
              <a:t>‹#›</a:t>
            </a:fld>
            <a:endParaRPr lang="en-US"/>
          </a:p>
        </p:txBody>
      </p:sp>
    </p:spTree>
    <p:extLst>
      <p:ext uri="{BB962C8B-B14F-4D97-AF65-F5344CB8AC3E}">
        <p14:creationId xmlns:p14="http://schemas.microsoft.com/office/powerpoint/2010/main" val="3092371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B3AFBB-D844-56CE-9500-2907CD341102}"/>
              </a:ext>
            </a:extLst>
          </p:cNvPr>
          <p:cNvSpPr>
            <a:spLocks noGrp="1"/>
          </p:cNvSpPr>
          <p:nvPr>
            <p:ph type="dt" sz="half" idx="10"/>
          </p:nvPr>
        </p:nvSpPr>
        <p:spPr/>
        <p:txBody>
          <a:bodyPr/>
          <a:lstStyle/>
          <a:p>
            <a:fld id="{BABC1332-2D44-48F4-BFA7-835C0A4CEF11}" type="datetimeFigureOut">
              <a:rPr lang="en-US" smtClean="0"/>
              <a:t>7/24/2023</a:t>
            </a:fld>
            <a:endParaRPr lang="en-US"/>
          </a:p>
        </p:txBody>
      </p:sp>
      <p:sp>
        <p:nvSpPr>
          <p:cNvPr id="3" name="Footer Placeholder 2">
            <a:extLst>
              <a:ext uri="{FF2B5EF4-FFF2-40B4-BE49-F238E27FC236}">
                <a16:creationId xmlns:a16="http://schemas.microsoft.com/office/drawing/2014/main" id="{A3775022-A87B-E139-DF9B-7C97B9E7EF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D741BE-ECE6-06BF-41B5-A7E76369059A}"/>
              </a:ext>
            </a:extLst>
          </p:cNvPr>
          <p:cNvSpPr>
            <a:spLocks noGrp="1"/>
          </p:cNvSpPr>
          <p:nvPr>
            <p:ph type="sldNum" sz="quarter" idx="12"/>
          </p:nvPr>
        </p:nvSpPr>
        <p:spPr/>
        <p:txBody>
          <a:bodyPr/>
          <a:lstStyle/>
          <a:p>
            <a:fld id="{5C9FC6CC-0019-4A62-91E8-B10F23033E6C}" type="slidenum">
              <a:rPr lang="en-US" smtClean="0"/>
              <a:t>‹#›</a:t>
            </a:fld>
            <a:endParaRPr lang="en-US"/>
          </a:p>
        </p:txBody>
      </p:sp>
    </p:spTree>
    <p:extLst>
      <p:ext uri="{BB962C8B-B14F-4D97-AF65-F5344CB8AC3E}">
        <p14:creationId xmlns:p14="http://schemas.microsoft.com/office/powerpoint/2010/main" val="1620572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0C424-8D7C-5A56-A256-14EE0FC30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3875C6-BF5C-7BDD-B66B-2BBDB8D361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5D1417-52F2-0C27-D73F-B407A547C2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AFC5F9-6F02-491F-C53C-5389C315D6E1}"/>
              </a:ext>
            </a:extLst>
          </p:cNvPr>
          <p:cNvSpPr>
            <a:spLocks noGrp="1"/>
          </p:cNvSpPr>
          <p:nvPr>
            <p:ph type="dt" sz="half" idx="10"/>
          </p:nvPr>
        </p:nvSpPr>
        <p:spPr/>
        <p:txBody>
          <a:bodyPr/>
          <a:lstStyle/>
          <a:p>
            <a:fld id="{BABC1332-2D44-48F4-BFA7-835C0A4CEF11}" type="datetimeFigureOut">
              <a:rPr lang="en-US" smtClean="0"/>
              <a:t>7/24/2023</a:t>
            </a:fld>
            <a:endParaRPr lang="en-US"/>
          </a:p>
        </p:txBody>
      </p:sp>
      <p:sp>
        <p:nvSpPr>
          <p:cNvPr id="6" name="Footer Placeholder 5">
            <a:extLst>
              <a:ext uri="{FF2B5EF4-FFF2-40B4-BE49-F238E27FC236}">
                <a16:creationId xmlns:a16="http://schemas.microsoft.com/office/drawing/2014/main" id="{4066CDAD-D985-4798-05D7-07F20D19CC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951013-041B-DCA3-7204-244DB6B85188}"/>
              </a:ext>
            </a:extLst>
          </p:cNvPr>
          <p:cNvSpPr>
            <a:spLocks noGrp="1"/>
          </p:cNvSpPr>
          <p:nvPr>
            <p:ph type="sldNum" sz="quarter" idx="12"/>
          </p:nvPr>
        </p:nvSpPr>
        <p:spPr/>
        <p:txBody>
          <a:bodyPr/>
          <a:lstStyle/>
          <a:p>
            <a:fld id="{5C9FC6CC-0019-4A62-91E8-B10F23033E6C}" type="slidenum">
              <a:rPr lang="en-US" smtClean="0"/>
              <a:t>‹#›</a:t>
            </a:fld>
            <a:endParaRPr lang="en-US"/>
          </a:p>
        </p:txBody>
      </p:sp>
    </p:spTree>
    <p:extLst>
      <p:ext uri="{BB962C8B-B14F-4D97-AF65-F5344CB8AC3E}">
        <p14:creationId xmlns:p14="http://schemas.microsoft.com/office/powerpoint/2010/main" val="2597684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BAD8C-FB8F-ADD0-D81E-00E1136780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F4D51C-922F-49C5-E52E-CCD0B91934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F3FD69-E701-CD0B-A7B0-F997FCCAD5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E63BDA-D5EF-BD05-D5FD-93529E6BDEFA}"/>
              </a:ext>
            </a:extLst>
          </p:cNvPr>
          <p:cNvSpPr>
            <a:spLocks noGrp="1"/>
          </p:cNvSpPr>
          <p:nvPr>
            <p:ph type="dt" sz="half" idx="10"/>
          </p:nvPr>
        </p:nvSpPr>
        <p:spPr/>
        <p:txBody>
          <a:bodyPr/>
          <a:lstStyle/>
          <a:p>
            <a:fld id="{BABC1332-2D44-48F4-BFA7-835C0A4CEF11}" type="datetimeFigureOut">
              <a:rPr lang="en-US" smtClean="0"/>
              <a:t>7/24/2023</a:t>
            </a:fld>
            <a:endParaRPr lang="en-US"/>
          </a:p>
        </p:txBody>
      </p:sp>
      <p:sp>
        <p:nvSpPr>
          <p:cNvPr id="6" name="Footer Placeholder 5">
            <a:extLst>
              <a:ext uri="{FF2B5EF4-FFF2-40B4-BE49-F238E27FC236}">
                <a16:creationId xmlns:a16="http://schemas.microsoft.com/office/drawing/2014/main" id="{5236EE5A-773A-A8A2-3B09-FCBC6A1DA4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B90A12-41F6-3207-98D4-749B47DF22A9}"/>
              </a:ext>
            </a:extLst>
          </p:cNvPr>
          <p:cNvSpPr>
            <a:spLocks noGrp="1"/>
          </p:cNvSpPr>
          <p:nvPr>
            <p:ph type="sldNum" sz="quarter" idx="12"/>
          </p:nvPr>
        </p:nvSpPr>
        <p:spPr/>
        <p:txBody>
          <a:bodyPr/>
          <a:lstStyle/>
          <a:p>
            <a:fld id="{5C9FC6CC-0019-4A62-91E8-B10F23033E6C}" type="slidenum">
              <a:rPr lang="en-US" smtClean="0"/>
              <a:t>‹#›</a:t>
            </a:fld>
            <a:endParaRPr lang="en-US"/>
          </a:p>
        </p:txBody>
      </p:sp>
    </p:spTree>
    <p:extLst>
      <p:ext uri="{BB962C8B-B14F-4D97-AF65-F5344CB8AC3E}">
        <p14:creationId xmlns:p14="http://schemas.microsoft.com/office/powerpoint/2010/main" val="2544932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C0B75E-C1FA-3589-81EC-F2AFFBF453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99994A-69D1-C17C-1D38-3CA5F095C9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F0E6C1-7D6E-D168-1BB7-4DB60CFE0F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BC1332-2D44-48F4-BFA7-835C0A4CEF11}" type="datetimeFigureOut">
              <a:rPr lang="en-US" smtClean="0"/>
              <a:t>7/24/2023</a:t>
            </a:fld>
            <a:endParaRPr lang="en-US"/>
          </a:p>
        </p:txBody>
      </p:sp>
      <p:sp>
        <p:nvSpPr>
          <p:cNvPr id="5" name="Footer Placeholder 4">
            <a:extLst>
              <a:ext uri="{FF2B5EF4-FFF2-40B4-BE49-F238E27FC236}">
                <a16:creationId xmlns:a16="http://schemas.microsoft.com/office/drawing/2014/main" id="{33929087-6954-B0A0-EB35-07C9CD7498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16A45B-BC14-48E4-9245-59D50B4C69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9FC6CC-0019-4A62-91E8-B10F23033E6C}" type="slidenum">
              <a:rPr lang="en-US" smtClean="0"/>
              <a:t>‹#›</a:t>
            </a:fld>
            <a:endParaRPr lang="en-US"/>
          </a:p>
        </p:txBody>
      </p:sp>
    </p:spTree>
    <p:extLst>
      <p:ext uri="{BB962C8B-B14F-4D97-AF65-F5344CB8AC3E}">
        <p14:creationId xmlns:p14="http://schemas.microsoft.com/office/powerpoint/2010/main" val="3267584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code.ptit.edu.vn/student/question/DSA1100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663B4-0D01-ED94-17FD-E367E1EB5DBB}"/>
              </a:ext>
            </a:extLst>
          </p:cNvPr>
          <p:cNvSpPr>
            <a:spLocks noGrp="1"/>
          </p:cNvSpPr>
          <p:nvPr>
            <p:ph type="ctrTitle"/>
          </p:nvPr>
        </p:nvSpPr>
        <p:spPr/>
        <p:txBody>
          <a:bodyPr/>
          <a:lstStyle/>
          <a:p>
            <a:r>
              <a:rPr lang="en-US">
                <a:solidFill>
                  <a:srgbClr val="FF0000"/>
                </a:solidFill>
              </a:rPr>
              <a:t>Tree</a:t>
            </a:r>
          </a:p>
        </p:txBody>
      </p:sp>
    </p:spTree>
    <p:extLst>
      <p:ext uri="{BB962C8B-B14F-4D97-AF65-F5344CB8AC3E}">
        <p14:creationId xmlns:p14="http://schemas.microsoft.com/office/powerpoint/2010/main" val="3804567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75B9E-414A-5B74-66D3-AE66565A3A01}"/>
              </a:ext>
            </a:extLst>
          </p:cNvPr>
          <p:cNvSpPr>
            <a:spLocks noGrp="1"/>
          </p:cNvSpPr>
          <p:nvPr>
            <p:ph type="title"/>
          </p:nvPr>
        </p:nvSpPr>
        <p:spPr/>
        <p:txBody>
          <a:bodyPr/>
          <a:lstStyle/>
          <a:p>
            <a:r>
              <a:rPr lang="en-US">
                <a:solidFill>
                  <a:srgbClr val="FF0000"/>
                </a:solidFill>
              </a:rPr>
              <a:t>Các thao tác với cây nhị phân tìm kiếm</a:t>
            </a:r>
          </a:p>
        </p:txBody>
      </p:sp>
      <p:sp>
        <p:nvSpPr>
          <p:cNvPr id="3" name="Content Placeholder 2">
            <a:extLst>
              <a:ext uri="{FF2B5EF4-FFF2-40B4-BE49-F238E27FC236}">
                <a16:creationId xmlns:a16="http://schemas.microsoft.com/office/drawing/2014/main" id="{72862779-E2DC-0091-10E7-F1F5018C146C}"/>
              </a:ext>
            </a:extLst>
          </p:cNvPr>
          <p:cNvSpPr>
            <a:spLocks noGrp="1"/>
          </p:cNvSpPr>
          <p:nvPr>
            <p:ph idx="1"/>
          </p:nvPr>
        </p:nvSpPr>
        <p:spPr/>
        <p:txBody>
          <a:bodyPr/>
          <a:lstStyle/>
          <a:p>
            <a:pPr marL="0" indent="0">
              <a:buNone/>
            </a:pPr>
            <a:r>
              <a:rPr lang="en-US"/>
              <a:t>6. Duyệt Post-order (left – right – node)</a:t>
            </a:r>
          </a:p>
        </p:txBody>
      </p:sp>
      <p:pic>
        <p:nvPicPr>
          <p:cNvPr id="6" name="Picture 5">
            <a:extLst>
              <a:ext uri="{FF2B5EF4-FFF2-40B4-BE49-F238E27FC236}">
                <a16:creationId xmlns:a16="http://schemas.microsoft.com/office/drawing/2014/main" id="{A455172C-82DB-60A7-DD4D-B3D18C16859C}"/>
              </a:ext>
            </a:extLst>
          </p:cNvPr>
          <p:cNvPicPr>
            <a:picLocks noChangeAspect="1"/>
          </p:cNvPicPr>
          <p:nvPr/>
        </p:nvPicPr>
        <p:blipFill>
          <a:blip r:embed="rId2"/>
          <a:stretch>
            <a:fillRect/>
          </a:stretch>
        </p:blipFill>
        <p:spPr>
          <a:xfrm>
            <a:off x="1801809" y="2800317"/>
            <a:ext cx="5713489" cy="2530808"/>
          </a:xfrm>
          <a:prstGeom prst="rect">
            <a:avLst/>
          </a:prstGeom>
        </p:spPr>
      </p:pic>
    </p:spTree>
    <p:extLst>
      <p:ext uri="{BB962C8B-B14F-4D97-AF65-F5344CB8AC3E}">
        <p14:creationId xmlns:p14="http://schemas.microsoft.com/office/powerpoint/2010/main" val="3051908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8F31-3316-FEDD-D410-FC420BCE8808}"/>
              </a:ext>
            </a:extLst>
          </p:cNvPr>
          <p:cNvSpPr>
            <a:spLocks noGrp="1"/>
          </p:cNvSpPr>
          <p:nvPr>
            <p:ph type="title"/>
          </p:nvPr>
        </p:nvSpPr>
        <p:spPr>
          <a:xfrm>
            <a:off x="838200" y="339246"/>
            <a:ext cx="10515600" cy="1325563"/>
          </a:xfrm>
        </p:spPr>
        <p:txBody>
          <a:bodyPr/>
          <a:lstStyle/>
          <a:p>
            <a:r>
              <a:rPr lang="en-US">
                <a:solidFill>
                  <a:srgbClr val="FF0000"/>
                </a:solidFill>
              </a:rPr>
              <a:t>Code</a:t>
            </a:r>
          </a:p>
        </p:txBody>
      </p:sp>
      <p:pic>
        <p:nvPicPr>
          <p:cNvPr id="5" name="Content Placeholder 4">
            <a:extLst>
              <a:ext uri="{FF2B5EF4-FFF2-40B4-BE49-F238E27FC236}">
                <a16:creationId xmlns:a16="http://schemas.microsoft.com/office/drawing/2014/main" id="{2A520BEF-9293-7F94-248A-58E240E28F84}"/>
              </a:ext>
            </a:extLst>
          </p:cNvPr>
          <p:cNvPicPr>
            <a:picLocks noGrp="1" noChangeAspect="1"/>
          </p:cNvPicPr>
          <p:nvPr>
            <p:ph idx="1"/>
          </p:nvPr>
        </p:nvPicPr>
        <p:blipFill>
          <a:blip r:embed="rId2"/>
          <a:stretch>
            <a:fillRect/>
          </a:stretch>
        </p:blipFill>
        <p:spPr>
          <a:xfrm>
            <a:off x="838200" y="1394305"/>
            <a:ext cx="7526202" cy="5098570"/>
          </a:xfrm>
        </p:spPr>
      </p:pic>
      <p:pic>
        <p:nvPicPr>
          <p:cNvPr id="7" name="Picture 6">
            <a:extLst>
              <a:ext uri="{FF2B5EF4-FFF2-40B4-BE49-F238E27FC236}">
                <a16:creationId xmlns:a16="http://schemas.microsoft.com/office/drawing/2014/main" id="{35EB5B32-90DB-7257-9586-20FFF85D5B9C}"/>
              </a:ext>
            </a:extLst>
          </p:cNvPr>
          <p:cNvPicPr>
            <a:picLocks noChangeAspect="1"/>
          </p:cNvPicPr>
          <p:nvPr/>
        </p:nvPicPr>
        <p:blipFill>
          <a:blip r:embed="rId3"/>
          <a:stretch>
            <a:fillRect/>
          </a:stretch>
        </p:blipFill>
        <p:spPr>
          <a:xfrm>
            <a:off x="5362755" y="2719868"/>
            <a:ext cx="6536204" cy="2330682"/>
          </a:xfrm>
          <a:prstGeom prst="rect">
            <a:avLst/>
          </a:prstGeom>
        </p:spPr>
      </p:pic>
      <p:sp>
        <p:nvSpPr>
          <p:cNvPr id="9" name="TextBox 8">
            <a:extLst>
              <a:ext uri="{FF2B5EF4-FFF2-40B4-BE49-F238E27FC236}">
                <a16:creationId xmlns:a16="http://schemas.microsoft.com/office/drawing/2014/main" id="{0F061066-ADA7-CEA2-05ED-4C1730DD4DE8}"/>
              </a:ext>
            </a:extLst>
          </p:cNvPr>
          <p:cNvSpPr txBox="1"/>
          <p:nvPr/>
        </p:nvSpPr>
        <p:spPr>
          <a:xfrm>
            <a:off x="2753983" y="843240"/>
            <a:ext cx="6094562" cy="369332"/>
          </a:xfrm>
          <a:prstGeom prst="rect">
            <a:avLst/>
          </a:prstGeom>
          <a:noFill/>
        </p:spPr>
        <p:txBody>
          <a:bodyPr wrap="square">
            <a:spAutoFit/>
          </a:bodyPr>
          <a:lstStyle/>
          <a:p>
            <a:r>
              <a:rPr lang="en-US">
                <a:hlinkClick r:id="rId4"/>
              </a:rPr>
              <a:t>DSA11004 - DUYỆT CÂY THEO MỨC (ptit.edu.vn)</a:t>
            </a:r>
            <a:endParaRPr lang="en-US"/>
          </a:p>
        </p:txBody>
      </p:sp>
    </p:spTree>
    <p:extLst>
      <p:ext uri="{BB962C8B-B14F-4D97-AF65-F5344CB8AC3E}">
        <p14:creationId xmlns:p14="http://schemas.microsoft.com/office/powerpoint/2010/main" val="977707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5B13-C351-E8FE-E12F-2737DB5066B6}"/>
              </a:ext>
            </a:extLst>
          </p:cNvPr>
          <p:cNvSpPr>
            <a:spLocks noGrp="1"/>
          </p:cNvSpPr>
          <p:nvPr>
            <p:ph type="title"/>
          </p:nvPr>
        </p:nvSpPr>
        <p:spPr/>
        <p:txBody>
          <a:bodyPr/>
          <a:lstStyle/>
          <a:p>
            <a:r>
              <a:rPr lang="en-US">
                <a:solidFill>
                  <a:srgbClr val="FF0000"/>
                </a:solidFill>
              </a:rPr>
              <a:t>Định nghĩa</a:t>
            </a:r>
          </a:p>
        </p:txBody>
      </p:sp>
      <p:sp>
        <p:nvSpPr>
          <p:cNvPr id="3" name="Content Placeholder 2">
            <a:extLst>
              <a:ext uri="{FF2B5EF4-FFF2-40B4-BE49-F238E27FC236}">
                <a16:creationId xmlns:a16="http://schemas.microsoft.com/office/drawing/2014/main" id="{6546E975-474B-3190-11FB-B5C1BD6CDA00}"/>
              </a:ext>
            </a:extLst>
          </p:cNvPr>
          <p:cNvSpPr>
            <a:spLocks noGrp="1"/>
          </p:cNvSpPr>
          <p:nvPr>
            <p:ph idx="1"/>
          </p:nvPr>
        </p:nvSpPr>
        <p:spPr/>
        <p:txBody>
          <a:bodyPr/>
          <a:lstStyle/>
          <a:p>
            <a:pPr algn="l" fontAlgn="base"/>
            <a:r>
              <a:rPr lang="vi-VN" b="0" i="1">
                <a:solidFill>
                  <a:srgbClr val="273239"/>
                </a:solidFill>
                <a:effectLst/>
                <a:latin typeface="Nunito" panose="020B0604020202020204" pitchFamily="2" charset="0"/>
              </a:rPr>
              <a:t>Cấu trúc dữ liệu cây là một cấu trúc phân cấp được sử dụng để biểu diễn và tổ chức </a:t>
            </a:r>
            <a:r>
              <a:rPr lang="vi-VN" b="1" i="1">
                <a:solidFill>
                  <a:srgbClr val="273239"/>
                </a:solidFill>
                <a:effectLst/>
                <a:latin typeface="Nunito" panose="020B0604020202020204" pitchFamily="2" charset="0"/>
              </a:rPr>
              <a:t>dữ liệu</a:t>
            </a:r>
            <a:r>
              <a:rPr lang="vi-VN" b="0" i="1">
                <a:solidFill>
                  <a:srgbClr val="273239"/>
                </a:solidFill>
                <a:effectLst/>
                <a:latin typeface="Nunito" panose="020B0604020202020204" pitchFamily="2" charset="0"/>
              </a:rPr>
              <a:t> theo cách dễ điều hướng và tìm kiếm. Nó là một tập hợp các nút được kết nối bởi các cạnh và có mối quan hệ phân cấp giữa các nút.</a:t>
            </a:r>
          </a:p>
          <a:p>
            <a:pPr algn="l" fontAlgn="base"/>
            <a:r>
              <a:rPr lang="vi-VN" b="0" i="1">
                <a:solidFill>
                  <a:srgbClr val="273239"/>
                </a:solidFill>
                <a:effectLst/>
                <a:latin typeface="Nunito" panose="020B0604020202020204" pitchFamily="2" charset="0"/>
              </a:rPr>
              <a:t>Nút trên cùng của cây được gọi là gốc và các nút bên dưới nó được gọi là nút con. Mỗi nút có thể có nhiều nút con và các nút con này cũng có thể có các nút con riêng, tạo thành cấu trúc đệ quy.</a:t>
            </a:r>
          </a:p>
          <a:p>
            <a:endParaRPr lang="en-US"/>
          </a:p>
        </p:txBody>
      </p:sp>
    </p:spTree>
    <p:extLst>
      <p:ext uri="{BB962C8B-B14F-4D97-AF65-F5344CB8AC3E}">
        <p14:creationId xmlns:p14="http://schemas.microsoft.com/office/powerpoint/2010/main" val="1720803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37D07-4774-D0F5-A0A9-A39AA280CBEA}"/>
              </a:ext>
            </a:extLst>
          </p:cNvPr>
          <p:cNvSpPr>
            <a:spLocks noGrp="1"/>
          </p:cNvSpPr>
          <p:nvPr>
            <p:ph type="title"/>
          </p:nvPr>
        </p:nvSpPr>
        <p:spPr/>
        <p:txBody>
          <a:bodyPr/>
          <a:lstStyle/>
          <a:p>
            <a:r>
              <a:rPr lang="en-US">
                <a:solidFill>
                  <a:srgbClr val="FF0000"/>
                </a:solidFill>
              </a:rPr>
              <a:t>Biểu diễn</a:t>
            </a:r>
          </a:p>
        </p:txBody>
      </p:sp>
      <p:pic>
        <p:nvPicPr>
          <p:cNvPr id="5" name="Content Placeholder 4">
            <a:extLst>
              <a:ext uri="{FF2B5EF4-FFF2-40B4-BE49-F238E27FC236}">
                <a16:creationId xmlns:a16="http://schemas.microsoft.com/office/drawing/2014/main" id="{70B00100-84FA-9978-9A82-8E00B426FF7E}"/>
              </a:ext>
            </a:extLst>
          </p:cNvPr>
          <p:cNvPicPr>
            <a:picLocks noGrp="1" noChangeAspect="1"/>
          </p:cNvPicPr>
          <p:nvPr>
            <p:ph idx="1"/>
          </p:nvPr>
        </p:nvPicPr>
        <p:blipFill>
          <a:blip r:embed="rId2"/>
          <a:stretch>
            <a:fillRect/>
          </a:stretch>
        </p:blipFill>
        <p:spPr>
          <a:xfrm>
            <a:off x="1199071" y="1465290"/>
            <a:ext cx="9583947" cy="4963301"/>
          </a:xfrm>
        </p:spPr>
      </p:pic>
    </p:spTree>
    <p:extLst>
      <p:ext uri="{BB962C8B-B14F-4D97-AF65-F5344CB8AC3E}">
        <p14:creationId xmlns:p14="http://schemas.microsoft.com/office/powerpoint/2010/main" val="3538932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C3CE-6C1F-9ECE-26B2-B5993CAE38F4}"/>
              </a:ext>
            </a:extLst>
          </p:cNvPr>
          <p:cNvSpPr>
            <a:spLocks noGrp="1"/>
          </p:cNvSpPr>
          <p:nvPr>
            <p:ph type="title"/>
          </p:nvPr>
        </p:nvSpPr>
        <p:spPr>
          <a:xfrm>
            <a:off x="838200" y="339246"/>
            <a:ext cx="10515600" cy="1325563"/>
          </a:xfrm>
        </p:spPr>
        <p:txBody>
          <a:bodyPr/>
          <a:lstStyle/>
          <a:p>
            <a:r>
              <a:rPr lang="en-US">
                <a:solidFill>
                  <a:srgbClr val="FF0000"/>
                </a:solidFill>
              </a:rPr>
              <a:t>Biểu diễn</a:t>
            </a:r>
          </a:p>
        </p:txBody>
      </p:sp>
      <p:pic>
        <p:nvPicPr>
          <p:cNvPr id="11" name="Picture 10">
            <a:extLst>
              <a:ext uri="{FF2B5EF4-FFF2-40B4-BE49-F238E27FC236}">
                <a16:creationId xmlns:a16="http://schemas.microsoft.com/office/drawing/2014/main" id="{99533B67-D942-51FC-7058-5F0C8C8E2846}"/>
              </a:ext>
            </a:extLst>
          </p:cNvPr>
          <p:cNvPicPr>
            <a:picLocks noChangeAspect="1"/>
          </p:cNvPicPr>
          <p:nvPr/>
        </p:nvPicPr>
        <p:blipFill>
          <a:blip r:embed="rId2"/>
          <a:stretch>
            <a:fillRect/>
          </a:stretch>
        </p:blipFill>
        <p:spPr>
          <a:xfrm>
            <a:off x="1785667" y="1664809"/>
            <a:ext cx="8850703" cy="4838497"/>
          </a:xfrm>
          <a:prstGeom prst="rect">
            <a:avLst/>
          </a:prstGeom>
        </p:spPr>
      </p:pic>
    </p:spTree>
    <p:extLst>
      <p:ext uri="{BB962C8B-B14F-4D97-AF65-F5344CB8AC3E}">
        <p14:creationId xmlns:p14="http://schemas.microsoft.com/office/powerpoint/2010/main" val="1225652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75B9E-414A-5B74-66D3-AE66565A3A01}"/>
              </a:ext>
            </a:extLst>
          </p:cNvPr>
          <p:cNvSpPr>
            <a:spLocks noGrp="1"/>
          </p:cNvSpPr>
          <p:nvPr>
            <p:ph type="title"/>
          </p:nvPr>
        </p:nvSpPr>
        <p:spPr/>
        <p:txBody>
          <a:bodyPr/>
          <a:lstStyle/>
          <a:p>
            <a:r>
              <a:rPr lang="en-US">
                <a:solidFill>
                  <a:srgbClr val="FF0000"/>
                </a:solidFill>
              </a:rPr>
              <a:t>Các thao tác với cây nhị phân tìm kiếm</a:t>
            </a:r>
          </a:p>
        </p:txBody>
      </p:sp>
      <p:sp>
        <p:nvSpPr>
          <p:cNvPr id="3" name="Content Placeholder 2">
            <a:extLst>
              <a:ext uri="{FF2B5EF4-FFF2-40B4-BE49-F238E27FC236}">
                <a16:creationId xmlns:a16="http://schemas.microsoft.com/office/drawing/2014/main" id="{72862779-E2DC-0091-10E7-F1F5018C146C}"/>
              </a:ext>
            </a:extLst>
          </p:cNvPr>
          <p:cNvSpPr>
            <a:spLocks noGrp="1"/>
          </p:cNvSpPr>
          <p:nvPr>
            <p:ph idx="1"/>
          </p:nvPr>
        </p:nvSpPr>
        <p:spPr/>
        <p:txBody>
          <a:bodyPr/>
          <a:lstStyle/>
          <a:p>
            <a:pPr marL="514350" indent="-514350">
              <a:buAutoNum type="arabicPeriod"/>
            </a:pPr>
            <a:r>
              <a:rPr lang="en-US"/>
              <a:t>Tìm kiếm node có giá trị là x</a:t>
            </a:r>
          </a:p>
          <a:p>
            <a:pPr marL="0" indent="0">
              <a:buNone/>
            </a:pPr>
            <a:endParaRPr lang="en-US"/>
          </a:p>
        </p:txBody>
      </p:sp>
      <p:pic>
        <p:nvPicPr>
          <p:cNvPr id="5" name="Picture 4">
            <a:extLst>
              <a:ext uri="{FF2B5EF4-FFF2-40B4-BE49-F238E27FC236}">
                <a16:creationId xmlns:a16="http://schemas.microsoft.com/office/drawing/2014/main" id="{A83CD8C9-A6A7-9280-00E2-4AFE9307221A}"/>
              </a:ext>
            </a:extLst>
          </p:cNvPr>
          <p:cNvPicPr>
            <a:picLocks noChangeAspect="1"/>
          </p:cNvPicPr>
          <p:nvPr/>
        </p:nvPicPr>
        <p:blipFill>
          <a:blip r:embed="rId2"/>
          <a:stretch>
            <a:fillRect/>
          </a:stretch>
        </p:blipFill>
        <p:spPr>
          <a:xfrm>
            <a:off x="2667000" y="2636084"/>
            <a:ext cx="5577312" cy="3161742"/>
          </a:xfrm>
          <a:prstGeom prst="rect">
            <a:avLst/>
          </a:prstGeom>
        </p:spPr>
      </p:pic>
    </p:spTree>
    <p:extLst>
      <p:ext uri="{BB962C8B-B14F-4D97-AF65-F5344CB8AC3E}">
        <p14:creationId xmlns:p14="http://schemas.microsoft.com/office/powerpoint/2010/main" val="2926160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75B9E-414A-5B74-66D3-AE66565A3A01}"/>
              </a:ext>
            </a:extLst>
          </p:cNvPr>
          <p:cNvSpPr>
            <a:spLocks noGrp="1"/>
          </p:cNvSpPr>
          <p:nvPr>
            <p:ph type="title"/>
          </p:nvPr>
        </p:nvSpPr>
        <p:spPr/>
        <p:txBody>
          <a:bodyPr/>
          <a:lstStyle/>
          <a:p>
            <a:r>
              <a:rPr lang="en-US">
                <a:solidFill>
                  <a:srgbClr val="FF0000"/>
                </a:solidFill>
              </a:rPr>
              <a:t>Các thao tác với cây nhị phân tìm kiếm</a:t>
            </a:r>
          </a:p>
        </p:txBody>
      </p:sp>
      <p:sp>
        <p:nvSpPr>
          <p:cNvPr id="3" name="Content Placeholder 2">
            <a:extLst>
              <a:ext uri="{FF2B5EF4-FFF2-40B4-BE49-F238E27FC236}">
                <a16:creationId xmlns:a16="http://schemas.microsoft.com/office/drawing/2014/main" id="{72862779-E2DC-0091-10E7-F1F5018C146C}"/>
              </a:ext>
            </a:extLst>
          </p:cNvPr>
          <p:cNvSpPr>
            <a:spLocks noGrp="1"/>
          </p:cNvSpPr>
          <p:nvPr>
            <p:ph idx="1"/>
          </p:nvPr>
        </p:nvSpPr>
        <p:spPr/>
        <p:txBody>
          <a:bodyPr/>
          <a:lstStyle/>
          <a:p>
            <a:pPr marL="0" indent="0">
              <a:buNone/>
            </a:pPr>
            <a:r>
              <a:rPr lang="en-US"/>
              <a:t>2. Thêm node có giá trị y là node con bên trái node có giá trị x</a:t>
            </a:r>
          </a:p>
        </p:txBody>
      </p:sp>
      <p:pic>
        <p:nvPicPr>
          <p:cNvPr id="6" name="Picture 5">
            <a:extLst>
              <a:ext uri="{FF2B5EF4-FFF2-40B4-BE49-F238E27FC236}">
                <a16:creationId xmlns:a16="http://schemas.microsoft.com/office/drawing/2014/main" id="{8767F376-2721-766C-C723-65A0B3B50BC0}"/>
              </a:ext>
            </a:extLst>
          </p:cNvPr>
          <p:cNvPicPr>
            <a:picLocks noChangeAspect="1"/>
          </p:cNvPicPr>
          <p:nvPr/>
        </p:nvPicPr>
        <p:blipFill>
          <a:blip r:embed="rId2"/>
          <a:stretch>
            <a:fillRect/>
          </a:stretch>
        </p:blipFill>
        <p:spPr>
          <a:xfrm>
            <a:off x="2050935" y="2696176"/>
            <a:ext cx="7274219" cy="3480787"/>
          </a:xfrm>
          <a:prstGeom prst="rect">
            <a:avLst/>
          </a:prstGeom>
        </p:spPr>
      </p:pic>
    </p:spTree>
    <p:extLst>
      <p:ext uri="{BB962C8B-B14F-4D97-AF65-F5344CB8AC3E}">
        <p14:creationId xmlns:p14="http://schemas.microsoft.com/office/powerpoint/2010/main" val="494282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75B9E-414A-5B74-66D3-AE66565A3A01}"/>
              </a:ext>
            </a:extLst>
          </p:cNvPr>
          <p:cNvSpPr>
            <a:spLocks noGrp="1"/>
          </p:cNvSpPr>
          <p:nvPr>
            <p:ph type="title"/>
          </p:nvPr>
        </p:nvSpPr>
        <p:spPr/>
        <p:txBody>
          <a:bodyPr/>
          <a:lstStyle/>
          <a:p>
            <a:r>
              <a:rPr lang="en-US">
                <a:solidFill>
                  <a:srgbClr val="FF0000"/>
                </a:solidFill>
              </a:rPr>
              <a:t>Các thao tác với cây nhị phân tìm kiếm</a:t>
            </a:r>
          </a:p>
        </p:txBody>
      </p:sp>
      <p:sp>
        <p:nvSpPr>
          <p:cNvPr id="3" name="Content Placeholder 2">
            <a:extLst>
              <a:ext uri="{FF2B5EF4-FFF2-40B4-BE49-F238E27FC236}">
                <a16:creationId xmlns:a16="http://schemas.microsoft.com/office/drawing/2014/main" id="{72862779-E2DC-0091-10E7-F1F5018C146C}"/>
              </a:ext>
            </a:extLst>
          </p:cNvPr>
          <p:cNvSpPr>
            <a:spLocks noGrp="1"/>
          </p:cNvSpPr>
          <p:nvPr>
            <p:ph idx="1"/>
          </p:nvPr>
        </p:nvSpPr>
        <p:spPr/>
        <p:txBody>
          <a:bodyPr/>
          <a:lstStyle/>
          <a:p>
            <a:pPr marL="0" indent="0">
              <a:buNone/>
            </a:pPr>
            <a:r>
              <a:rPr lang="en-US"/>
              <a:t>3. Thêm node có giá trị y là node con bên phải node có giá trị x</a:t>
            </a:r>
          </a:p>
        </p:txBody>
      </p:sp>
      <p:pic>
        <p:nvPicPr>
          <p:cNvPr id="5" name="Picture 4">
            <a:extLst>
              <a:ext uri="{FF2B5EF4-FFF2-40B4-BE49-F238E27FC236}">
                <a16:creationId xmlns:a16="http://schemas.microsoft.com/office/drawing/2014/main" id="{2FCAA0A5-2A23-7C2C-C7F1-BDB1B33EF91F}"/>
              </a:ext>
            </a:extLst>
          </p:cNvPr>
          <p:cNvPicPr>
            <a:picLocks noChangeAspect="1"/>
          </p:cNvPicPr>
          <p:nvPr/>
        </p:nvPicPr>
        <p:blipFill>
          <a:blip r:embed="rId2"/>
          <a:stretch>
            <a:fillRect/>
          </a:stretch>
        </p:blipFill>
        <p:spPr>
          <a:xfrm>
            <a:off x="2108573" y="2598683"/>
            <a:ext cx="7466323" cy="3578280"/>
          </a:xfrm>
          <a:prstGeom prst="rect">
            <a:avLst/>
          </a:prstGeom>
        </p:spPr>
      </p:pic>
    </p:spTree>
    <p:extLst>
      <p:ext uri="{BB962C8B-B14F-4D97-AF65-F5344CB8AC3E}">
        <p14:creationId xmlns:p14="http://schemas.microsoft.com/office/powerpoint/2010/main" val="2979051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75B9E-414A-5B74-66D3-AE66565A3A01}"/>
              </a:ext>
            </a:extLst>
          </p:cNvPr>
          <p:cNvSpPr>
            <a:spLocks noGrp="1"/>
          </p:cNvSpPr>
          <p:nvPr>
            <p:ph type="title"/>
          </p:nvPr>
        </p:nvSpPr>
        <p:spPr/>
        <p:txBody>
          <a:bodyPr/>
          <a:lstStyle/>
          <a:p>
            <a:r>
              <a:rPr lang="en-US">
                <a:solidFill>
                  <a:srgbClr val="FF0000"/>
                </a:solidFill>
              </a:rPr>
              <a:t>Các thao tác với cây nhị phân tìm kiếm</a:t>
            </a:r>
          </a:p>
        </p:txBody>
      </p:sp>
      <p:sp>
        <p:nvSpPr>
          <p:cNvPr id="3" name="Content Placeholder 2">
            <a:extLst>
              <a:ext uri="{FF2B5EF4-FFF2-40B4-BE49-F238E27FC236}">
                <a16:creationId xmlns:a16="http://schemas.microsoft.com/office/drawing/2014/main" id="{72862779-E2DC-0091-10E7-F1F5018C146C}"/>
              </a:ext>
            </a:extLst>
          </p:cNvPr>
          <p:cNvSpPr>
            <a:spLocks noGrp="1"/>
          </p:cNvSpPr>
          <p:nvPr>
            <p:ph idx="1"/>
          </p:nvPr>
        </p:nvSpPr>
        <p:spPr/>
        <p:txBody>
          <a:bodyPr/>
          <a:lstStyle/>
          <a:p>
            <a:pPr marL="0" indent="0">
              <a:buNone/>
            </a:pPr>
            <a:r>
              <a:rPr lang="en-US"/>
              <a:t>4. Duyệt Pre-order (node – left – right)</a:t>
            </a:r>
          </a:p>
        </p:txBody>
      </p:sp>
      <p:pic>
        <p:nvPicPr>
          <p:cNvPr id="6" name="Picture 5">
            <a:extLst>
              <a:ext uri="{FF2B5EF4-FFF2-40B4-BE49-F238E27FC236}">
                <a16:creationId xmlns:a16="http://schemas.microsoft.com/office/drawing/2014/main" id="{BBD4726C-91C3-3CA2-C563-067BAAB64055}"/>
              </a:ext>
            </a:extLst>
          </p:cNvPr>
          <p:cNvPicPr>
            <a:picLocks noChangeAspect="1"/>
          </p:cNvPicPr>
          <p:nvPr/>
        </p:nvPicPr>
        <p:blipFill>
          <a:blip r:embed="rId2"/>
          <a:stretch>
            <a:fillRect/>
          </a:stretch>
        </p:blipFill>
        <p:spPr>
          <a:xfrm>
            <a:off x="1785420" y="3047786"/>
            <a:ext cx="5035269" cy="2412734"/>
          </a:xfrm>
          <a:prstGeom prst="rect">
            <a:avLst/>
          </a:prstGeom>
        </p:spPr>
      </p:pic>
    </p:spTree>
    <p:extLst>
      <p:ext uri="{BB962C8B-B14F-4D97-AF65-F5344CB8AC3E}">
        <p14:creationId xmlns:p14="http://schemas.microsoft.com/office/powerpoint/2010/main" val="1307294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75B9E-414A-5B74-66D3-AE66565A3A01}"/>
              </a:ext>
            </a:extLst>
          </p:cNvPr>
          <p:cNvSpPr>
            <a:spLocks noGrp="1"/>
          </p:cNvSpPr>
          <p:nvPr>
            <p:ph type="title"/>
          </p:nvPr>
        </p:nvSpPr>
        <p:spPr/>
        <p:txBody>
          <a:bodyPr/>
          <a:lstStyle/>
          <a:p>
            <a:r>
              <a:rPr lang="en-US">
                <a:solidFill>
                  <a:srgbClr val="FF0000"/>
                </a:solidFill>
              </a:rPr>
              <a:t>Các thao tác với cây nhị phân tìm kiếm</a:t>
            </a:r>
          </a:p>
        </p:txBody>
      </p:sp>
      <p:sp>
        <p:nvSpPr>
          <p:cNvPr id="3" name="Content Placeholder 2">
            <a:extLst>
              <a:ext uri="{FF2B5EF4-FFF2-40B4-BE49-F238E27FC236}">
                <a16:creationId xmlns:a16="http://schemas.microsoft.com/office/drawing/2014/main" id="{72862779-E2DC-0091-10E7-F1F5018C146C}"/>
              </a:ext>
            </a:extLst>
          </p:cNvPr>
          <p:cNvSpPr>
            <a:spLocks noGrp="1"/>
          </p:cNvSpPr>
          <p:nvPr>
            <p:ph idx="1"/>
          </p:nvPr>
        </p:nvSpPr>
        <p:spPr/>
        <p:txBody>
          <a:bodyPr/>
          <a:lstStyle/>
          <a:p>
            <a:pPr marL="0" indent="0">
              <a:buNone/>
            </a:pPr>
            <a:r>
              <a:rPr lang="en-US"/>
              <a:t>5. Duyệt In-order (left – node – right)</a:t>
            </a:r>
          </a:p>
        </p:txBody>
      </p:sp>
      <p:pic>
        <p:nvPicPr>
          <p:cNvPr id="5" name="Picture 4">
            <a:extLst>
              <a:ext uri="{FF2B5EF4-FFF2-40B4-BE49-F238E27FC236}">
                <a16:creationId xmlns:a16="http://schemas.microsoft.com/office/drawing/2014/main" id="{E2226E76-0F80-71F3-0D83-66FFA75991DC}"/>
              </a:ext>
            </a:extLst>
          </p:cNvPr>
          <p:cNvPicPr>
            <a:picLocks noChangeAspect="1"/>
          </p:cNvPicPr>
          <p:nvPr/>
        </p:nvPicPr>
        <p:blipFill>
          <a:blip r:embed="rId2"/>
          <a:stretch>
            <a:fillRect/>
          </a:stretch>
        </p:blipFill>
        <p:spPr>
          <a:xfrm>
            <a:off x="1896865" y="2768566"/>
            <a:ext cx="5631133" cy="2597064"/>
          </a:xfrm>
          <a:prstGeom prst="rect">
            <a:avLst/>
          </a:prstGeom>
        </p:spPr>
      </p:pic>
    </p:spTree>
    <p:extLst>
      <p:ext uri="{BB962C8B-B14F-4D97-AF65-F5344CB8AC3E}">
        <p14:creationId xmlns:p14="http://schemas.microsoft.com/office/powerpoint/2010/main" val="2065215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TotalTime>
  <Words>257</Words>
  <Application>Microsoft Office PowerPoint</Application>
  <PresentationFormat>Widescreen</PresentationFormat>
  <Paragraphs>20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Nunito</vt:lpstr>
      <vt:lpstr>Office Theme</vt:lpstr>
      <vt:lpstr>Tree</vt:lpstr>
      <vt:lpstr>Định nghĩa</vt:lpstr>
      <vt:lpstr>Biểu diễn</vt:lpstr>
      <vt:lpstr>Biểu diễn</vt:lpstr>
      <vt:lpstr>Các thao tác với cây nhị phân tìm kiếm</vt:lpstr>
      <vt:lpstr>Các thao tác với cây nhị phân tìm kiếm</vt:lpstr>
      <vt:lpstr>Các thao tác với cây nhị phân tìm kiếm</vt:lpstr>
      <vt:lpstr>Các thao tác với cây nhị phân tìm kiếm</vt:lpstr>
      <vt:lpstr>Các thao tác với cây nhị phân tìm kiếm</vt:lpstr>
      <vt:lpstr>Các thao tác với cây nhị phân tìm kiếm</vt:lpstr>
      <vt:lpstr>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dc:title>
  <dc:creator>TRAN XUAN THU D20CN02</dc:creator>
  <cp:lastModifiedBy>TRAN XUAN THU D20CN02</cp:lastModifiedBy>
  <cp:revision>23</cp:revision>
  <dcterms:created xsi:type="dcterms:W3CDTF">2023-07-24T08:21:16Z</dcterms:created>
  <dcterms:modified xsi:type="dcterms:W3CDTF">2023-07-24T15:22:00Z</dcterms:modified>
</cp:coreProperties>
</file>