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08FD-2319-11EC-2D97-73215BD8D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627E-7432-4F42-8694-5F3A9924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B00D-1EF7-53D6-F8F2-CC5F5E7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814F-1828-A6E8-210C-EDB2E41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0383-2FEA-1800-BDF7-17463443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34A7-4688-3F58-A01A-F8D02EB0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86989-0828-A90A-FF23-F737F278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5B5E-DF75-BB8D-8880-BA179D8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08C3-BFDC-05D7-1A0C-34C4D694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52E7-0FD1-2F1D-00BB-510AF8FC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660E0-2574-5B0B-A1CF-A6CAF15EF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3B4D8-B02B-27E3-CE33-D23ED703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B350-DE42-52D5-AF33-8DBFBC9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BD0C-1542-A2A3-109E-7A8529DD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88E2-5C99-3D1D-E12F-B015BB1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B1A-FEEA-6600-FE37-0F90C7F9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B83C-40BA-1D05-511D-BE7F3B63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9B64-2F1A-3713-79F9-9B70B1A7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59BE-11BD-1C29-81AC-B71E4577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D7C2-9198-5AC3-BE6D-B0B582FA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9B92-14A3-8097-C8EF-D26E431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2DC8-2932-4D09-AA7C-86EF86D2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8C75-8C1A-7191-D4E3-4ED1902B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09C5-EA71-C56B-7435-ACB2FC3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0374-7F99-FF79-26D0-AD840447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77CF-1AA3-A6FF-E4E4-7CE7338C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F31D-B9E2-8027-6404-78FAEAA17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78F96-401C-7208-F805-930E223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8BF2-EA02-090C-3010-8E3BC206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C365-914F-0635-6E42-334E9377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60CA-101A-5F89-FAFF-35296B38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5543-F1BE-72E3-B803-0F9216C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9468-90C0-28D3-7374-5F0C5367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13B0-BAD6-6077-1041-B70FF1F0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261CC-7AC5-2333-62B9-5554DD3F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34598-BA90-D8D0-4192-D2D5D34E8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E8BB9-6A56-B374-28AB-7B20AAFD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0A1B4-69D3-9A18-F434-0EA4F4AA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60C6A-8E7F-42EA-6F17-51373F8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01B9-05FA-FEB8-F2FF-66B01CD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5C5C-74E1-2D16-9D46-C54DB4BF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47939-10D1-E22A-7F11-1C942E9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3B025-43F3-0533-5CE4-A2F7F68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EB38-7328-4B8F-FD18-76A576E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A99AB-05B8-1DA0-815F-695686BC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F350-A3D9-2DC6-9328-DBB7C732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56E-7C46-2B77-A4B5-9FF45C5C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EED3-A73A-B1A7-B4DF-55AAD5B2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A54AB-A40C-E829-7018-3DD8760E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CBA4-B23B-4126-A1A4-7793913B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C1A5-A762-DA4A-F819-7A29684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61C7-B9B9-DD5D-EB3B-DBCC665E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599D-1F2C-6F12-78C8-00A87A7B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A05E1-E3D2-B129-A242-B41F331B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7AF5-2262-A6E6-CEFD-B7F6ACD3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F8C8-ECD6-6F36-44EE-8313F1D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3AC63-ACBB-4FC6-FD2E-F53D4638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8F75-15DE-1CED-C237-248323D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1FD98-2E98-B80F-158C-23E6A8EB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914F-7E94-26E2-071C-0F383D46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B255-9F6C-F467-905E-E4B391D7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F6D4-3B9D-071A-BFAE-560EC14B7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39F3-1F10-ED48-171F-D2524AE0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D16-CD69-358D-2A38-26E264060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Chia và trị</a:t>
            </a:r>
          </a:p>
        </p:txBody>
      </p:sp>
    </p:spTree>
    <p:extLst>
      <p:ext uri="{BB962C8B-B14F-4D97-AF65-F5344CB8AC3E}">
        <p14:creationId xmlns:p14="http://schemas.microsoft.com/office/powerpoint/2010/main" val="4288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23C8-385A-6321-0995-459B3B1E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Ý tưởng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8D6F-388D-50D2-62CF-BE9BD537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Thuật toán chia để trị (Devide and Conquer) dùng để giải lớp các bài toán có thể thực hiện được thông qua ba bước: 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vi-VN"/>
              <a:t>Bước chia (Devide). Chia bài toán lớn thành những bài toán con có cùng kiểu với bài toán lớn. 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vi-VN"/>
              <a:t>Bước trị (Conquer). Giải các bài toán con đã chia ở bước trước đó. Thông thường các bài toán con chỉ khác nhau về dữ liệu vào nên ta có thể thực hiện bằng một thủ tục đệ qui.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vi-VN"/>
              <a:t> Bước tổng hợp (Combine). Tổng hợp lại kết quả của các bài toán con để nhận được kết quả của bài toán lớn.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9869-C633-6ED9-DE97-D32797E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DD40-8E0D-820F-B1C6-8200CD91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Chia và trị có ứng dụng trong 1 số thuật toán như: tìm kiếm nhị phân, tam phân, tìm kiếm Fibonacci, tìm kiếm nội suy, merge sort, quick sort, …</a:t>
            </a:r>
          </a:p>
        </p:txBody>
      </p:sp>
    </p:spTree>
    <p:extLst>
      <p:ext uri="{BB962C8B-B14F-4D97-AF65-F5344CB8AC3E}">
        <p14:creationId xmlns:p14="http://schemas.microsoft.com/office/powerpoint/2010/main" val="33645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395-DCE3-4E7F-034B-2BD21A78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7254-C44A-FC77-F3E0-4B32501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Tính x</a:t>
            </a:r>
            <a:r>
              <a:rPr lang="en-US" baseline="30000"/>
              <a:t>n</a:t>
            </a:r>
          </a:p>
          <a:p>
            <a:r>
              <a:rPr lang="en-US"/>
              <a:t>Cách làm thông thường là tính n lần x nhân với nhau, độ phức tạp O(n). </a:t>
            </a:r>
          </a:p>
          <a:p>
            <a:r>
              <a:rPr lang="en-US"/>
              <a:t>Chia và trị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Chia: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Trị: tính x</a:t>
            </a:r>
            <a:r>
              <a:rPr lang="en-US" baseline="30000"/>
              <a:t>n/2</a:t>
            </a:r>
            <a:r>
              <a:rPr lang="en-US"/>
              <a:t> với trường hợp n chẵn, x. x</a:t>
            </a:r>
            <a:r>
              <a:rPr lang="en-US" baseline="30000"/>
              <a:t>n/2</a:t>
            </a:r>
            <a:r>
              <a:rPr lang="en-US"/>
              <a:t> với trường hợp n lẻ.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Tổng hợp: x</a:t>
            </a:r>
            <a:r>
              <a:rPr lang="en-US" baseline="30000"/>
              <a:t>n/2</a:t>
            </a:r>
            <a:r>
              <a:rPr lang="en-US"/>
              <a:t> . x</a:t>
            </a:r>
            <a:r>
              <a:rPr lang="en-US" baseline="30000"/>
              <a:t>n/2</a:t>
            </a:r>
            <a:r>
              <a:rPr lang="en-US"/>
              <a:t> nếu n chẵn. x. x</a:t>
            </a:r>
            <a:r>
              <a:rPr lang="en-US" baseline="30000"/>
              <a:t>n/2</a:t>
            </a:r>
            <a:r>
              <a:rPr lang="en-US"/>
              <a:t> . x</a:t>
            </a:r>
            <a:r>
              <a:rPr lang="en-US" baseline="30000"/>
              <a:t>n/2</a:t>
            </a:r>
            <a:r>
              <a:rPr lang="en-US"/>
              <a:t> nếu n lẻ.</a:t>
            </a:r>
          </a:p>
          <a:p>
            <a:pPr marL="0" indent="0">
              <a:buNone/>
            </a:pPr>
            <a:r>
              <a:rPr lang="en-US"/>
              <a:t>Với cách làm theo chia và trị độ phức tạp sẽ là O(log(n)).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CE37-CEF3-6C7A-D9DE-50679094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467" b="3924"/>
          <a:stretch/>
        </p:blipFill>
        <p:spPr>
          <a:xfrm>
            <a:off x="2702403" y="3050999"/>
            <a:ext cx="5302910" cy="9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0A3E-810B-367E-3CB3-A9EDCF6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Biểu diễn và đánh giá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C3CED-A004-88FF-49D9-531497BE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20" y="1456875"/>
            <a:ext cx="5972716" cy="2752815"/>
          </a:xfrm>
        </p:spPr>
      </p:pic>
    </p:spTree>
    <p:extLst>
      <p:ext uri="{BB962C8B-B14F-4D97-AF65-F5344CB8AC3E}">
        <p14:creationId xmlns:p14="http://schemas.microsoft.com/office/powerpoint/2010/main" val="25710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D003-F1F8-11F0-A6C0-C7146553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5B66D-D0E1-E470-60D7-CB7D8CC22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5" y="1568243"/>
            <a:ext cx="6636091" cy="3968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1FCAD-5683-B353-24DC-1E99CBB9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54" y="179130"/>
            <a:ext cx="3889076" cy="63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5E84-816C-93C6-103E-18272F20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BFFC0-C81A-0C0B-E351-CCBBD637C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12" y="1454689"/>
            <a:ext cx="6708725" cy="46355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1255E-9784-21DB-C66B-E5F151C01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82"/>
          <a:stretch/>
        </p:blipFill>
        <p:spPr>
          <a:xfrm>
            <a:off x="7440258" y="1454689"/>
            <a:ext cx="4514190" cy="46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Chia và trị</vt:lpstr>
      <vt:lpstr>Ý tưởng thực hiện</vt:lpstr>
      <vt:lpstr>Ứng dụng</vt:lpstr>
      <vt:lpstr>Ví dụ</vt:lpstr>
      <vt:lpstr>Biểu diễn và đánh giá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Chia và trị</dc:title>
  <dc:creator>TRAN XUAN THU D20CN02</dc:creator>
  <cp:lastModifiedBy>TRAN XUAN THU D20CN02</cp:lastModifiedBy>
  <cp:revision>28</cp:revision>
  <dcterms:created xsi:type="dcterms:W3CDTF">2023-07-17T04:11:19Z</dcterms:created>
  <dcterms:modified xsi:type="dcterms:W3CDTF">2023-07-17T15:12:37Z</dcterms:modified>
</cp:coreProperties>
</file>