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8" r:id="rId3"/>
    <p:sldId id="329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30" r:id="rId17"/>
    <p:sldId id="270" r:id="rId18"/>
  </p:sldIdLst>
  <p:sldSz cx="9144000" cy="5143500" type="screen16x9"/>
  <p:notesSz cx="6858000" cy="9144000"/>
  <p:embeddedFontLst>
    <p:embeddedFont>
      <p:font typeface="Fredoka One" panose="020B0604020202020204" charset="0"/>
      <p:regular r:id="rId20"/>
    </p:embeddedFont>
    <p:embeddedFont>
      <p:font typeface="Questrial" panose="020B0604020202020204" charset="0"/>
      <p:regular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C6AF78-3876-4D95-8548-0B5577D93845}">
  <a:tblStyle styleId="{13C6AF78-3876-4D95-8548-0B5577D938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9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4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68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042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48b2b0874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48b2b0874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56adb68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56adb68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e56adb68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e56adb68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618989" y="1350805"/>
            <a:ext cx="10382000" cy="4158150"/>
          </a:xfrm>
          <a:custGeom>
            <a:avLst/>
            <a:gdLst/>
            <a:ahLst/>
            <a:cxnLst/>
            <a:rect l="l" t="t" r="r" b="b"/>
            <a:pathLst>
              <a:path w="415280" h="166326" extrusionOk="0">
                <a:moveTo>
                  <a:pt x="410946" y="48728"/>
                </a:moveTo>
                <a:cubicBezTo>
                  <a:pt x="402812" y="54089"/>
                  <a:pt x="378843" y="22786"/>
                  <a:pt x="357707" y="37636"/>
                </a:cubicBezTo>
                <a:cubicBezTo>
                  <a:pt x="336572" y="52486"/>
                  <a:pt x="309027" y="128525"/>
                  <a:pt x="284133" y="137830"/>
                </a:cubicBezTo>
                <a:cubicBezTo>
                  <a:pt x="259239" y="147135"/>
                  <a:pt x="237302" y="88843"/>
                  <a:pt x="208341" y="93464"/>
                </a:cubicBezTo>
                <a:cubicBezTo>
                  <a:pt x="179380" y="98086"/>
                  <a:pt x="143332" y="159520"/>
                  <a:pt x="110365" y="165559"/>
                </a:cubicBezTo>
                <a:cubicBezTo>
                  <a:pt x="77398" y="171598"/>
                  <a:pt x="28349" y="138015"/>
                  <a:pt x="10541" y="129696"/>
                </a:cubicBezTo>
                <a:cubicBezTo>
                  <a:pt x="-7267" y="121377"/>
                  <a:pt x="3147" y="135489"/>
                  <a:pt x="3517" y="115647"/>
                </a:cubicBezTo>
                <a:cubicBezTo>
                  <a:pt x="3887" y="95806"/>
                  <a:pt x="-2337" y="29503"/>
                  <a:pt x="12760" y="10647"/>
                </a:cubicBezTo>
                <a:cubicBezTo>
                  <a:pt x="27857" y="-8209"/>
                  <a:pt x="35929" y="4177"/>
                  <a:pt x="94098" y="2513"/>
                </a:cubicBezTo>
                <a:cubicBezTo>
                  <a:pt x="152267" y="849"/>
                  <a:pt x="309706" y="171"/>
                  <a:pt x="361774" y="664"/>
                </a:cubicBezTo>
                <a:cubicBezTo>
                  <a:pt x="413843" y="1157"/>
                  <a:pt x="398314" y="-2540"/>
                  <a:pt x="406509" y="5471"/>
                </a:cubicBezTo>
                <a:cubicBezTo>
                  <a:pt x="414704" y="13482"/>
                  <a:pt x="419080" y="43367"/>
                  <a:pt x="410946" y="48728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32550" y="1062675"/>
            <a:ext cx="6105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15375" y="3401250"/>
            <a:ext cx="38085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26413" y="171150"/>
            <a:ext cx="8832611" cy="4793564"/>
            <a:chOff x="126413" y="171150"/>
            <a:chExt cx="8832611" cy="4793564"/>
          </a:xfrm>
        </p:grpSpPr>
        <p:sp>
          <p:nvSpPr>
            <p:cNvPr id="13" name="Google Shape;13;p2"/>
            <p:cNvSpPr/>
            <p:nvPr/>
          </p:nvSpPr>
          <p:spPr>
            <a:xfrm>
              <a:off x="664263" y="962542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95487" y="332640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673" y="1153172"/>
              <a:ext cx="52827" cy="52809"/>
            </a:xfrm>
            <a:custGeom>
              <a:avLst/>
              <a:gdLst/>
              <a:ahLst/>
              <a:cxnLst/>
              <a:rect l="l" t="t" r="r" b="b"/>
              <a:pathLst>
                <a:path w="2934" h="2933" extrusionOk="0">
                  <a:moveTo>
                    <a:pt x="1479" y="1"/>
                  </a:moveTo>
                  <a:cubicBezTo>
                    <a:pt x="677" y="1"/>
                    <a:pt x="1" y="652"/>
                    <a:pt x="1" y="1479"/>
                  </a:cubicBezTo>
                  <a:cubicBezTo>
                    <a:pt x="1" y="2281"/>
                    <a:pt x="677" y="2933"/>
                    <a:pt x="1479" y="2933"/>
                  </a:cubicBezTo>
                  <a:cubicBezTo>
                    <a:pt x="2281" y="2933"/>
                    <a:pt x="2933" y="2281"/>
                    <a:pt x="2933" y="1479"/>
                  </a:cubicBezTo>
                  <a:cubicBezTo>
                    <a:pt x="2933" y="652"/>
                    <a:pt x="2281" y="1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0080" y="2318220"/>
              <a:ext cx="73118" cy="73568"/>
            </a:xfrm>
            <a:custGeom>
              <a:avLst/>
              <a:gdLst/>
              <a:ahLst/>
              <a:cxnLst/>
              <a:rect l="l" t="t" r="r" b="b"/>
              <a:pathLst>
                <a:path w="4061" h="4086" extrusionOk="0">
                  <a:moveTo>
                    <a:pt x="2030" y="0"/>
                  </a:moveTo>
                  <a:cubicBezTo>
                    <a:pt x="903" y="0"/>
                    <a:pt x="0" y="903"/>
                    <a:pt x="0" y="2030"/>
                  </a:cubicBezTo>
                  <a:cubicBezTo>
                    <a:pt x="0" y="3158"/>
                    <a:pt x="903" y="4085"/>
                    <a:pt x="2030" y="4085"/>
                  </a:cubicBezTo>
                  <a:cubicBezTo>
                    <a:pt x="3158" y="4085"/>
                    <a:pt x="4061" y="3158"/>
                    <a:pt x="4061" y="2030"/>
                  </a:cubicBezTo>
                  <a:cubicBezTo>
                    <a:pt x="4061" y="903"/>
                    <a:pt x="3158" y="0"/>
                    <a:pt x="2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96105" y="76718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3218" y="383748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76030" y="460613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8309705" y="4040690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937142" y="472972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5667938" y="3908739"/>
              <a:ext cx="52827" cy="52809"/>
            </a:xfrm>
            <a:custGeom>
              <a:avLst/>
              <a:gdLst/>
              <a:ahLst/>
              <a:cxnLst/>
              <a:rect l="l" t="t" r="r" b="b"/>
              <a:pathLst>
                <a:path w="2934" h="2933" extrusionOk="0">
                  <a:moveTo>
                    <a:pt x="1479" y="1"/>
                  </a:moveTo>
                  <a:cubicBezTo>
                    <a:pt x="677" y="1"/>
                    <a:pt x="1" y="652"/>
                    <a:pt x="1" y="1479"/>
                  </a:cubicBezTo>
                  <a:cubicBezTo>
                    <a:pt x="1" y="2281"/>
                    <a:pt x="677" y="2933"/>
                    <a:pt x="1479" y="2933"/>
                  </a:cubicBezTo>
                  <a:cubicBezTo>
                    <a:pt x="2281" y="2933"/>
                    <a:pt x="2933" y="2281"/>
                    <a:pt x="2933" y="1479"/>
                  </a:cubicBezTo>
                  <a:cubicBezTo>
                    <a:pt x="2933" y="652"/>
                    <a:pt x="2281" y="1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692239" y="2722931"/>
              <a:ext cx="73118" cy="73568"/>
            </a:xfrm>
            <a:custGeom>
              <a:avLst/>
              <a:gdLst/>
              <a:ahLst/>
              <a:cxnLst/>
              <a:rect l="l" t="t" r="r" b="b"/>
              <a:pathLst>
                <a:path w="4061" h="4086" extrusionOk="0">
                  <a:moveTo>
                    <a:pt x="2030" y="0"/>
                  </a:moveTo>
                  <a:cubicBezTo>
                    <a:pt x="903" y="0"/>
                    <a:pt x="0" y="903"/>
                    <a:pt x="0" y="2030"/>
                  </a:cubicBezTo>
                  <a:cubicBezTo>
                    <a:pt x="0" y="3158"/>
                    <a:pt x="903" y="4085"/>
                    <a:pt x="2030" y="4085"/>
                  </a:cubicBezTo>
                  <a:cubicBezTo>
                    <a:pt x="3158" y="4085"/>
                    <a:pt x="4061" y="3158"/>
                    <a:pt x="4061" y="2030"/>
                  </a:cubicBezTo>
                  <a:cubicBezTo>
                    <a:pt x="4061" y="903"/>
                    <a:pt x="3158" y="0"/>
                    <a:pt x="2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7315764" y="42739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328651" y="12036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7535839" y="4350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51311" y="4350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44123" y="12036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91026" y="1105817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6922026" y="1142789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1148289" y="1505639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4744130" y="434751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4685" y="1711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77918" y="1187817"/>
              <a:ext cx="111919" cy="111487"/>
            </a:xfrm>
            <a:custGeom>
              <a:avLst/>
              <a:gdLst/>
              <a:ahLst/>
              <a:cxnLst/>
              <a:rect l="l" t="t" r="r" b="b"/>
              <a:pathLst>
                <a:path w="6216" h="6192" extrusionOk="0">
                  <a:moveTo>
                    <a:pt x="3108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108" y="6191"/>
                  </a:lnTo>
                  <a:lnTo>
                    <a:pt x="4211" y="4186"/>
                  </a:lnTo>
                  <a:lnTo>
                    <a:pt x="6216" y="3108"/>
                  </a:lnTo>
                  <a:lnTo>
                    <a:pt x="4211" y="2006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07468" y="2004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87710" y="3088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55743" y="135080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6413" y="3225942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95512" y="4027490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4685" y="46035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25118" y="42015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8579266" y="46797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6995600" y="3663015"/>
              <a:ext cx="111919" cy="111487"/>
            </a:xfrm>
            <a:custGeom>
              <a:avLst/>
              <a:gdLst/>
              <a:ahLst/>
              <a:cxnLst/>
              <a:rect l="l" t="t" r="r" b="b"/>
              <a:pathLst>
                <a:path w="6216" h="6192" extrusionOk="0">
                  <a:moveTo>
                    <a:pt x="3108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108" y="6191"/>
                  </a:lnTo>
                  <a:lnTo>
                    <a:pt x="4211" y="4186"/>
                  </a:lnTo>
                  <a:lnTo>
                    <a:pt x="6216" y="3108"/>
                  </a:lnTo>
                  <a:lnTo>
                    <a:pt x="4211" y="2006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7025161" y="470903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5786241" y="45420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876886" y="355870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8847555" y="1624890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7837117" y="88247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8579266" y="2473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7107511" y="7079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63605" y="625017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93211" y="799082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21447" y="314425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6265292" y="38072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8205300" y="1736365"/>
              <a:ext cx="111919" cy="111487"/>
            </a:xfrm>
            <a:custGeom>
              <a:avLst/>
              <a:gdLst/>
              <a:ahLst/>
              <a:cxnLst/>
              <a:rect l="l" t="t" r="r" b="b"/>
              <a:pathLst>
                <a:path w="6216" h="6192" extrusionOk="0">
                  <a:moveTo>
                    <a:pt x="3108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108" y="6191"/>
                  </a:lnTo>
                  <a:lnTo>
                    <a:pt x="4211" y="4186"/>
                  </a:lnTo>
                  <a:lnTo>
                    <a:pt x="6216" y="3108"/>
                  </a:lnTo>
                  <a:lnTo>
                    <a:pt x="4211" y="2006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042661" y="279650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4855611" y="48590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5140386" y="361153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7989961" y="32259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2902580" y="443056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2313786" y="491190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622543" y="333743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6105171" y="-349095"/>
            <a:ext cx="3590950" cy="2007150"/>
          </a:xfrm>
          <a:custGeom>
            <a:avLst/>
            <a:gdLst/>
            <a:ahLst/>
            <a:cxnLst/>
            <a:rect l="l" t="t" r="r" b="b"/>
            <a:pathLst>
              <a:path w="143638" h="80286" extrusionOk="0">
                <a:moveTo>
                  <a:pt x="1163" y="2996"/>
                </a:moveTo>
                <a:cubicBezTo>
                  <a:pt x="3936" y="7741"/>
                  <a:pt x="24948" y="28691"/>
                  <a:pt x="37765" y="32573"/>
                </a:cubicBezTo>
                <a:cubicBezTo>
                  <a:pt x="50582" y="36455"/>
                  <a:pt x="68698" y="20742"/>
                  <a:pt x="78064" y="26288"/>
                </a:cubicBezTo>
                <a:cubicBezTo>
                  <a:pt x="87430" y="31834"/>
                  <a:pt x="87246" y="60857"/>
                  <a:pt x="93962" y="65848"/>
                </a:cubicBezTo>
                <a:cubicBezTo>
                  <a:pt x="100679" y="70839"/>
                  <a:pt x="111523" y="54202"/>
                  <a:pt x="118363" y="56235"/>
                </a:cubicBezTo>
                <a:cubicBezTo>
                  <a:pt x="125203" y="58268"/>
                  <a:pt x="131488" y="75583"/>
                  <a:pt x="135000" y="78048"/>
                </a:cubicBezTo>
                <a:cubicBezTo>
                  <a:pt x="138512" y="80513"/>
                  <a:pt x="139807" y="83163"/>
                  <a:pt x="139437" y="71024"/>
                </a:cubicBezTo>
                <a:cubicBezTo>
                  <a:pt x="139067" y="58885"/>
                  <a:pt x="152500" y="16367"/>
                  <a:pt x="132782" y="5214"/>
                </a:cubicBezTo>
                <a:cubicBezTo>
                  <a:pt x="113064" y="-5939"/>
                  <a:pt x="43064" y="4475"/>
                  <a:pt x="21127" y="4105"/>
                </a:cubicBezTo>
                <a:cubicBezTo>
                  <a:pt x="-809" y="3735"/>
                  <a:pt x="-1610" y="-1749"/>
                  <a:pt x="1163" y="2996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sp>
        <p:nvSpPr>
          <p:cNvPr id="125" name="Google Shape;125;p4"/>
          <p:cNvSpPr/>
          <p:nvPr/>
        </p:nvSpPr>
        <p:spPr>
          <a:xfrm flipH="1">
            <a:off x="-605229" y="-349095"/>
            <a:ext cx="3590950" cy="2007150"/>
          </a:xfrm>
          <a:custGeom>
            <a:avLst/>
            <a:gdLst/>
            <a:ahLst/>
            <a:cxnLst/>
            <a:rect l="l" t="t" r="r" b="b"/>
            <a:pathLst>
              <a:path w="143638" h="80286" extrusionOk="0">
                <a:moveTo>
                  <a:pt x="1163" y="2996"/>
                </a:moveTo>
                <a:cubicBezTo>
                  <a:pt x="3936" y="7741"/>
                  <a:pt x="24948" y="28691"/>
                  <a:pt x="37765" y="32573"/>
                </a:cubicBezTo>
                <a:cubicBezTo>
                  <a:pt x="50582" y="36455"/>
                  <a:pt x="68698" y="20742"/>
                  <a:pt x="78064" y="26288"/>
                </a:cubicBezTo>
                <a:cubicBezTo>
                  <a:pt x="87430" y="31834"/>
                  <a:pt x="87246" y="60857"/>
                  <a:pt x="93962" y="65848"/>
                </a:cubicBezTo>
                <a:cubicBezTo>
                  <a:pt x="100679" y="70839"/>
                  <a:pt x="111523" y="54202"/>
                  <a:pt x="118363" y="56235"/>
                </a:cubicBezTo>
                <a:cubicBezTo>
                  <a:pt x="125203" y="58268"/>
                  <a:pt x="131488" y="75583"/>
                  <a:pt x="135000" y="78048"/>
                </a:cubicBezTo>
                <a:cubicBezTo>
                  <a:pt x="138512" y="80513"/>
                  <a:pt x="139807" y="83163"/>
                  <a:pt x="139437" y="71024"/>
                </a:cubicBezTo>
                <a:cubicBezTo>
                  <a:pt x="139067" y="58885"/>
                  <a:pt x="152500" y="16367"/>
                  <a:pt x="132782" y="5214"/>
                </a:cubicBezTo>
                <a:cubicBezTo>
                  <a:pt x="113064" y="-5939"/>
                  <a:pt x="43064" y="4475"/>
                  <a:pt x="21127" y="4105"/>
                </a:cubicBezTo>
                <a:cubicBezTo>
                  <a:pt x="-809" y="3735"/>
                  <a:pt x="-1610" y="-1749"/>
                  <a:pt x="1163" y="2996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142539" y="132880"/>
            <a:ext cx="8844414" cy="1095712"/>
            <a:chOff x="142539" y="132880"/>
            <a:chExt cx="8844414" cy="1095712"/>
          </a:xfrm>
        </p:grpSpPr>
        <p:sp>
          <p:nvSpPr>
            <p:cNvPr id="129" name="Google Shape;129;p4"/>
            <p:cNvSpPr/>
            <p:nvPr/>
          </p:nvSpPr>
          <p:spPr>
            <a:xfrm>
              <a:off x="2144705" y="39478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10800000">
              <a:off x="8624851" y="11360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7832039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247511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07676" y="111710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5084626" y="236989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303668" y="1328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483910" y="2412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54018" y="7612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8179542" y="761508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8875466" y="1797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>
              <a:off x="8394311" y="1831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260811" y="198082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917647" y="246825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>
              <a:off x="6561492" y="31312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795351" y="28355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111801" y="17205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10800000" flipH="1">
              <a:off x="303047" y="394776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10800000" flipH="1">
              <a:off x="1223884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10800000" flipH="1">
              <a:off x="860166" y="761508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10800000" flipH="1">
              <a:off x="142539" y="1797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10800000" flipH="1">
              <a:off x="682372" y="1831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409368" y="2574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10800000" flipH="1">
              <a:off x="1750814" y="484263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1"/>
          </p:nvPr>
        </p:nvSpPr>
        <p:spPr>
          <a:xfrm>
            <a:off x="1113125" y="1834225"/>
            <a:ext cx="2448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2"/>
          </p:nvPr>
        </p:nvSpPr>
        <p:spPr>
          <a:xfrm>
            <a:off x="1189325" y="2267850"/>
            <a:ext cx="2448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subTitle" idx="3"/>
          </p:nvPr>
        </p:nvSpPr>
        <p:spPr>
          <a:xfrm>
            <a:off x="1113125" y="3603550"/>
            <a:ext cx="2986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4"/>
          </p:nvPr>
        </p:nvSpPr>
        <p:spPr>
          <a:xfrm>
            <a:off x="1189325" y="4037175"/>
            <a:ext cx="2448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5"/>
          </p:nvPr>
        </p:nvSpPr>
        <p:spPr>
          <a:xfrm>
            <a:off x="5076575" y="1834225"/>
            <a:ext cx="27510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6"/>
          </p:nvPr>
        </p:nvSpPr>
        <p:spPr>
          <a:xfrm>
            <a:off x="5152775" y="2267850"/>
            <a:ext cx="2448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7"/>
          </p:nvPr>
        </p:nvSpPr>
        <p:spPr>
          <a:xfrm>
            <a:off x="5076575" y="3603550"/>
            <a:ext cx="29292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8"/>
          </p:nvPr>
        </p:nvSpPr>
        <p:spPr>
          <a:xfrm>
            <a:off x="5152775" y="4037175"/>
            <a:ext cx="2448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200" y="1196075"/>
            <a:ext cx="981600" cy="737100"/>
          </a:xfrm>
          <a:prstGeom prst="rect">
            <a:avLst/>
          </a:prstGeom>
          <a:effectLst>
            <a:outerShdw dist="190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13" hasCustomPrompt="1"/>
          </p:nvPr>
        </p:nvSpPr>
        <p:spPr>
          <a:xfrm>
            <a:off x="5028000" y="1196075"/>
            <a:ext cx="981600" cy="737100"/>
          </a:xfrm>
          <a:prstGeom prst="rect">
            <a:avLst/>
          </a:prstGeom>
          <a:effectLst>
            <a:outerShdw dist="190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200" y="2958797"/>
            <a:ext cx="981600" cy="737100"/>
          </a:xfrm>
          <a:prstGeom prst="rect">
            <a:avLst/>
          </a:prstGeom>
          <a:effectLst>
            <a:outerShdw dist="190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15" hasCustomPrompt="1"/>
          </p:nvPr>
        </p:nvSpPr>
        <p:spPr>
          <a:xfrm>
            <a:off x="5028000" y="2958797"/>
            <a:ext cx="981600" cy="737100"/>
          </a:xfrm>
          <a:prstGeom prst="rect">
            <a:avLst/>
          </a:prstGeom>
          <a:effectLst>
            <a:outerShdw dist="190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/>
          <p:nvPr/>
        </p:nvSpPr>
        <p:spPr>
          <a:xfrm rot="-730175" flipH="1">
            <a:off x="-605102" y="-349070"/>
            <a:ext cx="3590847" cy="2007093"/>
          </a:xfrm>
          <a:custGeom>
            <a:avLst/>
            <a:gdLst/>
            <a:ahLst/>
            <a:cxnLst/>
            <a:rect l="l" t="t" r="r" b="b"/>
            <a:pathLst>
              <a:path w="143638" h="80286" extrusionOk="0">
                <a:moveTo>
                  <a:pt x="1163" y="2996"/>
                </a:moveTo>
                <a:cubicBezTo>
                  <a:pt x="3936" y="7741"/>
                  <a:pt x="24948" y="28691"/>
                  <a:pt x="37765" y="32573"/>
                </a:cubicBezTo>
                <a:cubicBezTo>
                  <a:pt x="50582" y="36455"/>
                  <a:pt x="68698" y="20742"/>
                  <a:pt x="78064" y="26288"/>
                </a:cubicBezTo>
                <a:cubicBezTo>
                  <a:pt x="87430" y="31834"/>
                  <a:pt x="87246" y="60857"/>
                  <a:pt x="93962" y="65848"/>
                </a:cubicBezTo>
                <a:cubicBezTo>
                  <a:pt x="100679" y="70839"/>
                  <a:pt x="111523" y="54202"/>
                  <a:pt x="118363" y="56235"/>
                </a:cubicBezTo>
                <a:cubicBezTo>
                  <a:pt x="125203" y="58268"/>
                  <a:pt x="131488" y="75583"/>
                  <a:pt x="135000" y="78048"/>
                </a:cubicBezTo>
                <a:cubicBezTo>
                  <a:pt x="138512" y="80513"/>
                  <a:pt x="139807" y="83163"/>
                  <a:pt x="139437" y="71024"/>
                </a:cubicBezTo>
                <a:cubicBezTo>
                  <a:pt x="139067" y="58885"/>
                  <a:pt x="152500" y="16367"/>
                  <a:pt x="132782" y="5214"/>
                </a:cubicBezTo>
                <a:cubicBezTo>
                  <a:pt x="113064" y="-5939"/>
                  <a:pt x="43064" y="4475"/>
                  <a:pt x="21127" y="4105"/>
                </a:cubicBezTo>
                <a:cubicBezTo>
                  <a:pt x="-809" y="3735"/>
                  <a:pt x="-1610" y="-1749"/>
                  <a:pt x="1163" y="2996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sp>
        <p:nvSpPr>
          <p:cNvPr id="473" name="Google Shape;473;p13"/>
          <p:cNvSpPr/>
          <p:nvPr/>
        </p:nvSpPr>
        <p:spPr>
          <a:xfrm rot="753369">
            <a:off x="6105147" y="-349067"/>
            <a:ext cx="3591011" cy="2007184"/>
          </a:xfrm>
          <a:custGeom>
            <a:avLst/>
            <a:gdLst/>
            <a:ahLst/>
            <a:cxnLst/>
            <a:rect l="l" t="t" r="r" b="b"/>
            <a:pathLst>
              <a:path w="143638" h="80286" extrusionOk="0">
                <a:moveTo>
                  <a:pt x="1163" y="2996"/>
                </a:moveTo>
                <a:cubicBezTo>
                  <a:pt x="3936" y="7741"/>
                  <a:pt x="24948" y="28691"/>
                  <a:pt x="37765" y="32573"/>
                </a:cubicBezTo>
                <a:cubicBezTo>
                  <a:pt x="50582" y="36455"/>
                  <a:pt x="68698" y="20742"/>
                  <a:pt x="78064" y="26288"/>
                </a:cubicBezTo>
                <a:cubicBezTo>
                  <a:pt x="87430" y="31834"/>
                  <a:pt x="87246" y="60857"/>
                  <a:pt x="93962" y="65848"/>
                </a:cubicBezTo>
                <a:cubicBezTo>
                  <a:pt x="100679" y="70839"/>
                  <a:pt x="111523" y="54202"/>
                  <a:pt x="118363" y="56235"/>
                </a:cubicBezTo>
                <a:cubicBezTo>
                  <a:pt x="125203" y="58268"/>
                  <a:pt x="131488" y="75583"/>
                  <a:pt x="135000" y="78048"/>
                </a:cubicBezTo>
                <a:cubicBezTo>
                  <a:pt x="138512" y="80513"/>
                  <a:pt x="139807" y="83163"/>
                  <a:pt x="139437" y="71024"/>
                </a:cubicBezTo>
                <a:cubicBezTo>
                  <a:pt x="139067" y="58885"/>
                  <a:pt x="152500" y="16367"/>
                  <a:pt x="132782" y="5214"/>
                </a:cubicBezTo>
                <a:cubicBezTo>
                  <a:pt x="113064" y="-5939"/>
                  <a:pt x="43064" y="4475"/>
                  <a:pt x="21127" y="4105"/>
                </a:cubicBezTo>
                <a:cubicBezTo>
                  <a:pt x="-809" y="3735"/>
                  <a:pt x="-1610" y="-1749"/>
                  <a:pt x="1163" y="2996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grpSp>
        <p:nvGrpSpPr>
          <p:cNvPr id="474" name="Google Shape;474;p13"/>
          <p:cNvGrpSpPr/>
          <p:nvPr/>
        </p:nvGrpSpPr>
        <p:grpSpPr>
          <a:xfrm flipH="1">
            <a:off x="103940" y="132880"/>
            <a:ext cx="8844414" cy="1095712"/>
            <a:chOff x="142539" y="132880"/>
            <a:chExt cx="8844414" cy="1095712"/>
          </a:xfrm>
        </p:grpSpPr>
        <p:sp>
          <p:nvSpPr>
            <p:cNvPr id="475" name="Google Shape;475;p13"/>
            <p:cNvSpPr/>
            <p:nvPr/>
          </p:nvSpPr>
          <p:spPr>
            <a:xfrm>
              <a:off x="2144705" y="39478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 rot="10800000">
              <a:off x="8624851" y="11360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 rot="10800000">
              <a:off x="7832039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247511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407676" y="111710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 rot="10800000">
              <a:off x="5084626" y="236989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303668" y="1328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483910" y="2412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54018" y="7612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 rot="10800000">
              <a:off x="8179542" y="761508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 rot="10800000">
              <a:off x="8875466" y="1797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 rot="10800000">
              <a:off x="8394311" y="1831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5260811" y="198082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5917647" y="246825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 rot="10800000">
              <a:off x="6561492" y="31312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795351" y="28355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7111801" y="17205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 rot="10800000" flipH="1">
              <a:off x="303047" y="394776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 rot="10800000" flipH="1">
              <a:off x="1223884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 rot="10800000" flipH="1">
              <a:off x="860166" y="761508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 rot="10800000" flipH="1">
              <a:off x="142539" y="1797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 rot="10800000" flipH="1">
              <a:off x="682372" y="1831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1409368" y="2574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 rot="10800000" flipH="1">
              <a:off x="1750814" y="484263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6"/>
          <p:cNvSpPr/>
          <p:nvPr/>
        </p:nvSpPr>
        <p:spPr>
          <a:xfrm rot="-730175" flipH="1">
            <a:off x="-605102" y="-349070"/>
            <a:ext cx="3590847" cy="2007093"/>
          </a:xfrm>
          <a:custGeom>
            <a:avLst/>
            <a:gdLst/>
            <a:ahLst/>
            <a:cxnLst/>
            <a:rect l="l" t="t" r="r" b="b"/>
            <a:pathLst>
              <a:path w="143638" h="80286" extrusionOk="0">
                <a:moveTo>
                  <a:pt x="1163" y="2996"/>
                </a:moveTo>
                <a:cubicBezTo>
                  <a:pt x="3936" y="7741"/>
                  <a:pt x="24948" y="28691"/>
                  <a:pt x="37765" y="32573"/>
                </a:cubicBezTo>
                <a:cubicBezTo>
                  <a:pt x="50582" y="36455"/>
                  <a:pt x="68698" y="20742"/>
                  <a:pt x="78064" y="26288"/>
                </a:cubicBezTo>
                <a:cubicBezTo>
                  <a:pt x="87430" y="31834"/>
                  <a:pt x="87246" y="60857"/>
                  <a:pt x="93962" y="65848"/>
                </a:cubicBezTo>
                <a:cubicBezTo>
                  <a:pt x="100679" y="70839"/>
                  <a:pt x="111523" y="54202"/>
                  <a:pt x="118363" y="56235"/>
                </a:cubicBezTo>
                <a:cubicBezTo>
                  <a:pt x="125203" y="58268"/>
                  <a:pt x="131488" y="75583"/>
                  <a:pt x="135000" y="78048"/>
                </a:cubicBezTo>
                <a:cubicBezTo>
                  <a:pt x="138512" y="80513"/>
                  <a:pt x="139807" y="83163"/>
                  <a:pt x="139437" y="71024"/>
                </a:cubicBezTo>
                <a:cubicBezTo>
                  <a:pt x="139067" y="58885"/>
                  <a:pt x="152500" y="16367"/>
                  <a:pt x="132782" y="5214"/>
                </a:cubicBezTo>
                <a:cubicBezTo>
                  <a:pt x="113064" y="-5939"/>
                  <a:pt x="43064" y="4475"/>
                  <a:pt x="21127" y="4105"/>
                </a:cubicBezTo>
                <a:cubicBezTo>
                  <a:pt x="-809" y="3735"/>
                  <a:pt x="-1610" y="-1749"/>
                  <a:pt x="1163" y="2996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sp>
        <p:nvSpPr>
          <p:cNvPr id="594" name="Google Shape;594;p16"/>
          <p:cNvSpPr/>
          <p:nvPr/>
        </p:nvSpPr>
        <p:spPr>
          <a:xfrm rot="753369">
            <a:off x="6105147" y="-349067"/>
            <a:ext cx="3591011" cy="2007184"/>
          </a:xfrm>
          <a:custGeom>
            <a:avLst/>
            <a:gdLst/>
            <a:ahLst/>
            <a:cxnLst/>
            <a:rect l="l" t="t" r="r" b="b"/>
            <a:pathLst>
              <a:path w="143638" h="80286" extrusionOk="0">
                <a:moveTo>
                  <a:pt x="1163" y="2996"/>
                </a:moveTo>
                <a:cubicBezTo>
                  <a:pt x="3936" y="7741"/>
                  <a:pt x="24948" y="28691"/>
                  <a:pt x="37765" y="32573"/>
                </a:cubicBezTo>
                <a:cubicBezTo>
                  <a:pt x="50582" y="36455"/>
                  <a:pt x="68698" y="20742"/>
                  <a:pt x="78064" y="26288"/>
                </a:cubicBezTo>
                <a:cubicBezTo>
                  <a:pt x="87430" y="31834"/>
                  <a:pt x="87246" y="60857"/>
                  <a:pt x="93962" y="65848"/>
                </a:cubicBezTo>
                <a:cubicBezTo>
                  <a:pt x="100679" y="70839"/>
                  <a:pt x="111523" y="54202"/>
                  <a:pt x="118363" y="56235"/>
                </a:cubicBezTo>
                <a:cubicBezTo>
                  <a:pt x="125203" y="58268"/>
                  <a:pt x="131488" y="75583"/>
                  <a:pt x="135000" y="78048"/>
                </a:cubicBezTo>
                <a:cubicBezTo>
                  <a:pt x="138512" y="80513"/>
                  <a:pt x="139807" y="83163"/>
                  <a:pt x="139437" y="71024"/>
                </a:cubicBezTo>
                <a:cubicBezTo>
                  <a:pt x="139067" y="58885"/>
                  <a:pt x="152500" y="16367"/>
                  <a:pt x="132782" y="5214"/>
                </a:cubicBezTo>
                <a:cubicBezTo>
                  <a:pt x="113064" y="-5939"/>
                  <a:pt x="43064" y="4475"/>
                  <a:pt x="21127" y="4105"/>
                </a:cubicBezTo>
                <a:cubicBezTo>
                  <a:pt x="-809" y="3735"/>
                  <a:pt x="-1610" y="-1749"/>
                  <a:pt x="1163" y="2996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grpSp>
        <p:nvGrpSpPr>
          <p:cNvPr id="595" name="Google Shape;595;p16"/>
          <p:cNvGrpSpPr/>
          <p:nvPr/>
        </p:nvGrpSpPr>
        <p:grpSpPr>
          <a:xfrm flipH="1">
            <a:off x="103940" y="132880"/>
            <a:ext cx="8844414" cy="1095712"/>
            <a:chOff x="142539" y="132880"/>
            <a:chExt cx="8844414" cy="1095712"/>
          </a:xfrm>
        </p:grpSpPr>
        <p:sp>
          <p:nvSpPr>
            <p:cNvPr id="596" name="Google Shape;596;p16"/>
            <p:cNvSpPr/>
            <p:nvPr/>
          </p:nvSpPr>
          <p:spPr>
            <a:xfrm>
              <a:off x="2144705" y="39478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 rot="10800000">
              <a:off x="8624851" y="11360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 rot="10800000">
              <a:off x="7832039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4247511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407676" y="111710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5084626" y="236989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2303668" y="1328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483910" y="2412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254018" y="7612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8179542" y="761508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8875466" y="1797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8394311" y="1831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5260811" y="198082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917647" y="246825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6561492" y="31312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2795351" y="28355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7111801" y="17205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 flipH="1">
              <a:off x="303047" y="394776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 flipH="1">
              <a:off x="1223884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 flipH="1">
              <a:off x="860166" y="761508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 flipH="1">
              <a:off x="142539" y="1797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 flipH="1">
              <a:off x="682372" y="1831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1409368" y="2574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 flipH="1">
              <a:off x="1750814" y="484263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16"/>
          <p:cNvSpPr txBox="1">
            <a:spLocks noGrp="1"/>
          </p:cNvSpPr>
          <p:nvPr>
            <p:ph type="subTitle" idx="1"/>
          </p:nvPr>
        </p:nvSpPr>
        <p:spPr>
          <a:xfrm>
            <a:off x="904650" y="1834225"/>
            <a:ext cx="2306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6"/>
          <p:cNvSpPr txBox="1">
            <a:spLocks noGrp="1"/>
          </p:cNvSpPr>
          <p:nvPr>
            <p:ph type="subTitle" idx="2"/>
          </p:nvPr>
        </p:nvSpPr>
        <p:spPr>
          <a:xfrm>
            <a:off x="904650" y="2267850"/>
            <a:ext cx="23067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6"/>
          <p:cNvSpPr txBox="1">
            <a:spLocks noGrp="1"/>
          </p:cNvSpPr>
          <p:nvPr>
            <p:ph type="subTitle" idx="3"/>
          </p:nvPr>
        </p:nvSpPr>
        <p:spPr>
          <a:xfrm>
            <a:off x="5932650" y="1834225"/>
            <a:ext cx="2306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16"/>
          <p:cNvSpPr txBox="1">
            <a:spLocks noGrp="1"/>
          </p:cNvSpPr>
          <p:nvPr>
            <p:ph type="subTitle" idx="4"/>
          </p:nvPr>
        </p:nvSpPr>
        <p:spPr>
          <a:xfrm>
            <a:off x="5932650" y="2267850"/>
            <a:ext cx="23067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6"/>
          <p:cNvSpPr txBox="1">
            <a:spLocks noGrp="1"/>
          </p:cNvSpPr>
          <p:nvPr>
            <p:ph type="subTitle" idx="5"/>
          </p:nvPr>
        </p:nvSpPr>
        <p:spPr>
          <a:xfrm>
            <a:off x="904650" y="3298700"/>
            <a:ext cx="2306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16"/>
          <p:cNvSpPr txBox="1">
            <a:spLocks noGrp="1"/>
          </p:cNvSpPr>
          <p:nvPr>
            <p:ph type="subTitle" idx="6"/>
          </p:nvPr>
        </p:nvSpPr>
        <p:spPr>
          <a:xfrm>
            <a:off x="904650" y="3732325"/>
            <a:ext cx="23067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6"/>
          <p:cNvSpPr txBox="1">
            <a:spLocks noGrp="1"/>
          </p:cNvSpPr>
          <p:nvPr>
            <p:ph type="subTitle" idx="7"/>
          </p:nvPr>
        </p:nvSpPr>
        <p:spPr>
          <a:xfrm>
            <a:off x="5932650" y="3298700"/>
            <a:ext cx="2306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6"/>
          <p:cNvSpPr txBox="1">
            <a:spLocks noGrp="1"/>
          </p:cNvSpPr>
          <p:nvPr>
            <p:ph type="subTitle" idx="8"/>
          </p:nvPr>
        </p:nvSpPr>
        <p:spPr>
          <a:xfrm>
            <a:off x="5932650" y="3732325"/>
            <a:ext cx="23067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8"/>
          <p:cNvSpPr/>
          <p:nvPr/>
        </p:nvSpPr>
        <p:spPr>
          <a:xfrm rot="-730175" flipH="1">
            <a:off x="-605102" y="-349070"/>
            <a:ext cx="3590847" cy="2007093"/>
          </a:xfrm>
          <a:custGeom>
            <a:avLst/>
            <a:gdLst/>
            <a:ahLst/>
            <a:cxnLst/>
            <a:rect l="l" t="t" r="r" b="b"/>
            <a:pathLst>
              <a:path w="143638" h="80286" extrusionOk="0">
                <a:moveTo>
                  <a:pt x="1163" y="2996"/>
                </a:moveTo>
                <a:cubicBezTo>
                  <a:pt x="3936" y="7741"/>
                  <a:pt x="24948" y="28691"/>
                  <a:pt x="37765" y="32573"/>
                </a:cubicBezTo>
                <a:cubicBezTo>
                  <a:pt x="50582" y="36455"/>
                  <a:pt x="68698" y="20742"/>
                  <a:pt x="78064" y="26288"/>
                </a:cubicBezTo>
                <a:cubicBezTo>
                  <a:pt x="87430" y="31834"/>
                  <a:pt x="87246" y="60857"/>
                  <a:pt x="93962" y="65848"/>
                </a:cubicBezTo>
                <a:cubicBezTo>
                  <a:pt x="100679" y="70839"/>
                  <a:pt x="111523" y="54202"/>
                  <a:pt x="118363" y="56235"/>
                </a:cubicBezTo>
                <a:cubicBezTo>
                  <a:pt x="125203" y="58268"/>
                  <a:pt x="131488" y="75583"/>
                  <a:pt x="135000" y="78048"/>
                </a:cubicBezTo>
                <a:cubicBezTo>
                  <a:pt x="138512" y="80513"/>
                  <a:pt x="139807" y="83163"/>
                  <a:pt x="139437" y="71024"/>
                </a:cubicBezTo>
                <a:cubicBezTo>
                  <a:pt x="139067" y="58885"/>
                  <a:pt x="152500" y="16367"/>
                  <a:pt x="132782" y="5214"/>
                </a:cubicBezTo>
                <a:cubicBezTo>
                  <a:pt x="113064" y="-5939"/>
                  <a:pt x="43064" y="4475"/>
                  <a:pt x="21127" y="4105"/>
                </a:cubicBezTo>
                <a:cubicBezTo>
                  <a:pt x="-809" y="3735"/>
                  <a:pt x="-1610" y="-1749"/>
                  <a:pt x="1163" y="2996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sp>
        <p:nvSpPr>
          <p:cNvPr id="1150" name="Google Shape;1150;p28"/>
          <p:cNvSpPr/>
          <p:nvPr/>
        </p:nvSpPr>
        <p:spPr>
          <a:xfrm rot="753369">
            <a:off x="6105147" y="-349067"/>
            <a:ext cx="3591011" cy="2007184"/>
          </a:xfrm>
          <a:custGeom>
            <a:avLst/>
            <a:gdLst/>
            <a:ahLst/>
            <a:cxnLst/>
            <a:rect l="l" t="t" r="r" b="b"/>
            <a:pathLst>
              <a:path w="143638" h="80286" extrusionOk="0">
                <a:moveTo>
                  <a:pt x="1163" y="2996"/>
                </a:moveTo>
                <a:cubicBezTo>
                  <a:pt x="3936" y="7741"/>
                  <a:pt x="24948" y="28691"/>
                  <a:pt x="37765" y="32573"/>
                </a:cubicBezTo>
                <a:cubicBezTo>
                  <a:pt x="50582" y="36455"/>
                  <a:pt x="68698" y="20742"/>
                  <a:pt x="78064" y="26288"/>
                </a:cubicBezTo>
                <a:cubicBezTo>
                  <a:pt x="87430" y="31834"/>
                  <a:pt x="87246" y="60857"/>
                  <a:pt x="93962" y="65848"/>
                </a:cubicBezTo>
                <a:cubicBezTo>
                  <a:pt x="100679" y="70839"/>
                  <a:pt x="111523" y="54202"/>
                  <a:pt x="118363" y="56235"/>
                </a:cubicBezTo>
                <a:cubicBezTo>
                  <a:pt x="125203" y="58268"/>
                  <a:pt x="131488" y="75583"/>
                  <a:pt x="135000" y="78048"/>
                </a:cubicBezTo>
                <a:cubicBezTo>
                  <a:pt x="138512" y="80513"/>
                  <a:pt x="139807" y="83163"/>
                  <a:pt x="139437" y="71024"/>
                </a:cubicBezTo>
                <a:cubicBezTo>
                  <a:pt x="139067" y="58885"/>
                  <a:pt x="152500" y="16367"/>
                  <a:pt x="132782" y="5214"/>
                </a:cubicBezTo>
                <a:cubicBezTo>
                  <a:pt x="113064" y="-5939"/>
                  <a:pt x="43064" y="4475"/>
                  <a:pt x="21127" y="4105"/>
                </a:cubicBezTo>
                <a:cubicBezTo>
                  <a:pt x="-809" y="3735"/>
                  <a:pt x="-1610" y="-1749"/>
                  <a:pt x="1163" y="2996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grpSp>
        <p:nvGrpSpPr>
          <p:cNvPr id="1151" name="Google Shape;1151;p28"/>
          <p:cNvGrpSpPr/>
          <p:nvPr/>
        </p:nvGrpSpPr>
        <p:grpSpPr>
          <a:xfrm flipH="1">
            <a:off x="103940" y="132880"/>
            <a:ext cx="8844414" cy="1095712"/>
            <a:chOff x="142539" y="132880"/>
            <a:chExt cx="8844414" cy="1095712"/>
          </a:xfrm>
        </p:grpSpPr>
        <p:sp>
          <p:nvSpPr>
            <p:cNvPr id="1152" name="Google Shape;1152;p28"/>
            <p:cNvSpPr/>
            <p:nvPr/>
          </p:nvSpPr>
          <p:spPr>
            <a:xfrm>
              <a:off x="2144705" y="39478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 rot="10800000">
              <a:off x="8624851" y="11360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 rot="10800000">
              <a:off x="7832039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4247511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407676" y="111710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 rot="10800000">
              <a:off x="5084626" y="236989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2303668" y="1328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3483910" y="2412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254018" y="7612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 rot="10800000">
              <a:off x="8179542" y="761508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 rot="10800000">
              <a:off x="8875466" y="1797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 rot="10800000">
              <a:off x="8394311" y="1831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5260811" y="198082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5917647" y="246825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 rot="10800000">
              <a:off x="6561492" y="31312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2795351" y="28355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7111801" y="17205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 rot="10800000" flipH="1">
              <a:off x="303047" y="394776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 rot="10800000" flipH="1">
              <a:off x="1223884" y="3674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 rot="10800000" flipH="1">
              <a:off x="860166" y="761508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 rot="10800000" flipH="1">
              <a:off x="142539" y="1797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 rot="10800000" flipH="1">
              <a:off x="682372" y="1831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1409368" y="2574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 rot="10800000" flipH="1">
              <a:off x="1750814" y="484263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29"/>
          <p:cNvSpPr/>
          <p:nvPr/>
        </p:nvSpPr>
        <p:spPr>
          <a:xfrm rot="10800000">
            <a:off x="-618989" y="1350805"/>
            <a:ext cx="10382000" cy="4158150"/>
          </a:xfrm>
          <a:custGeom>
            <a:avLst/>
            <a:gdLst/>
            <a:ahLst/>
            <a:cxnLst/>
            <a:rect l="l" t="t" r="r" b="b"/>
            <a:pathLst>
              <a:path w="415280" h="166326" extrusionOk="0">
                <a:moveTo>
                  <a:pt x="410946" y="48728"/>
                </a:moveTo>
                <a:cubicBezTo>
                  <a:pt x="402812" y="54089"/>
                  <a:pt x="378843" y="22786"/>
                  <a:pt x="357707" y="37636"/>
                </a:cubicBezTo>
                <a:cubicBezTo>
                  <a:pt x="336572" y="52486"/>
                  <a:pt x="309027" y="128525"/>
                  <a:pt x="284133" y="137830"/>
                </a:cubicBezTo>
                <a:cubicBezTo>
                  <a:pt x="259239" y="147135"/>
                  <a:pt x="237302" y="88843"/>
                  <a:pt x="208341" y="93464"/>
                </a:cubicBezTo>
                <a:cubicBezTo>
                  <a:pt x="179380" y="98086"/>
                  <a:pt x="143332" y="159520"/>
                  <a:pt x="110365" y="165559"/>
                </a:cubicBezTo>
                <a:cubicBezTo>
                  <a:pt x="77398" y="171598"/>
                  <a:pt x="28349" y="138015"/>
                  <a:pt x="10541" y="129696"/>
                </a:cubicBezTo>
                <a:cubicBezTo>
                  <a:pt x="-7267" y="121377"/>
                  <a:pt x="3147" y="135489"/>
                  <a:pt x="3517" y="115647"/>
                </a:cubicBezTo>
                <a:cubicBezTo>
                  <a:pt x="3887" y="95806"/>
                  <a:pt x="-2337" y="29503"/>
                  <a:pt x="12760" y="10647"/>
                </a:cubicBezTo>
                <a:cubicBezTo>
                  <a:pt x="27857" y="-8209"/>
                  <a:pt x="35929" y="4177"/>
                  <a:pt x="94098" y="2513"/>
                </a:cubicBezTo>
                <a:cubicBezTo>
                  <a:pt x="152267" y="849"/>
                  <a:pt x="309706" y="171"/>
                  <a:pt x="361774" y="664"/>
                </a:cubicBezTo>
                <a:cubicBezTo>
                  <a:pt x="413843" y="1157"/>
                  <a:pt x="398314" y="-2540"/>
                  <a:pt x="406509" y="5471"/>
                </a:cubicBezTo>
                <a:cubicBezTo>
                  <a:pt x="414704" y="13482"/>
                  <a:pt x="419080" y="43367"/>
                  <a:pt x="410946" y="48728"/>
                </a:cubicBezTo>
                <a:close/>
              </a:path>
            </a:pathLst>
          </a:custGeom>
          <a:solidFill>
            <a:srgbClr val="F9F9F9">
              <a:alpha val="28439"/>
            </a:srgbClr>
          </a:solidFill>
          <a:ln>
            <a:noFill/>
          </a:ln>
        </p:spPr>
      </p:sp>
      <p:grpSp>
        <p:nvGrpSpPr>
          <p:cNvPr id="1178" name="Google Shape;1178;p29"/>
          <p:cNvGrpSpPr/>
          <p:nvPr/>
        </p:nvGrpSpPr>
        <p:grpSpPr>
          <a:xfrm>
            <a:off x="126413" y="171150"/>
            <a:ext cx="8832611" cy="4793564"/>
            <a:chOff x="126413" y="171150"/>
            <a:chExt cx="8832611" cy="4793564"/>
          </a:xfrm>
        </p:grpSpPr>
        <p:sp>
          <p:nvSpPr>
            <p:cNvPr id="1179" name="Google Shape;1179;p29"/>
            <p:cNvSpPr/>
            <p:nvPr/>
          </p:nvSpPr>
          <p:spPr>
            <a:xfrm>
              <a:off x="664263" y="962542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095487" y="332640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364673" y="1153172"/>
              <a:ext cx="52827" cy="52809"/>
            </a:xfrm>
            <a:custGeom>
              <a:avLst/>
              <a:gdLst/>
              <a:ahLst/>
              <a:cxnLst/>
              <a:rect l="l" t="t" r="r" b="b"/>
              <a:pathLst>
                <a:path w="2934" h="2933" extrusionOk="0">
                  <a:moveTo>
                    <a:pt x="1479" y="1"/>
                  </a:moveTo>
                  <a:cubicBezTo>
                    <a:pt x="677" y="1"/>
                    <a:pt x="1" y="652"/>
                    <a:pt x="1" y="1479"/>
                  </a:cubicBezTo>
                  <a:cubicBezTo>
                    <a:pt x="1" y="2281"/>
                    <a:pt x="677" y="2933"/>
                    <a:pt x="1479" y="2933"/>
                  </a:cubicBezTo>
                  <a:cubicBezTo>
                    <a:pt x="2281" y="2933"/>
                    <a:pt x="2933" y="2281"/>
                    <a:pt x="2933" y="1479"/>
                  </a:cubicBezTo>
                  <a:cubicBezTo>
                    <a:pt x="2933" y="652"/>
                    <a:pt x="2281" y="1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320080" y="2318220"/>
              <a:ext cx="73118" cy="73568"/>
            </a:xfrm>
            <a:custGeom>
              <a:avLst/>
              <a:gdLst/>
              <a:ahLst/>
              <a:cxnLst/>
              <a:rect l="l" t="t" r="r" b="b"/>
              <a:pathLst>
                <a:path w="4061" h="4086" extrusionOk="0">
                  <a:moveTo>
                    <a:pt x="2030" y="0"/>
                  </a:moveTo>
                  <a:cubicBezTo>
                    <a:pt x="903" y="0"/>
                    <a:pt x="0" y="903"/>
                    <a:pt x="0" y="2030"/>
                  </a:cubicBezTo>
                  <a:cubicBezTo>
                    <a:pt x="0" y="3158"/>
                    <a:pt x="903" y="4085"/>
                    <a:pt x="2030" y="4085"/>
                  </a:cubicBezTo>
                  <a:cubicBezTo>
                    <a:pt x="3158" y="4085"/>
                    <a:pt x="4061" y="3158"/>
                    <a:pt x="4061" y="2030"/>
                  </a:cubicBezTo>
                  <a:cubicBezTo>
                    <a:pt x="4061" y="903"/>
                    <a:pt x="3158" y="0"/>
                    <a:pt x="2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696105" y="76718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683218" y="383748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476030" y="460613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 rot="10800000">
              <a:off x="8309705" y="4040690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 rot="10800000">
              <a:off x="7937142" y="472972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 rot="10800000">
              <a:off x="5667938" y="3908739"/>
              <a:ext cx="52827" cy="52809"/>
            </a:xfrm>
            <a:custGeom>
              <a:avLst/>
              <a:gdLst/>
              <a:ahLst/>
              <a:cxnLst/>
              <a:rect l="l" t="t" r="r" b="b"/>
              <a:pathLst>
                <a:path w="2934" h="2933" extrusionOk="0">
                  <a:moveTo>
                    <a:pt x="1479" y="1"/>
                  </a:moveTo>
                  <a:cubicBezTo>
                    <a:pt x="677" y="1"/>
                    <a:pt x="1" y="652"/>
                    <a:pt x="1" y="1479"/>
                  </a:cubicBezTo>
                  <a:cubicBezTo>
                    <a:pt x="1" y="2281"/>
                    <a:pt x="677" y="2933"/>
                    <a:pt x="1479" y="2933"/>
                  </a:cubicBezTo>
                  <a:cubicBezTo>
                    <a:pt x="2281" y="2933"/>
                    <a:pt x="2933" y="2281"/>
                    <a:pt x="2933" y="1479"/>
                  </a:cubicBezTo>
                  <a:cubicBezTo>
                    <a:pt x="2933" y="652"/>
                    <a:pt x="2281" y="1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 rot="10800000">
              <a:off x="8692239" y="2722931"/>
              <a:ext cx="73118" cy="73568"/>
            </a:xfrm>
            <a:custGeom>
              <a:avLst/>
              <a:gdLst/>
              <a:ahLst/>
              <a:cxnLst/>
              <a:rect l="l" t="t" r="r" b="b"/>
              <a:pathLst>
                <a:path w="4061" h="4086" extrusionOk="0">
                  <a:moveTo>
                    <a:pt x="2030" y="0"/>
                  </a:moveTo>
                  <a:cubicBezTo>
                    <a:pt x="903" y="0"/>
                    <a:pt x="0" y="903"/>
                    <a:pt x="0" y="2030"/>
                  </a:cubicBezTo>
                  <a:cubicBezTo>
                    <a:pt x="0" y="3158"/>
                    <a:pt x="903" y="4085"/>
                    <a:pt x="2030" y="4085"/>
                  </a:cubicBezTo>
                  <a:cubicBezTo>
                    <a:pt x="3158" y="4085"/>
                    <a:pt x="4061" y="3158"/>
                    <a:pt x="4061" y="2030"/>
                  </a:cubicBezTo>
                  <a:cubicBezTo>
                    <a:pt x="4061" y="903"/>
                    <a:pt x="3158" y="0"/>
                    <a:pt x="2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 rot="10800000">
              <a:off x="7315764" y="42739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 rot="10800000">
              <a:off x="8328651" y="12036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 rot="10800000">
              <a:off x="7535839" y="4350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3951311" y="43501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4744123" y="1203664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5891026" y="1105817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 rot="10800000">
              <a:off x="6922026" y="1142789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 rot="10800000">
              <a:off x="1148289" y="1505639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 rot="10800000">
              <a:off x="4744130" y="434751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394685" y="1711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1977918" y="1187817"/>
              <a:ext cx="111919" cy="111487"/>
            </a:xfrm>
            <a:custGeom>
              <a:avLst/>
              <a:gdLst/>
              <a:ahLst/>
              <a:cxnLst/>
              <a:rect l="l" t="t" r="r" b="b"/>
              <a:pathLst>
                <a:path w="6216" h="6192" extrusionOk="0">
                  <a:moveTo>
                    <a:pt x="3108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108" y="6191"/>
                  </a:lnTo>
                  <a:lnTo>
                    <a:pt x="4211" y="4186"/>
                  </a:lnTo>
                  <a:lnTo>
                    <a:pt x="6216" y="3108"/>
                  </a:lnTo>
                  <a:lnTo>
                    <a:pt x="4211" y="2006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2007468" y="2004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187710" y="3088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55743" y="135080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26413" y="3225942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195512" y="4027490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94685" y="46035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925118" y="42015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 rot="10800000">
              <a:off x="8579266" y="467970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 rot="10800000">
              <a:off x="6995600" y="3663015"/>
              <a:ext cx="111919" cy="111487"/>
            </a:xfrm>
            <a:custGeom>
              <a:avLst/>
              <a:gdLst/>
              <a:ahLst/>
              <a:cxnLst/>
              <a:rect l="l" t="t" r="r" b="b"/>
              <a:pathLst>
                <a:path w="6216" h="6192" extrusionOk="0">
                  <a:moveTo>
                    <a:pt x="3108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108" y="6191"/>
                  </a:lnTo>
                  <a:lnTo>
                    <a:pt x="4211" y="4186"/>
                  </a:lnTo>
                  <a:lnTo>
                    <a:pt x="6216" y="3108"/>
                  </a:lnTo>
                  <a:lnTo>
                    <a:pt x="4211" y="2006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 rot="10800000">
              <a:off x="7025161" y="470903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 rot="10800000">
              <a:off x="5786241" y="45420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 rot="10800000">
              <a:off x="8876886" y="355870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 rot="10800000">
              <a:off x="8847555" y="1624890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 rot="10800000">
              <a:off x="7837117" y="88247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 rot="10800000">
              <a:off x="8579266" y="247350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 rot="10800000">
              <a:off x="7107511" y="7079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4463605" y="625017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5193211" y="799082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5621447" y="314425"/>
              <a:ext cx="111487" cy="111469"/>
            </a:xfrm>
            <a:custGeom>
              <a:avLst/>
              <a:gdLst/>
              <a:ahLst/>
              <a:cxnLst/>
              <a:rect l="l" t="t" r="r" b="b"/>
              <a:pathLst>
                <a:path w="6192" h="6191" extrusionOk="0">
                  <a:moveTo>
                    <a:pt x="3084" y="0"/>
                  </a:moveTo>
                  <a:lnTo>
                    <a:pt x="2006" y="2005"/>
                  </a:lnTo>
                  <a:lnTo>
                    <a:pt x="1" y="3083"/>
                  </a:lnTo>
                  <a:lnTo>
                    <a:pt x="2006" y="4186"/>
                  </a:lnTo>
                  <a:lnTo>
                    <a:pt x="3084" y="6191"/>
                  </a:lnTo>
                  <a:lnTo>
                    <a:pt x="4186" y="4186"/>
                  </a:lnTo>
                  <a:lnTo>
                    <a:pt x="6191" y="3083"/>
                  </a:lnTo>
                  <a:lnTo>
                    <a:pt x="4186" y="2005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 rot="10800000">
              <a:off x="6265292" y="380721"/>
              <a:ext cx="52809" cy="52359"/>
            </a:xfrm>
            <a:custGeom>
              <a:avLst/>
              <a:gdLst/>
              <a:ahLst/>
              <a:cxnLst/>
              <a:rect l="l" t="t" r="r" b="b"/>
              <a:pathLst>
                <a:path w="2933" h="2908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56"/>
                    <a:pt x="652" y="2907"/>
                    <a:pt x="1454" y="2907"/>
                  </a:cubicBezTo>
                  <a:cubicBezTo>
                    <a:pt x="2281" y="2907"/>
                    <a:pt x="2933" y="2256"/>
                    <a:pt x="2933" y="1454"/>
                  </a:cubicBezTo>
                  <a:cubicBezTo>
                    <a:pt x="2933" y="652"/>
                    <a:pt x="2281" y="0"/>
                    <a:pt x="1454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 rot="10800000">
              <a:off x="8205300" y="1736365"/>
              <a:ext cx="111919" cy="111487"/>
            </a:xfrm>
            <a:custGeom>
              <a:avLst/>
              <a:gdLst/>
              <a:ahLst/>
              <a:cxnLst/>
              <a:rect l="l" t="t" r="r" b="b"/>
              <a:pathLst>
                <a:path w="6216" h="6192" extrusionOk="0">
                  <a:moveTo>
                    <a:pt x="3108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108" y="6191"/>
                  </a:lnTo>
                  <a:lnTo>
                    <a:pt x="4211" y="4186"/>
                  </a:lnTo>
                  <a:lnTo>
                    <a:pt x="6216" y="3108"/>
                  </a:lnTo>
                  <a:lnTo>
                    <a:pt x="4211" y="2006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 rot="10800000">
              <a:off x="1042661" y="279650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 rot="10800000">
              <a:off x="4855611" y="485908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 rot="10800000">
              <a:off x="5140386" y="3611530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 rot="10800000">
              <a:off x="7989961" y="322595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 rot="10800000">
              <a:off x="2902580" y="4430565"/>
              <a:ext cx="111469" cy="111487"/>
            </a:xfrm>
            <a:custGeom>
              <a:avLst/>
              <a:gdLst/>
              <a:ahLst/>
              <a:cxnLst/>
              <a:rect l="l" t="t" r="r" b="b"/>
              <a:pathLst>
                <a:path w="6191" h="6192" extrusionOk="0">
                  <a:moveTo>
                    <a:pt x="3083" y="1"/>
                  </a:moveTo>
                  <a:lnTo>
                    <a:pt x="2005" y="2006"/>
                  </a:lnTo>
                  <a:lnTo>
                    <a:pt x="0" y="3108"/>
                  </a:lnTo>
                  <a:lnTo>
                    <a:pt x="2005" y="4186"/>
                  </a:lnTo>
                  <a:lnTo>
                    <a:pt x="3083" y="6191"/>
                  </a:lnTo>
                  <a:lnTo>
                    <a:pt x="4186" y="4186"/>
                  </a:lnTo>
                  <a:lnTo>
                    <a:pt x="6191" y="3108"/>
                  </a:lnTo>
                  <a:lnTo>
                    <a:pt x="4186" y="2006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 rot="10800000">
              <a:off x="2313786" y="4911905"/>
              <a:ext cx="52809" cy="52809"/>
            </a:xfrm>
            <a:custGeom>
              <a:avLst/>
              <a:gdLst/>
              <a:ahLst/>
              <a:cxnLst/>
              <a:rect l="l" t="t" r="r" b="b"/>
              <a:pathLst>
                <a:path w="2933" h="2933" extrusionOk="0">
                  <a:moveTo>
                    <a:pt x="1479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81"/>
                    <a:pt x="652" y="2933"/>
                    <a:pt x="1479" y="2933"/>
                  </a:cubicBezTo>
                  <a:cubicBezTo>
                    <a:pt x="2281" y="2933"/>
                    <a:pt x="2933" y="2281"/>
                    <a:pt x="2933" y="1454"/>
                  </a:cubicBezTo>
                  <a:cubicBezTo>
                    <a:pt x="2933" y="652"/>
                    <a:pt x="2281" y="0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7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622543" y="3337437"/>
              <a:ext cx="73568" cy="73568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30" y="1"/>
                  </a:moveTo>
                  <a:cubicBezTo>
                    <a:pt x="903" y="1"/>
                    <a:pt x="0" y="928"/>
                    <a:pt x="0" y="2056"/>
                  </a:cubicBezTo>
                  <a:cubicBezTo>
                    <a:pt x="0" y="3159"/>
                    <a:pt x="903" y="4086"/>
                    <a:pt x="2030" y="4086"/>
                  </a:cubicBezTo>
                  <a:cubicBezTo>
                    <a:pt x="3158" y="4086"/>
                    <a:pt x="4086" y="3159"/>
                    <a:pt x="4086" y="2056"/>
                  </a:cubicBezTo>
                  <a:cubicBezTo>
                    <a:pt x="4086" y="928"/>
                    <a:pt x="3158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190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2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32"/>
          <p:cNvSpPr txBox="1">
            <a:spLocks noGrp="1"/>
          </p:cNvSpPr>
          <p:nvPr>
            <p:ph type="ctrTitle"/>
          </p:nvPr>
        </p:nvSpPr>
        <p:spPr>
          <a:xfrm>
            <a:off x="1807947" y="477287"/>
            <a:ext cx="6616041" cy="1265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10000"/>
                  </a:schemeClr>
                </a:solidFill>
              </a:rPr>
              <a:t>DATA WAREHOUSE</a:t>
            </a:r>
            <a:endParaRPr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238" name="Google Shape;1238;p32"/>
          <p:cNvSpPr/>
          <p:nvPr/>
        </p:nvSpPr>
        <p:spPr>
          <a:xfrm>
            <a:off x="2432550" y="3401170"/>
            <a:ext cx="4048500" cy="471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  <a:effectLst>
            <a:outerShdw dist="47625" dir="31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2"/>
          <p:cNvSpPr txBox="1">
            <a:spLocks noGrp="1"/>
          </p:cNvSpPr>
          <p:nvPr>
            <p:ph type="subTitle" idx="1"/>
          </p:nvPr>
        </p:nvSpPr>
        <p:spPr>
          <a:xfrm>
            <a:off x="2552550" y="3458399"/>
            <a:ext cx="38085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Kho dữ liệu và khai phá dữ liệu</a:t>
            </a:r>
            <a:endParaRPr dirty="0"/>
          </a:p>
        </p:txBody>
      </p:sp>
      <p:sp>
        <p:nvSpPr>
          <p:cNvPr id="1240" name="Google Shape;1240;p32"/>
          <p:cNvSpPr/>
          <p:nvPr/>
        </p:nvSpPr>
        <p:spPr>
          <a:xfrm>
            <a:off x="406265" y="1606869"/>
            <a:ext cx="1401682" cy="1349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dist="38100" dir="34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Nhóm</a:t>
            </a:r>
            <a:r>
              <a:rPr lang="en-US" sz="2000" dirty="0"/>
              <a:t> 03</a:t>
            </a:r>
            <a:endParaRPr sz="2000" dirty="0"/>
          </a:p>
        </p:txBody>
      </p:sp>
      <p:cxnSp>
        <p:nvCxnSpPr>
          <p:cNvPr id="1241" name="Google Shape;1241;p32"/>
          <p:cNvCxnSpPr>
            <a:cxnSpLocks/>
          </p:cNvCxnSpPr>
          <p:nvPr/>
        </p:nvCxnSpPr>
        <p:spPr>
          <a:xfrm>
            <a:off x="1072026" y="-39531"/>
            <a:ext cx="26141" cy="164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32"/>
          <p:cNvCxnSpPr>
            <a:cxnSpLocks/>
          </p:cNvCxnSpPr>
          <p:nvPr/>
        </p:nvCxnSpPr>
        <p:spPr>
          <a:xfrm flipH="1">
            <a:off x="1058956" y="2861931"/>
            <a:ext cx="26140" cy="22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019DF7-2339-4855-BF43-EBB12173B36B}"/>
              </a:ext>
            </a:extLst>
          </p:cNvPr>
          <p:cNvSpPr txBox="1"/>
          <p:nvPr/>
        </p:nvSpPr>
        <p:spPr>
          <a:xfrm>
            <a:off x="2087017" y="2096895"/>
            <a:ext cx="605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BÁO CÁO BÀI TẬP LỚN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 smtClean="0"/>
              <a:t>5. Ánh xạ dữ liệu tác nghiệp sang kho dữ liệu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0012" y="2440691"/>
            <a:ext cx="1491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Chiều thời gian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4304" y="1588168"/>
            <a:ext cx="6263594" cy="222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 smtClean="0"/>
              <a:t>5. Ánh xạ dữ liệu tác nghiệp sang kho dữ liệu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0012" y="2440691"/>
            <a:ext cx="1491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Bảng Fact_Kho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6312" y="1326632"/>
            <a:ext cx="4661378" cy="360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012" y="2440691"/>
            <a:ext cx="207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Bảng Fact_DoanhSo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1332" y="904883"/>
            <a:ext cx="4117665" cy="412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/>
              <a:t>6</a:t>
            </a:r>
            <a:r>
              <a:rPr lang="en-US" sz="2000" dirty="0" smtClean="0"/>
              <a:t>.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chiều</a:t>
            </a: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vi-VN" sz="2000" dirty="0"/>
              <a:t>Phân cấp theo chiều thời gian : Năm - &gt; Quý -&gt; Tháng -&gt;Ngày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197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 smtClean="0"/>
              <a:t>7.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pPr marL="152400" lvl="0" indent="0">
              <a:buNone/>
            </a:pPr>
            <a:r>
              <a:rPr lang="vi-VN" sz="1700" b="1" dirty="0" smtClean="0"/>
              <a:t>Sinh </a:t>
            </a:r>
            <a:r>
              <a:rPr lang="vi-VN" sz="1700" b="1" dirty="0"/>
              <a:t>các khối từ bảng Fact_Kho :</a:t>
            </a:r>
            <a:endParaRPr lang="en-US" sz="1700" dirty="0"/>
          </a:p>
          <a:p>
            <a:pPr marL="152400" indent="0">
              <a:buNone/>
            </a:pPr>
            <a:r>
              <a:rPr lang="vi-VN" sz="1700" dirty="0" smtClean="0"/>
              <a:t>Các </a:t>
            </a:r>
            <a:r>
              <a:rPr lang="vi-VN" sz="1700" dirty="0"/>
              <a:t>khối dữ liệu sau đây chứa Số lượng và Tổng giá :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/>
              <a:t>3 chiều (Dim_ThoiGian, Dim_CuaHang, Dim_MatHang):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2 </a:t>
            </a:r>
            <a:r>
              <a:rPr lang="vi-VN" sz="1700" dirty="0"/>
              <a:t>chiều (Dim_ThoiGian,  Dim_MatHang):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2 </a:t>
            </a:r>
            <a:r>
              <a:rPr lang="vi-VN" sz="1700" dirty="0"/>
              <a:t>chiều (Dim_ThoiGian, Dim_CuaHang):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2 </a:t>
            </a:r>
            <a:r>
              <a:rPr lang="vi-VN" sz="1700" dirty="0"/>
              <a:t>chiều (Dim_MatHang, Dim_CuaHang):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1 </a:t>
            </a:r>
            <a:r>
              <a:rPr lang="vi-VN" sz="1700" dirty="0"/>
              <a:t>chiều (Dim_ThoiGian):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1 </a:t>
            </a:r>
            <a:r>
              <a:rPr lang="vi-VN" sz="1700" dirty="0"/>
              <a:t>chiều (Dim_MatHang)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1 </a:t>
            </a:r>
            <a:r>
              <a:rPr lang="vi-VN" sz="1700" dirty="0"/>
              <a:t>chiều (Dim_CuaHang):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0 </a:t>
            </a:r>
            <a:r>
              <a:rPr lang="vi-VN" sz="1700" dirty="0"/>
              <a:t>chiều </a:t>
            </a:r>
            <a:r>
              <a:rPr lang="vi-VN" sz="1700" dirty="0" smtClean="0"/>
              <a:t>()</a:t>
            </a:r>
            <a:endParaRPr lang="en-US" sz="17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93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 smtClean="0"/>
              <a:t>7.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pPr marL="152400" lvl="0" indent="0">
              <a:buNone/>
            </a:pPr>
            <a:r>
              <a:rPr lang="vi-VN" sz="1700" b="1" dirty="0" smtClean="0"/>
              <a:t>Sinh </a:t>
            </a:r>
            <a:r>
              <a:rPr lang="vi-VN" sz="1700" b="1" dirty="0"/>
              <a:t>các khối từ bảng </a:t>
            </a:r>
            <a:r>
              <a:rPr lang="vi-VN" sz="1700" b="1" dirty="0" smtClean="0"/>
              <a:t>Fact_</a:t>
            </a:r>
            <a:r>
              <a:rPr lang="en-US" sz="1700" b="1" dirty="0" err="1" smtClean="0"/>
              <a:t>DoanhSo</a:t>
            </a:r>
            <a:r>
              <a:rPr lang="vi-VN" sz="1700" b="1" dirty="0" smtClean="0"/>
              <a:t> </a:t>
            </a:r>
            <a:r>
              <a:rPr lang="vi-VN" sz="1700" b="1" dirty="0"/>
              <a:t>:</a:t>
            </a:r>
            <a:endParaRPr lang="en-US" sz="1700" dirty="0"/>
          </a:p>
          <a:p>
            <a:pPr marL="152400" indent="0">
              <a:buNone/>
            </a:pPr>
            <a:r>
              <a:rPr lang="vi-VN" sz="1700" dirty="0" smtClean="0"/>
              <a:t>Các </a:t>
            </a:r>
            <a:r>
              <a:rPr lang="vi-VN" sz="1700" dirty="0"/>
              <a:t>khối dữ liệu sau đây chứa Số lượng và Tổng giá :</a:t>
            </a:r>
            <a:endParaRPr lang="en-US" sz="17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/>
              <a:t>3 chiều (Dim_ThoiGian, Dim_CuaHang, Dim_MatHang):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2 </a:t>
            </a:r>
            <a:r>
              <a:rPr lang="vi-VN" sz="1700" dirty="0"/>
              <a:t>chiều (Dim_ThoiGian,  Dim_MatHang):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2 </a:t>
            </a:r>
            <a:r>
              <a:rPr lang="vi-VN" sz="1700" dirty="0"/>
              <a:t>chiều (Dim_ThoiGian, Dim_CuaHang):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2 </a:t>
            </a:r>
            <a:r>
              <a:rPr lang="vi-VN" sz="1700" dirty="0"/>
              <a:t>chiều (Dim_MatHang, Dim_CuaHang):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1 </a:t>
            </a:r>
            <a:r>
              <a:rPr lang="vi-VN" sz="1700" dirty="0"/>
              <a:t>chiều (Dim_ThoiGian):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1 </a:t>
            </a:r>
            <a:r>
              <a:rPr lang="vi-VN" sz="1700" dirty="0"/>
              <a:t>chiều (Dim_MatHang)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1 </a:t>
            </a:r>
            <a:r>
              <a:rPr lang="vi-VN" sz="1700" dirty="0"/>
              <a:t>chiều (Dim_CuaHang): </a:t>
            </a:r>
            <a:endParaRPr lang="en-US" sz="17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1700" dirty="0" smtClean="0"/>
              <a:t>0 </a:t>
            </a:r>
            <a:r>
              <a:rPr lang="vi-VN" sz="1700" dirty="0"/>
              <a:t>chiều </a:t>
            </a:r>
            <a:r>
              <a:rPr lang="vi-VN" sz="1700" dirty="0" smtClean="0"/>
              <a:t>()</a:t>
            </a:r>
            <a:endParaRPr lang="en-US" sz="17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050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8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Các báo cáo phân tích trực tuyến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791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6"/>
          <p:cNvSpPr txBox="1">
            <a:spLocks noGrp="1"/>
          </p:cNvSpPr>
          <p:nvPr>
            <p:ph type="title"/>
          </p:nvPr>
        </p:nvSpPr>
        <p:spPr>
          <a:xfrm>
            <a:off x="648562" y="16808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 you</a:t>
            </a:r>
            <a:endParaRPr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4"/>
          <p:cNvSpPr/>
          <p:nvPr/>
        </p:nvSpPr>
        <p:spPr>
          <a:xfrm>
            <a:off x="850743" y="1631999"/>
            <a:ext cx="3027300" cy="455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  <a:effectLst>
            <a:outerShdw dist="47625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4"/>
          <p:cNvSpPr/>
          <p:nvPr/>
        </p:nvSpPr>
        <p:spPr>
          <a:xfrm>
            <a:off x="850743" y="2806872"/>
            <a:ext cx="3027300" cy="455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  <a:effectLst>
            <a:outerShdw dist="47625" dir="31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4"/>
          <p:cNvSpPr/>
          <p:nvPr/>
        </p:nvSpPr>
        <p:spPr>
          <a:xfrm>
            <a:off x="834243" y="4037175"/>
            <a:ext cx="3027300" cy="455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  <a:effectLst>
            <a:outerShdw dist="47625" dir="31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4"/>
          <p:cNvSpPr txBox="1">
            <a:spLocks noGrp="1"/>
          </p:cNvSpPr>
          <p:nvPr>
            <p:ph type="title"/>
          </p:nvPr>
        </p:nvSpPr>
        <p:spPr>
          <a:xfrm>
            <a:off x="419962" y="3301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Nội </a:t>
            </a:r>
            <a:r>
              <a:rPr lang="en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Dung Hoàn Thành</a:t>
            </a:r>
            <a:endParaRPr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7" name="Google Shape;1267;p34"/>
          <p:cNvSpPr txBox="1">
            <a:spLocks noGrp="1"/>
          </p:cNvSpPr>
          <p:nvPr>
            <p:ph type="subTitle" idx="1"/>
          </p:nvPr>
        </p:nvSpPr>
        <p:spPr>
          <a:xfrm>
            <a:off x="909020" y="1563679"/>
            <a:ext cx="3316001" cy="532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Tích hợp từ nguồn cơ sở dữ liệu tác nghiệp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5" name="Google Shape;1275;p34"/>
          <p:cNvSpPr txBox="1">
            <a:spLocks noGrp="1"/>
          </p:cNvSpPr>
          <p:nvPr>
            <p:ph type="title" idx="9"/>
          </p:nvPr>
        </p:nvSpPr>
        <p:spPr>
          <a:xfrm>
            <a:off x="850743" y="985899"/>
            <a:ext cx="981600" cy="7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1276" name="Google Shape;1276;p34"/>
          <p:cNvSpPr txBox="1">
            <a:spLocks noGrp="1"/>
          </p:cNvSpPr>
          <p:nvPr>
            <p:ph type="title" idx="13"/>
          </p:nvPr>
        </p:nvSpPr>
        <p:spPr>
          <a:xfrm>
            <a:off x="834243" y="2160772"/>
            <a:ext cx="981600" cy="7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1277" name="Google Shape;1277;p34"/>
          <p:cNvSpPr txBox="1">
            <a:spLocks noGrp="1"/>
          </p:cNvSpPr>
          <p:nvPr>
            <p:ph type="title" idx="14"/>
          </p:nvPr>
        </p:nvSpPr>
        <p:spPr>
          <a:xfrm>
            <a:off x="850743" y="3374580"/>
            <a:ext cx="981600" cy="7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sp>
        <p:nvSpPr>
          <p:cNvPr id="23" name="Google Shape;1267;p34">
            <a:extLst>
              <a:ext uri="{FF2B5EF4-FFF2-40B4-BE49-F238E27FC236}">
                <a16:creationId xmlns:a16="http://schemas.microsoft.com/office/drawing/2014/main" id="{FED31AFB-FEA4-4AAF-B097-250F4CA1F0F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988824" y="2726220"/>
            <a:ext cx="2751138" cy="455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4F4C10C-4028-490A-BCE8-070F533844C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13368" y="3946174"/>
            <a:ext cx="2986500" cy="646607"/>
          </a:xfrm>
        </p:spPr>
        <p:txBody>
          <a:bodyPr/>
          <a:lstStyle/>
          <a:p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Google Shape;1262;p34">
            <a:extLst>
              <a:ext uri="{FF2B5EF4-FFF2-40B4-BE49-F238E27FC236}">
                <a16:creationId xmlns:a16="http://schemas.microsoft.com/office/drawing/2014/main" id="{67454903-4ECF-46B3-B5DD-6B82F6994609}"/>
              </a:ext>
            </a:extLst>
          </p:cNvPr>
          <p:cNvSpPr/>
          <p:nvPr/>
        </p:nvSpPr>
        <p:spPr>
          <a:xfrm>
            <a:off x="4572000" y="1631999"/>
            <a:ext cx="3027300" cy="455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  <a:effectLst>
            <a:outerShdw dist="47625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263;p34">
            <a:extLst>
              <a:ext uri="{FF2B5EF4-FFF2-40B4-BE49-F238E27FC236}">
                <a16:creationId xmlns:a16="http://schemas.microsoft.com/office/drawing/2014/main" id="{019299B2-F957-409C-A8F3-53B3EA812D7D}"/>
              </a:ext>
            </a:extLst>
          </p:cNvPr>
          <p:cNvSpPr/>
          <p:nvPr/>
        </p:nvSpPr>
        <p:spPr>
          <a:xfrm>
            <a:off x="4572000" y="2806872"/>
            <a:ext cx="3027300" cy="455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  <a:effectLst>
            <a:outerShdw dist="47625" dir="31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264;p34">
            <a:extLst>
              <a:ext uri="{FF2B5EF4-FFF2-40B4-BE49-F238E27FC236}">
                <a16:creationId xmlns:a16="http://schemas.microsoft.com/office/drawing/2014/main" id="{C73C2903-3704-4651-84D5-BA9B435D1AD3}"/>
              </a:ext>
            </a:extLst>
          </p:cNvPr>
          <p:cNvSpPr/>
          <p:nvPr/>
        </p:nvSpPr>
        <p:spPr>
          <a:xfrm>
            <a:off x="4555500" y="4037175"/>
            <a:ext cx="3027300" cy="455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  <a:effectLst>
            <a:outerShdw dist="47625" dir="31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67;p34">
            <a:extLst>
              <a:ext uri="{FF2B5EF4-FFF2-40B4-BE49-F238E27FC236}">
                <a16:creationId xmlns:a16="http://schemas.microsoft.com/office/drawing/2014/main" id="{A0B5D918-5FFB-4813-ADD5-204A6680227A}"/>
              </a:ext>
            </a:extLst>
          </p:cNvPr>
          <p:cNvSpPr txBox="1">
            <a:spLocks/>
          </p:cNvSpPr>
          <p:nvPr/>
        </p:nvSpPr>
        <p:spPr>
          <a:xfrm>
            <a:off x="4717473" y="1546101"/>
            <a:ext cx="3149746" cy="53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20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1275;p34">
            <a:extLst>
              <a:ext uri="{FF2B5EF4-FFF2-40B4-BE49-F238E27FC236}">
                <a16:creationId xmlns:a16="http://schemas.microsoft.com/office/drawing/2014/main" id="{9CC5CBA2-AAF4-463A-BBDB-C738C5280306}"/>
              </a:ext>
            </a:extLst>
          </p:cNvPr>
          <p:cNvSpPr txBox="1">
            <a:spLocks/>
          </p:cNvSpPr>
          <p:nvPr/>
        </p:nvSpPr>
        <p:spPr>
          <a:xfrm>
            <a:off x="4572000" y="985899"/>
            <a:ext cx="981600" cy="737100"/>
          </a:xfrm>
          <a:prstGeom prst="rect">
            <a:avLst/>
          </a:prstGeom>
          <a:noFill/>
          <a:ln>
            <a:noFill/>
          </a:ln>
          <a:effectLst>
            <a:outerShdw dist="190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3600" dirty="0"/>
              <a:t>04</a:t>
            </a:r>
          </a:p>
        </p:txBody>
      </p:sp>
      <p:sp>
        <p:nvSpPr>
          <p:cNvPr id="42" name="Google Shape;1276;p34">
            <a:extLst>
              <a:ext uri="{FF2B5EF4-FFF2-40B4-BE49-F238E27FC236}">
                <a16:creationId xmlns:a16="http://schemas.microsoft.com/office/drawing/2014/main" id="{6D5E88D4-B022-4CBA-8F1E-3107AC91697D}"/>
              </a:ext>
            </a:extLst>
          </p:cNvPr>
          <p:cNvSpPr txBox="1">
            <a:spLocks/>
          </p:cNvSpPr>
          <p:nvPr/>
        </p:nvSpPr>
        <p:spPr>
          <a:xfrm>
            <a:off x="4555500" y="2160772"/>
            <a:ext cx="981600" cy="737100"/>
          </a:xfrm>
          <a:prstGeom prst="rect">
            <a:avLst/>
          </a:prstGeom>
          <a:noFill/>
          <a:ln>
            <a:noFill/>
          </a:ln>
          <a:effectLst>
            <a:outerShdw dist="190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3600" dirty="0"/>
              <a:t>05</a:t>
            </a:r>
          </a:p>
        </p:txBody>
      </p:sp>
      <p:sp>
        <p:nvSpPr>
          <p:cNvPr id="43" name="Google Shape;1277;p34">
            <a:extLst>
              <a:ext uri="{FF2B5EF4-FFF2-40B4-BE49-F238E27FC236}">
                <a16:creationId xmlns:a16="http://schemas.microsoft.com/office/drawing/2014/main" id="{64D21546-35EA-48F4-83EA-208394D122D4}"/>
              </a:ext>
            </a:extLst>
          </p:cNvPr>
          <p:cNvSpPr txBox="1">
            <a:spLocks/>
          </p:cNvSpPr>
          <p:nvPr/>
        </p:nvSpPr>
        <p:spPr>
          <a:xfrm>
            <a:off x="4572000" y="3374580"/>
            <a:ext cx="981600" cy="737100"/>
          </a:xfrm>
          <a:prstGeom prst="rect">
            <a:avLst/>
          </a:prstGeom>
          <a:noFill/>
          <a:ln>
            <a:noFill/>
          </a:ln>
          <a:effectLst>
            <a:outerShdw dist="190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edoka One"/>
              <a:buNone/>
              <a:defRPr sz="6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3600" dirty="0"/>
              <a:t>06</a:t>
            </a:r>
          </a:p>
        </p:txBody>
      </p:sp>
      <p:sp>
        <p:nvSpPr>
          <p:cNvPr id="44" name="Google Shape;1267;p34">
            <a:extLst>
              <a:ext uri="{FF2B5EF4-FFF2-40B4-BE49-F238E27FC236}">
                <a16:creationId xmlns:a16="http://schemas.microsoft.com/office/drawing/2014/main" id="{384FD079-7581-4EB8-94F3-A547E6130488}"/>
              </a:ext>
            </a:extLst>
          </p:cNvPr>
          <p:cNvSpPr txBox="1">
            <a:spLocks/>
          </p:cNvSpPr>
          <p:nvPr/>
        </p:nvSpPr>
        <p:spPr>
          <a:xfrm>
            <a:off x="4495800" y="2849925"/>
            <a:ext cx="3232407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20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OLAP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Subtitle 6">
            <a:extLst>
              <a:ext uri="{FF2B5EF4-FFF2-40B4-BE49-F238E27FC236}">
                <a16:creationId xmlns:a16="http://schemas.microsoft.com/office/drawing/2014/main" id="{47A65CEF-8CFF-4806-A1D2-AD09FBF490C8}"/>
              </a:ext>
            </a:extLst>
          </p:cNvPr>
          <p:cNvSpPr txBox="1">
            <a:spLocks/>
          </p:cNvSpPr>
          <p:nvPr/>
        </p:nvSpPr>
        <p:spPr>
          <a:xfrm>
            <a:off x="4575425" y="4049955"/>
            <a:ext cx="298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20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1. </a:t>
            </a:r>
            <a:r>
              <a:rPr lang="vi-VN" sz="2000" dirty="0"/>
              <a:t>Tích hợp các lược đồ dữ liệu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vi-VN" sz="2000" dirty="0"/>
              <a:t>Thiết kế lược đồ hình sao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3</a:t>
            </a:r>
            <a:r>
              <a:rPr lang="en-US" sz="2000" dirty="0" smtClean="0"/>
              <a:t>. </a:t>
            </a:r>
            <a:r>
              <a:rPr lang="vi-VN" sz="2000" dirty="0"/>
              <a:t>Các hàm nguyên thủy định nghĩa lược đồ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vi-VN" sz="2000" dirty="0"/>
              <a:t>Cơ sở dữ </a:t>
            </a:r>
            <a:r>
              <a:rPr lang="vi-VN" sz="2000" dirty="0" smtClean="0"/>
              <a:t>liệu</a:t>
            </a:r>
            <a:r>
              <a:rPr lang="en-US" sz="2000" dirty="0" smtClean="0"/>
              <a:t> OLAP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sang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6</a:t>
            </a:r>
            <a:r>
              <a:rPr lang="en-US" sz="2000" dirty="0" smtClean="0"/>
              <a:t>.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en-US" sz="2000" dirty="0"/>
              <a:t>Sinh Các Khối dữ </a:t>
            </a:r>
            <a:r>
              <a:rPr lang="en-US" sz="2000" dirty="0" smtClean="0"/>
              <a:t>liệu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1. </a:t>
            </a:r>
            <a:r>
              <a:rPr lang="vi-VN" sz="2000" dirty="0" smtClean="0"/>
              <a:t>Tích </a:t>
            </a:r>
            <a:r>
              <a:rPr lang="vi-VN" sz="2000" dirty="0"/>
              <a:t>hợp các lược đồ dữ </a:t>
            </a:r>
            <a:r>
              <a:rPr lang="vi-VN" sz="2000" dirty="0" smtClean="0"/>
              <a:t>liệu</a:t>
            </a: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Lược đồ EER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D:\a.jpg"/>
          <p:cNvPicPr>
            <a:picLocks noChangeAspect="1" noChangeArrowheads="1"/>
          </p:cNvPicPr>
          <p:nvPr/>
        </p:nvPicPr>
        <p:blipFill>
          <a:blip r:embed="rId3"/>
          <a:srcRect l="22295" t="15639" r="22484" b="13250"/>
          <a:stretch>
            <a:fillRect/>
          </a:stretch>
        </p:blipFill>
        <p:spPr bwMode="auto">
          <a:xfrm>
            <a:off x="3066334" y="1340662"/>
            <a:ext cx="401511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1. </a:t>
            </a:r>
            <a:r>
              <a:rPr lang="vi-VN" sz="2000" dirty="0" smtClean="0"/>
              <a:t>Tích </a:t>
            </a:r>
            <a:r>
              <a:rPr lang="vi-VN" sz="2000" dirty="0"/>
              <a:t>hợp các lược đồ dữ </a:t>
            </a:r>
            <a:r>
              <a:rPr lang="vi-VN" sz="2000" dirty="0" smtClean="0"/>
              <a:t>liệu</a:t>
            </a: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Cơ sở dữ liệu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tích hợp</a:t>
            </a: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956" y="1568369"/>
            <a:ext cx="4822837" cy="319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 smtClean="0"/>
              <a:t>2. </a:t>
            </a:r>
            <a:r>
              <a:rPr lang="vi-VN" sz="2000" dirty="0" smtClean="0"/>
              <a:t>Thiết kế lược đồ hình sao</a:t>
            </a: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567" y="1505747"/>
            <a:ext cx="4635381" cy="336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 smtClean="0"/>
              <a:t>3. </a:t>
            </a:r>
            <a:r>
              <a:rPr lang="vi-VN" sz="2000" dirty="0" smtClean="0"/>
              <a:t>Các hàm nguyên thủy định nghĩa lược đồ</a:t>
            </a:r>
            <a:endParaRPr lang="en-US" sz="2000" dirty="0" smtClean="0"/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10653" y="1636294"/>
            <a:ext cx="6524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define cube</a:t>
            </a:r>
            <a:r>
              <a:rPr lang="en-US" dirty="0" smtClean="0"/>
              <a:t> Fact_Kho[Dim_ThoiGian, Dim_MatHang, Dim_CuaHang]:</a:t>
            </a:r>
          </a:p>
          <a:p>
            <a:r>
              <a:rPr lang="en-US" b="1" dirty="0" smtClean="0"/>
              <a:t>define dimension </a:t>
            </a:r>
            <a:r>
              <a:rPr lang="en-US" dirty="0" smtClean="0"/>
              <a:t>Dim_Thoigian as (Ma_ThoiGian, Ngay, Thang, Quy, Nam)</a:t>
            </a:r>
          </a:p>
          <a:p>
            <a:r>
              <a:rPr lang="en-US" b="1" dirty="0" smtClean="0"/>
              <a:t>define dimension </a:t>
            </a:r>
            <a:r>
              <a:rPr lang="en-US" dirty="0" smtClean="0"/>
              <a:t>Dim_MatHang as (Ma_Mathang, gia)</a:t>
            </a:r>
          </a:p>
          <a:p>
            <a:r>
              <a:rPr lang="en-US" b="1" dirty="0" smtClean="0"/>
              <a:t>define dimension </a:t>
            </a:r>
            <a:r>
              <a:rPr lang="en-US" dirty="0" smtClean="0"/>
              <a:t>Dim_CuaHang as (Ma_CuaHang, Dim_VanPhongDD(Ma_ThanhPho,TenThanhPho,DiaChi,Bang))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define cube</a:t>
            </a:r>
            <a:r>
              <a:rPr lang="en-US" dirty="0" smtClean="0"/>
              <a:t> Fact_Kho[Dim_ThoiGian, Dim_MatHang, Dim_CuaHang]:</a:t>
            </a:r>
          </a:p>
          <a:p>
            <a:r>
              <a:rPr lang="en-US" b="1" dirty="0" smtClean="0"/>
              <a:t>define dimension </a:t>
            </a:r>
            <a:r>
              <a:rPr lang="en-US" dirty="0" smtClean="0"/>
              <a:t>Dim_Thoigian as (Ma_ThoiGian, Ngay, Thang, Quy, Nam)</a:t>
            </a:r>
          </a:p>
          <a:p>
            <a:r>
              <a:rPr lang="en-US" b="1" dirty="0" smtClean="0"/>
              <a:t>define dimension </a:t>
            </a:r>
            <a:r>
              <a:rPr lang="en-US" dirty="0" smtClean="0"/>
              <a:t>Dim_MatHang as (Ma_Mathang, gia)</a:t>
            </a:r>
          </a:p>
          <a:p>
            <a:r>
              <a:rPr lang="en-US" b="1" dirty="0" smtClean="0"/>
              <a:t>define dimension </a:t>
            </a:r>
            <a:r>
              <a:rPr lang="en-US" dirty="0" smtClean="0"/>
              <a:t>Dim_CuaHang as (Ma_CuaHang, Dim_VanPhongDD(Ma_ThanhPho,TenThanhPho,DiaChi,Bang))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 smtClean="0"/>
              <a:t>4. </a:t>
            </a:r>
            <a:r>
              <a:rPr lang="vi-VN" sz="2000" dirty="0" smtClean="0"/>
              <a:t>Cơ sở dữ liệu</a:t>
            </a:r>
            <a:endParaRPr lang="en-US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8187" y="1500454"/>
            <a:ext cx="5919536" cy="346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3"/>
          <p:cNvSpPr txBox="1">
            <a:spLocks noGrp="1"/>
          </p:cNvSpPr>
          <p:nvPr>
            <p:ph type="title"/>
          </p:nvPr>
        </p:nvSpPr>
        <p:spPr>
          <a:xfrm>
            <a:off x="720000" y="237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Thiết kế kho dữ liệu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Google Shape;1257;p33">
            <a:extLst>
              <a:ext uri="{FF2B5EF4-FFF2-40B4-BE49-F238E27FC236}">
                <a16:creationId xmlns:a16="http://schemas.microsoft.com/office/drawing/2014/main" id="{44AF35DA-3BE9-4965-A2E9-DE7D51FF7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64" y="81055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 smtClean="0"/>
              <a:t>5. Ánh xạ dữ liệu tác nghiệp sang kho dữ liệu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0125" y="1402348"/>
            <a:ext cx="6133850" cy="137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0768" y="2911859"/>
            <a:ext cx="6146955" cy="208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5011" y="1574418"/>
            <a:ext cx="1491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Chiều cửa hàng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531" y="3473116"/>
            <a:ext cx="1491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Chiều mặt 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71130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Palette Consulting Toolkit by Slidesgo">
  <a:themeElements>
    <a:clrScheme name="Simple Light">
      <a:dk1>
        <a:srgbClr val="F9F9F9"/>
      </a:dk1>
      <a:lt1>
        <a:srgbClr val="BD94FF"/>
      </a:lt1>
      <a:dk2>
        <a:srgbClr val="3A2061"/>
      </a:dk2>
      <a:lt2>
        <a:srgbClr val="A3D6CD"/>
      </a:lt2>
      <a:accent1>
        <a:srgbClr val="B4EDE3"/>
      </a:accent1>
      <a:accent2>
        <a:srgbClr val="E39DD0"/>
      </a:accent2>
      <a:accent3>
        <a:srgbClr val="FFB0EA"/>
      </a:accent3>
      <a:accent4>
        <a:srgbClr val="956ED4"/>
      </a:accent4>
      <a:accent5>
        <a:srgbClr val="F0F0F0"/>
      </a:accent5>
      <a:accent6>
        <a:srgbClr val="503180"/>
      </a:accent6>
      <a:hlink>
        <a:srgbClr val="3A20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565</Words>
  <Application>Microsoft Office PowerPoint</Application>
  <PresentationFormat>On-screen Show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Fredoka One</vt:lpstr>
      <vt:lpstr>Questrial</vt:lpstr>
      <vt:lpstr>Segoe UI</vt:lpstr>
      <vt:lpstr>Arial</vt:lpstr>
      <vt:lpstr>Calibri</vt:lpstr>
      <vt:lpstr>Roboto Condensed Light</vt:lpstr>
      <vt:lpstr>Pastel Palette Consulting Toolkit by Slidesgo</vt:lpstr>
      <vt:lpstr>DATA WAREHOUSE</vt:lpstr>
      <vt:lpstr>Nội Dung Hoàn Thành</vt:lpstr>
      <vt:lpstr>Thiết kế kho dữ liệu</vt:lpstr>
      <vt:lpstr>Thiết kế kho dữ liệu</vt:lpstr>
      <vt:lpstr>Thiết kế kho dữ liệu</vt:lpstr>
      <vt:lpstr>Thiết kế kho dữ liệu</vt:lpstr>
      <vt:lpstr>Thiết kế kho dữ liệu</vt:lpstr>
      <vt:lpstr>Thiết kế kho dữ liệu</vt:lpstr>
      <vt:lpstr>Thiết kế kho dữ liệu</vt:lpstr>
      <vt:lpstr>Thiết kế kho dữ liệu</vt:lpstr>
      <vt:lpstr>Thiết kế kho dữ liệu</vt:lpstr>
      <vt:lpstr>Thiết kế kho dữ liệu</vt:lpstr>
      <vt:lpstr>Thiết kế kho dữ liệu</vt:lpstr>
      <vt:lpstr>Thiết kế kho dữ liệu</vt:lpstr>
      <vt:lpstr>Thiết kế kho dữ liệu</vt:lpstr>
      <vt:lpstr>Các báo cáo phân tích trực tuyến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cp:lastModifiedBy>Thuan</cp:lastModifiedBy>
  <cp:revision>15</cp:revision>
  <dcterms:modified xsi:type="dcterms:W3CDTF">2022-05-11T14:49:33Z</dcterms:modified>
</cp:coreProperties>
</file>