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4"/>
    <p:restoredTop sz="92740"/>
  </p:normalViewPr>
  <p:slideViewPr>
    <p:cSldViewPr snapToGrid="0" snapToObjects="1">
      <p:cViewPr>
        <p:scale>
          <a:sx n="54" d="100"/>
          <a:sy n="54" d="100"/>
        </p:scale>
        <p:origin x="375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D3D0A-5AA7-0947-81E9-F089FAC727AD}" type="datetimeFigureOut"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AB8DF-8FE4-9047-817A-B15EDB97F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B8DF-8FE4-9047-817A-B15EDB97F20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F93E82-5618-7840-9430-2B2B0A9728CE}"/>
              </a:ext>
            </a:extLst>
          </p:cNvPr>
          <p:cNvSpPr/>
          <p:nvPr/>
        </p:nvSpPr>
        <p:spPr>
          <a:xfrm>
            <a:off x="3833446" y="439616"/>
            <a:ext cx="7497494" cy="40268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66AF4D-AB92-C74F-9768-899F93F1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904" y="6187803"/>
            <a:ext cx="1356360" cy="46116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1B2E07-5232-A343-94CE-E0C5D8BCE925}"/>
              </a:ext>
            </a:extLst>
          </p:cNvPr>
          <p:cNvCxnSpPr>
            <a:cxnSpLocks/>
          </p:cNvCxnSpPr>
          <p:nvPr/>
        </p:nvCxnSpPr>
        <p:spPr>
          <a:xfrm>
            <a:off x="1331793" y="2355319"/>
            <a:ext cx="249155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A731A5-AD0C-1E43-B929-F0836883348B}"/>
              </a:ext>
            </a:extLst>
          </p:cNvPr>
          <p:cNvSpPr txBox="1"/>
          <p:nvPr/>
        </p:nvSpPr>
        <p:spPr>
          <a:xfrm>
            <a:off x="1331793" y="1915651"/>
            <a:ext cx="230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 </a:t>
            </a:r>
            <a:r>
              <a:rPr lang="en-US" b="1">
                <a:solidFill>
                  <a:srgbClr val="00B050"/>
                </a:solidFill>
              </a:rPr>
              <a:t>Restful</a:t>
            </a:r>
            <a:r>
              <a:rPr lang="en-US"/>
              <a:t> API (Json)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718E0F-F569-3746-ABDD-C933443DE4B9}"/>
              </a:ext>
            </a:extLst>
          </p:cNvPr>
          <p:cNvSpPr txBox="1"/>
          <p:nvPr/>
        </p:nvSpPr>
        <p:spPr>
          <a:xfrm>
            <a:off x="1695027" y="2425656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(index, query)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E47DBF-2350-1045-914B-47D0FE9E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2" y="2089106"/>
            <a:ext cx="673100" cy="6731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0DD8557-730D-FE4D-AEE3-A2C134A01E33}"/>
              </a:ext>
            </a:extLst>
          </p:cNvPr>
          <p:cNvSpPr txBox="1"/>
          <p:nvPr/>
        </p:nvSpPr>
        <p:spPr>
          <a:xfrm>
            <a:off x="427036" y="256628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67D3EC-E982-4A4A-BBF8-F2A99C211C03}"/>
              </a:ext>
            </a:extLst>
          </p:cNvPr>
          <p:cNvSpPr txBox="1"/>
          <p:nvPr/>
        </p:nvSpPr>
        <p:spPr>
          <a:xfrm>
            <a:off x="3774030" y="451631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Elasticsearch Cluster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41C3E4-5409-AD44-A227-D70326C478EE}"/>
              </a:ext>
            </a:extLst>
          </p:cNvPr>
          <p:cNvSpPr/>
          <p:nvPr/>
        </p:nvSpPr>
        <p:spPr>
          <a:xfrm>
            <a:off x="4337824" y="724829"/>
            <a:ext cx="970156" cy="80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9927DC-1338-C142-A25A-71D7E3B5D1CB}"/>
              </a:ext>
            </a:extLst>
          </p:cNvPr>
          <p:cNvSpPr/>
          <p:nvPr/>
        </p:nvSpPr>
        <p:spPr>
          <a:xfrm>
            <a:off x="4337824" y="1802425"/>
            <a:ext cx="970156" cy="80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266BE-35FF-D243-98AA-092205201E20}"/>
              </a:ext>
            </a:extLst>
          </p:cNvPr>
          <p:cNvSpPr/>
          <p:nvPr/>
        </p:nvSpPr>
        <p:spPr>
          <a:xfrm>
            <a:off x="4337824" y="2935612"/>
            <a:ext cx="970156" cy="80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31791E-1E2B-4840-B72B-422BE6141707}"/>
              </a:ext>
            </a:extLst>
          </p:cNvPr>
          <p:cNvSpPr/>
          <p:nvPr/>
        </p:nvSpPr>
        <p:spPr>
          <a:xfrm>
            <a:off x="4169751" y="599697"/>
            <a:ext cx="1335913" cy="33924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F9E6F-2D8E-3746-A440-547E76A20F5D}"/>
              </a:ext>
            </a:extLst>
          </p:cNvPr>
          <p:cNvSpPr/>
          <p:nvPr/>
        </p:nvSpPr>
        <p:spPr>
          <a:xfrm>
            <a:off x="6324252" y="926476"/>
            <a:ext cx="3712652" cy="6021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21F32-E2BB-0C4F-9F21-DABD54EA98B2}"/>
              </a:ext>
            </a:extLst>
          </p:cNvPr>
          <p:cNvSpPr/>
          <p:nvPr/>
        </p:nvSpPr>
        <p:spPr>
          <a:xfrm>
            <a:off x="6632768" y="1051019"/>
            <a:ext cx="1026695" cy="3359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shards1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717969-5EEF-DA43-93FF-82BD0F4224BF}"/>
              </a:ext>
            </a:extLst>
          </p:cNvPr>
          <p:cNvSpPr/>
          <p:nvPr/>
        </p:nvSpPr>
        <p:spPr>
          <a:xfrm>
            <a:off x="7679182" y="1050355"/>
            <a:ext cx="1026695" cy="3359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shards ...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2EF33C-7BA0-1B48-BC38-1405F25C51F9}"/>
              </a:ext>
            </a:extLst>
          </p:cNvPr>
          <p:cNvSpPr/>
          <p:nvPr/>
        </p:nvSpPr>
        <p:spPr>
          <a:xfrm>
            <a:off x="8728389" y="1049962"/>
            <a:ext cx="1026695" cy="3359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shardsn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B1103B-79CE-684C-9F5F-47C00568A06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05664" y="1227559"/>
            <a:ext cx="81858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6DA722-B9D9-784E-AD57-FF6E8E7BDA62}"/>
              </a:ext>
            </a:extLst>
          </p:cNvPr>
          <p:cNvSpPr txBox="1"/>
          <p:nvPr/>
        </p:nvSpPr>
        <p:spPr>
          <a:xfrm>
            <a:off x="6265708" y="588873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index: index1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4B9DA2-F475-BD4B-9886-915D42CB5E85}"/>
              </a:ext>
            </a:extLst>
          </p:cNvPr>
          <p:cNvSpPr txBox="1"/>
          <p:nvPr/>
        </p:nvSpPr>
        <p:spPr>
          <a:xfrm>
            <a:off x="4122497" y="39858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Node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AD2907-06D7-BE48-B1DA-8B48C1620A04}"/>
              </a:ext>
            </a:extLst>
          </p:cNvPr>
          <p:cNvSpPr txBox="1"/>
          <p:nvPr/>
        </p:nvSpPr>
        <p:spPr>
          <a:xfrm>
            <a:off x="7707774" y="2235981"/>
            <a:ext cx="153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Document</a:t>
            </a:r>
          </a:p>
          <a:p>
            <a:r>
              <a:rPr lang="en-US" b="1">
                <a:solidFill>
                  <a:srgbClr val="FF0000"/>
                </a:solidFill>
              </a:rPr>
              <a:t>JSON </a:t>
            </a:r>
          </a:p>
          <a:p>
            <a:r>
              <a:rPr lang="en-US" b="1">
                <a:solidFill>
                  <a:srgbClr val="FF0000"/>
                </a:solidFill>
              </a:rPr>
              <a:t>{</a:t>
            </a:r>
          </a:p>
          <a:p>
            <a:r>
              <a:rPr lang="en-US" b="1">
                <a:solidFill>
                  <a:srgbClr val="FF0000"/>
                </a:solidFill>
              </a:rPr>
              <a:t>     key:value,</a:t>
            </a:r>
          </a:p>
          <a:p>
            <a:r>
              <a:rPr lang="en-US" b="1">
                <a:solidFill>
                  <a:srgbClr val="FF0000"/>
                </a:solidFill>
              </a:rPr>
              <a:t>     key:value</a:t>
            </a:r>
          </a:p>
          <a:p>
            <a:r>
              <a:rPr lang="en-US" b="1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69556-9C2A-0F46-B28B-F5CD211A8427}"/>
              </a:ext>
            </a:extLst>
          </p:cNvPr>
          <p:cNvCxnSpPr>
            <a:cxnSpLocks/>
          </p:cNvCxnSpPr>
          <p:nvPr/>
        </p:nvCxnSpPr>
        <p:spPr>
          <a:xfrm>
            <a:off x="8039948" y="1527717"/>
            <a:ext cx="0" cy="6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7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1028865" y="4093029"/>
            <a:ext cx="2133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28043" y="3734789"/>
            <a:ext cx="7135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Giới thiệu &amp;</a:t>
            </a:r>
          </a:p>
          <a:p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Cài đặt bằng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D2D29-F6F4-E143-AB0F-61AB4A37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7" y="360219"/>
            <a:ext cx="6611488" cy="22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48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2019-04-03T08:15:16Z</dcterms:created>
  <dcterms:modified xsi:type="dcterms:W3CDTF">2019-05-25T21:36:49Z</dcterms:modified>
</cp:coreProperties>
</file>