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0"/>
    <p:restoredTop sz="93757"/>
  </p:normalViewPr>
  <p:slideViewPr>
    <p:cSldViewPr snapToGrid="0" snapToObjects="1">
      <p:cViewPr varScale="1">
        <p:scale>
          <a:sx n="134" d="100"/>
          <a:sy n="134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2B0E-E608-7B49-B20A-19649D8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7773-7CC3-1D43-B64B-1B38DF31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B9DB-B493-CC4A-B2F8-3C9750A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249F-5C17-F048-84D8-F7EA0C1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E1A0-1E18-9D4E-864F-1AD6EC4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068-98FB-2941-B0E3-03C22D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EE7C-E5D3-0B4F-87D3-10D95511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47BC-B69B-664C-9B99-1B91E7C0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9F67-0970-6E4E-AA14-A4F7A3AD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00A5-FE47-2F43-80EA-FFE7BFF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05164-C064-634A-810A-EEFCDB36A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739E-47BE-C74D-A131-ACB6AE16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991B-4374-9D48-AF27-A86A35AB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3851-D6DD-6040-95C2-3F16E9B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421E-A82C-1A40-B935-E75B759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0999-93DE-F44F-8FF1-744A2DD3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DF56-A617-5A47-81A7-27F9BBF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86E-9B2E-1140-9C5C-91CDDFD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423-5437-F144-9A09-57F9BCDB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DF02-2324-9941-B595-9FD71BB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6AC0-FB68-6E47-980F-B64711D1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EF7-37EE-1648-B74D-6FA6E783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587D-5BD8-0D43-BE26-8FCD5E9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6329-9D0E-EA42-B715-9DE9F7AF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7824-000C-C24F-95D7-7FBB8D08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75B-AB69-AA49-8F98-4FF692F3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4CA-6BCD-8F44-8E0E-9ACA22A6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BEE3-9E43-3841-8BB3-CAB4082F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4DF0-E676-B449-9340-23A5128F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DE8-1B38-EB4A-96A5-F46110B0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EAF3-213F-3441-AE02-DF5370D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266-4198-874D-98B0-B2544881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AE48-1352-2B40-8AB1-5A6956E4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2915-D7D5-AD4F-8437-730686A0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08699-1D90-424A-BF25-635D040A4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BE9-9CF8-5746-AC63-47E83FFA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02656-B022-4140-97AF-E4D94547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32DB4-AB19-3D47-A203-61452AF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05B05-C57A-F648-8BE6-14DFFFD1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2ED8-8ADB-A643-AF84-D4B94DF5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85F0-1696-584E-BEC1-BA81526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5C46-BA2B-BA45-BA6A-7A71F9C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0B7B-688E-FC4B-9A73-7A9453C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7A042-FB55-074B-BE83-CB76AD9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1C0C2-105B-2B45-ACEC-362E3BD0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B6BD-A93D-3440-B37F-3A01EE6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5184-72D3-8B4B-94AB-34AFCE63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88E-EA90-364A-9608-C7E77426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6BDC-E2A3-9941-87D0-936D6063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2994-5F8C-354C-8DFF-5DCEFCB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784-FAF4-0F4D-962B-D83FBAAC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D4CB-422B-8749-8049-BF2C19FB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55E5-6165-884F-AEC2-C8DBE5D3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A94E-53AF-C848-BBD5-90666B1C2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51B6-1C09-4644-9277-1E93AC21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21E2-7119-5843-A23B-F1A31844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5BCA-DBF4-464E-A92D-750D7F2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7404-1D75-F445-AC9C-2BF1683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481B8-A192-AA47-9FD0-E7B6F11A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9748-B573-1345-8CD5-85BCFF6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906-E0B1-F845-B151-B86AEECB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D512-BE45-534A-90D0-FFF6C6110A02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8333-B062-5847-9A56-214180D4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2C99-2B73-BD43-9E3E-3A3BF6E96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808F45-4C90-EC46-9C82-85CC75D82DFE}"/>
              </a:ext>
            </a:extLst>
          </p:cNvPr>
          <p:cNvSpPr/>
          <p:nvPr/>
        </p:nvSpPr>
        <p:spPr>
          <a:xfrm>
            <a:off x="236128" y="440676"/>
            <a:ext cx="3988892" cy="2235861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CF865-ED78-DB46-933A-A153792D0C74}"/>
              </a:ext>
            </a:extLst>
          </p:cNvPr>
          <p:cNvSpPr txBox="1"/>
          <p:nvPr/>
        </p:nvSpPr>
        <p:spPr>
          <a:xfrm>
            <a:off x="308248" y="1496007"/>
            <a:ext cx="3916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 tập</a:t>
            </a:r>
            <a:endParaRPr lang="en-US" sz="200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0FD5C-E262-744B-8EBD-20DC2B83AC6E}"/>
              </a:ext>
            </a:extLst>
          </p:cNvPr>
          <p:cNvSpPr txBox="1"/>
          <p:nvPr/>
        </p:nvSpPr>
        <p:spPr>
          <a:xfrm>
            <a:off x="308248" y="905397"/>
            <a:ext cx="391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 STUDY</a:t>
            </a:r>
          </a:p>
        </p:txBody>
      </p:sp>
    </p:spTree>
    <p:extLst>
      <p:ext uri="{BB962C8B-B14F-4D97-AF65-F5344CB8AC3E}">
        <p14:creationId xmlns:p14="http://schemas.microsoft.com/office/powerpoint/2010/main" val="37117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181</cp:revision>
  <dcterms:created xsi:type="dcterms:W3CDTF">2019-08-01T05:53:39Z</dcterms:created>
  <dcterms:modified xsi:type="dcterms:W3CDTF">2020-05-10T10:30:05Z</dcterms:modified>
</cp:coreProperties>
</file>