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handoutMasterIdLst>
    <p:handoutMasterId r:id="rId12"/>
  </p:handoutMasterIdLst>
  <p:sldIdLst>
    <p:sldId id="256" r:id="rId4"/>
    <p:sldId id="309" r:id="rId5"/>
    <p:sldId id="311" r:id="rId6"/>
    <p:sldId id="312" r:id="rId7"/>
    <p:sldId id="313" r:id="rId8"/>
    <p:sldId id="314" r:id="rId9"/>
    <p:sldId id="315" r:id="rId10"/>
    <p:sldId id="31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u Xuan" initials="TX" lastIdx="5" clrIdx="0">
    <p:extLst>
      <p:ext uri="{19B8F6BF-5375-455C-9EA6-DF929625EA0E}">
        <p15:presenceInfo xmlns:p15="http://schemas.microsoft.com/office/powerpoint/2012/main" userId="b062c88f8d234f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003366"/>
    <a:srgbClr val="565868"/>
    <a:srgbClr val="5F5F5F"/>
    <a:srgbClr val="80808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2969" autoAdjust="0"/>
  </p:normalViewPr>
  <p:slideViewPr>
    <p:cSldViewPr>
      <p:cViewPr varScale="1">
        <p:scale>
          <a:sx n="86" d="100"/>
          <a:sy n="86" d="100"/>
        </p:scale>
        <p:origin x="138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2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E29C4-1015-42D6-AE93-12F211F01605}" type="datetimeFigureOut">
              <a:rPr lang="en-US" smtClean="0"/>
              <a:t>31-Oct-19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014C2-52C3-4509-B8B5-CD163677A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5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AutoShape 21"/>
          <p:cNvSpPr>
            <a:spLocks noChangeArrowheads="1"/>
          </p:cNvSpPr>
          <p:nvPr userDrawn="1"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AutoShape 22"/>
          <p:cNvSpPr>
            <a:spLocks noChangeArrowheads="1"/>
          </p:cNvSpPr>
          <p:nvPr userDrawn="1"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AutoShape 23"/>
          <p:cNvSpPr>
            <a:spLocks noChangeArrowheads="1"/>
          </p:cNvSpPr>
          <p:nvPr userDrawn="1"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990600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10550" y="6467475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fld id="{30138018-72DA-447F-AEA7-14F14752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32AF0B-4EAA-4643-A353-93DA516D48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6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424750-25E5-43A4-8C1B-61B37604D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03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D404EB-CA94-4269-8F52-0714827694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13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9B2DEA-2EB0-4FC8-A225-8AAF73C6E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9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28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66CE41-D70F-4A19-B7C4-2A429A54B9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4B3F5FB-7AFB-4AB0-A7B5-3169647B8B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7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24305B-A9CA-4464-9309-5B207D8328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5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EECDCC-0032-4BEC-AB97-586B930530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1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1566185-0D99-4797-B936-C62B094A82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8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17C04B-0E08-4A55-976F-ABB76618E4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2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D12D495-ED71-422E-92FB-36B29D3752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0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47" name="AutoShape 23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AutoShape 24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AutoShape 25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295400"/>
            <a:ext cx="6705600" cy="784225"/>
          </a:xfrm>
        </p:spPr>
        <p:txBody>
          <a:bodyPr/>
          <a:lstStyle/>
          <a:p>
            <a:r>
              <a:rPr lang="en-US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MS ACCESS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2209800"/>
            <a:ext cx="4343400" cy="685800"/>
          </a:xfrm>
        </p:spPr>
        <p:txBody>
          <a:bodyPr/>
          <a:lstStyle/>
          <a:p>
            <a:r>
              <a:rPr lang="en-US" sz="1800"/>
              <a:t>TCXD HÀ NỘI</a:t>
            </a: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258653-E195-314A-A2F0-67E76B70F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65112"/>
            <a:ext cx="1422400" cy="14224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 – Báo cáo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565CC6-427B-4574-B8EB-DE196494F767}"/>
              </a:ext>
            </a:extLst>
          </p:cNvPr>
          <p:cNvSpPr/>
          <p:nvPr/>
        </p:nvSpPr>
        <p:spPr>
          <a:xfrm>
            <a:off x="289752" y="1233397"/>
            <a:ext cx="754380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>
                <a:latin typeface="-apple-system"/>
              </a:rPr>
              <a:t>Report để kết xuất dữ liệu ra màn hình, máy in, file ... Cách thiết kế, làm việc của Report khá giống với Form.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D8F65-EEC9-4EC9-AC71-A909DECC9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1" y="2850107"/>
            <a:ext cx="7532288" cy="1524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9D37F25-2458-41C2-B1D9-56B6E0F266A5}"/>
              </a:ext>
            </a:extLst>
          </p:cNvPr>
          <p:cNvSpPr/>
          <p:nvPr/>
        </p:nvSpPr>
        <p:spPr>
          <a:xfrm>
            <a:off x="289752" y="2155967"/>
            <a:ext cx="754380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latin typeface="-apple-system"/>
              </a:rPr>
              <a:t>Tạo Report</a:t>
            </a:r>
            <a:endParaRPr lang="vi-VN" b="1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509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 – Báo cáo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30D571-76B9-4113-A88D-D86436ED3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1066800"/>
            <a:ext cx="8686800" cy="559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CF9CE7-4A0C-465D-B0E3-8A3043C6E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667000"/>
            <a:ext cx="149998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7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 – Báo cáo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4531623-7AE0-4DE5-AC55-5A727B67A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52" y="2332037"/>
            <a:ext cx="81280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B93D03-B494-45BD-84D9-F250BBB17D19}"/>
              </a:ext>
            </a:extLst>
          </p:cNvPr>
          <p:cNvSpPr txBox="1"/>
          <p:nvPr/>
        </p:nvSpPr>
        <p:spPr>
          <a:xfrm>
            <a:off x="181252" y="1240115"/>
            <a:ext cx="4737194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Đ</a:t>
            </a:r>
            <a:r>
              <a:rPr lang="vi-VN" b="1"/>
              <a:t>ư</a:t>
            </a:r>
            <a:r>
              <a:rPr lang="en-US" b="1"/>
              <a:t>a các Control vào Report và định dạng</a:t>
            </a:r>
          </a:p>
          <a:p>
            <a:pPr>
              <a:lnSpc>
                <a:spcPct val="150000"/>
              </a:lnSpc>
            </a:pPr>
            <a:r>
              <a:rPr lang="en-US"/>
              <a:t>Cách định dạng giống với control trong Form</a:t>
            </a:r>
          </a:p>
        </p:txBody>
      </p:sp>
    </p:spTree>
    <p:extLst>
      <p:ext uri="{BB962C8B-B14F-4D97-AF65-F5344CB8AC3E}">
        <p14:creationId xmlns:p14="http://schemas.microsoft.com/office/powerpoint/2010/main" val="85679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 – Báo cáo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A06DCCA-6325-4664-909C-F3D74A4DF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1122362"/>
            <a:ext cx="3784600" cy="2128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FCB5902-ED49-48D2-9648-EA7717E93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429000"/>
            <a:ext cx="6400800" cy="3172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E3C82D-9548-4008-9814-BD025DE774C5}"/>
              </a:ext>
            </a:extLst>
          </p:cNvPr>
          <p:cNvSpPr txBox="1"/>
          <p:nvPr/>
        </p:nvSpPr>
        <p:spPr>
          <a:xfrm>
            <a:off x="266330" y="1219200"/>
            <a:ext cx="3643946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Nguồn cấp dữ liệu và đ</a:t>
            </a:r>
            <a:r>
              <a:rPr lang="vi-VN" b="1"/>
              <a:t>ư</a:t>
            </a:r>
            <a:r>
              <a:rPr lang="en-US" b="1"/>
              <a:t>a </a:t>
            </a:r>
            <a:br>
              <a:rPr lang="en-US" b="1"/>
            </a:br>
            <a:r>
              <a:rPr lang="en-US" b="1"/>
              <a:t>các tr</a:t>
            </a:r>
            <a:r>
              <a:rPr lang="vi-VN" b="1"/>
              <a:t>ư</a:t>
            </a:r>
            <a:r>
              <a:rPr lang="en-US" b="1"/>
              <a:t>ờng dữ liệu vào báo cáo</a:t>
            </a:r>
          </a:p>
        </p:txBody>
      </p:sp>
    </p:spTree>
    <p:extLst>
      <p:ext uri="{BB962C8B-B14F-4D97-AF65-F5344CB8AC3E}">
        <p14:creationId xmlns:p14="http://schemas.microsoft.com/office/powerpoint/2010/main" val="3209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 – Báo cáo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55C92AE-ED9A-4CBE-AC81-0D8912DDC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22687"/>
            <a:ext cx="7681913" cy="402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065BBF-2912-4395-880C-9F73A4E1215A}"/>
              </a:ext>
            </a:extLst>
          </p:cNvPr>
          <p:cNvSpPr/>
          <p:nvPr/>
        </p:nvSpPr>
        <p:spPr>
          <a:xfrm>
            <a:off x="307694" y="4343400"/>
            <a:ext cx="3810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F52F5D-C5F9-4E15-8179-4AFCB745932C}"/>
              </a:ext>
            </a:extLst>
          </p:cNvPr>
          <p:cNvSpPr/>
          <p:nvPr/>
        </p:nvSpPr>
        <p:spPr>
          <a:xfrm>
            <a:off x="6288903" y="5527887"/>
            <a:ext cx="609600" cy="5207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D1CC9-5DD2-4F34-A7CF-9FC489CA7F17}"/>
              </a:ext>
            </a:extLst>
          </p:cNvPr>
          <p:cNvSpPr/>
          <p:nvPr/>
        </p:nvSpPr>
        <p:spPr>
          <a:xfrm>
            <a:off x="4018143" y="4765889"/>
            <a:ext cx="272796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4EDE7-C451-479A-AF34-0BCED99DA2DC}"/>
              </a:ext>
            </a:extLst>
          </p:cNvPr>
          <p:cNvSpPr txBox="1"/>
          <p:nvPr/>
        </p:nvSpPr>
        <p:spPr>
          <a:xfrm>
            <a:off x="266330" y="1219200"/>
            <a:ext cx="6327373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Đánh số thứ tự Record, chèn ngày tháng, đánh số trang</a:t>
            </a:r>
          </a:p>
        </p:txBody>
      </p:sp>
    </p:spTree>
    <p:extLst>
      <p:ext uri="{BB962C8B-B14F-4D97-AF65-F5344CB8AC3E}">
        <p14:creationId xmlns:p14="http://schemas.microsoft.com/office/powerpoint/2010/main" val="7940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 – Báo cáo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7180674-5367-41F8-A95C-E1A2BD30A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39963"/>
            <a:ext cx="7851736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47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CC23-57AF-4671-AFC4-8C1AF89E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 – Báo cáo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57E9D-DF81-4148-92F6-92BB8B84F73F}"/>
              </a:ext>
            </a:extLst>
          </p:cNvPr>
          <p:cNvSpPr txBox="1"/>
          <p:nvPr/>
        </p:nvSpPr>
        <p:spPr>
          <a:xfrm>
            <a:off x="1159397" y="892046"/>
            <a:ext cx="2377574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Phân nhóm báo cáo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59ADEB-E1EF-4F27-B843-47F09D96E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01" y="1425162"/>
            <a:ext cx="7291128" cy="543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37809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.xml><?xml version="1.0" encoding="utf-8"?>
<Control xmlns="http://schemas.microsoft.com/VisualStudio/2011/storyboarding/control">
  <Id Name="89e0dc80-c78b-4d76-be4b-279866ed85aa" Revision="1" Stencil="System.MyShapes" StencilVersion="1.0"/>
</Control>
</file>

<file path=customXml/itemProps1.xml><?xml version="1.0" encoding="utf-8"?>
<ds:datastoreItem xmlns:ds="http://schemas.openxmlformats.org/officeDocument/2006/customXml" ds:itemID="{C6AAFD49-57CF-4BD7-BA0A-0726CEE737C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521C2AB-FBD3-48C0-9D71-C3A4FA9FC92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7200558</Template>
  <TotalTime>10412</TotalTime>
  <Words>106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Verdana</vt:lpstr>
      <vt:lpstr>Wingdings</vt:lpstr>
      <vt:lpstr>sample</vt:lpstr>
      <vt:lpstr>MS ACCESS</vt:lpstr>
      <vt:lpstr>Report – Báo cáo</vt:lpstr>
      <vt:lpstr>Report – Báo cáo</vt:lpstr>
      <vt:lpstr>Report – Báo cáo</vt:lpstr>
      <vt:lpstr>Report – Báo cáo</vt:lpstr>
      <vt:lpstr>Report – Báo cáo</vt:lpstr>
      <vt:lpstr>Report – Báo cáo</vt:lpstr>
      <vt:lpstr>Report – Báo cáo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Thu Xuan</dc:creator>
  <cp:lastModifiedBy>xt2810@live.com</cp:lastModifiedBy>
  <cp:revision>2060</cp:revision>
  <dcterms:created xsi:type="dcterms:W3CDTF">2013-12-10T14:14:06Z</dcterms:created>
  <dcterms:modified xsi:type="dcterms:W3CDTF">2019-10-30T20:23:14Z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