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7"/>
  </p:handoutMasterIdLst>
  <p:sldIdLst>
    <p:sldId id="256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0" autoAdjust="0"/>
    <p:restoredTop sz="82969" autoAdjust="0"/>
  </p:normalViewPr>
  <p:slideViewPr>
    <p:cSldViewPr>
      <p:cViewPr varScale="1">
        <p:scale>
          <a:sx n="70" d="100"/>
          <a:sy n="70" d="100"/>
        </p:scale>
        <p:origin x="12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29-Aug-19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LẬP TRÌNH CƠ BẢN PHP</a:t>
            </a:r>
            <a:endParaRPr lang="en-US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752600"/>
            <a:ext cx="7162800" cy="1492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tenHam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//code to be executed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049" y="33768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Gọi </a:t>
            </a:r>
            <a:r>
              <a:rPr lang="en-US" b="1" dirty="0" err="1" smtClean="0"/>
              <a:t>hàm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Khai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endParaRPr 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3872061"/>
            <a:ext cx="7162800" cy="1461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// Viết </a:t>
            </a:r>
            <a:r>
              <a:rPr lang="en-US" altLang="en-US" dirty="0" err="1">
                <a:solidFill>
                  <a:srgbClr val="000000"/>
                </a:solidFill>
                <a:latin typeface="SFMono-Regular"/>
              </a:rPr>
              <a:t>lại</a:t>
            </a:r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FMono-Regular"/>
              </a:rPr>
              <a:t>tên</a:t>
            </a:r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FMono-Regular"/>
              </a:rPr>
              <a:t>hàm</a:t>
            </a:r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FMono-Regular"/>
              </a:rPr>
              <a:t>để</a:t>
            </a:r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SFMono-Regular"/>
              </a:rPr>
              <a:t>gọi</a:t>
            </a:r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SFMono-Regular"/>
              </a:rPr>
              <a:t>hàm</a:t>
            </a:r>
            <a:endParaRPr lang="en-US" altLang="en-US" dirty="0" smtClean="0">
              <a:solidFill>
                <a:srgbClr val="000000"/>
              </a:solidFill>
              <a:latin typeface="SFMono-Regular"/>
            </a:endParaRPr>
          </a:p>
          <a:p>
            <a:pPr eaLnBrk="0" hangingPunct="0"/>
            <a:endParaRPr lang="en-US" altLang="en-US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aseline="0" dirty="0" err="1" smtClean="0">
                <a:solidFill>
                  <a:srgbClr val="000088"/>
                </a:solidFill>
                <a:latin typeface="SFMono-Regular"/>
              </a:rPr>
              <a:t>tenHam</a:t>
            </a:r>
            <a:r>
              <a:rPr lang="en-US" altLang="en-US" sz="2800" baseline="0" dirty="0" smtClean="0">
                <a:solidFill>
                  <a:srgbClr val="000088"/>
                </a:solidFill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604" y="5609701"/>
            <a:ext cx="728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b="1" dirty="0" err="1" smtClean="0"/>
              <a:t>XinChao</a:t>
            </a:r>
            <a:r>
              <a:rPr lang="en-US" b="1" dirty="0" smtClean="0"/>
              <a:t>();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3 </a:t>
            </a:r>
            <a:r>
              <a:rPr lang="en-US" dirty="0" err="1" smtClean="0"/>
              <a:t>lần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Khai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,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trả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863169"/>
            <a:ext cx="7543800" cy="19236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-71415" tIns="0" rIns="-71415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SFMono-Regular"/>
            </a:endParaRPr>
          </a:p>
          <a:p>
            <a:pPr lvl="1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tenHam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$thamso1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$thamso2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//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 code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xử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lý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SFMono-Regular"/>
              </a:rPr>
              <a:t>hàm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bi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ể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u_th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ứ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lvl="1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}</a:t>
            </a:r>
          </a:p>
          <a:p>
            <a:pPr lvl="1"/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00" y="4630797"/>
            <a:ext cx="7543800" cy="78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-71415" tIns="0" rIns="-71415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SFMono-Regular"/>
            </a:endParaRPr>
          </a:p>
          <a:p>
            <a:pPr lvl="1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$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bien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tenHam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($a, $b);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SFMono-Regular"/>
            </a:endParaRPr>
          </a:p>
          <a:p>
            <a:pPr lvl="1"/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1910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Gọi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b="1" dirty="0" smtClean="0"/>
              <a:t> </a:t>
            </a:r>
            <a:r>
              <a:rPr lang="en-US" b="1" dirty="0" err="1" smtClean="0"/>
              <a:t>trả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6304" y="5638800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- </a:t>
            </a:r>
            <a:r>
              <a:rPr lang="en-US" dirty="0" smtClean="0"/>
              <a:t>Xây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/>
              <a:t>tinhTong</a:t>
            </a:r>
            <a:r>
              <a:rPr lang="en-US" b="1" dirty="0" smtClean="0"/>
              <a:t>($a, $b)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- </a:t>
            </a:r>
            <a:r>
              <a:rPr lang="en-US" dirty="0" smtClean="0"/>
              <a:t>Xây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true, </a:t>
            </a:r>
            <a:r>
              <a:rPr lang="en-US" dirty="0" err="1" smtClean="0"/>
              <a:t>lẻ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false.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soChan</a:t>
            </a:r>
            <a:r>
              <a:rPr lang="en-US" b="1" dirty="0" smtClean="0"/>
              <a:t>($a)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36680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7855</TotalTime>
  <Words>158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SFMono-Regular</vt:lpstr>
      <vt:lpstr>Verdana</vt:lpstr>
      <vt:lpstr>Wingdings</vt:lpstr>
      <vt:lpstr>sample</vt:lpstr>
      <vt:lpstr>LẬP TRÌNH CƠ BẢN PHP</vt:lpstr>
      <vt:lpstr>HÀM</vt:lpstr>
      <vt:lpstr>HÀM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Thu Xuan</cp:lastModifiedBy>
  <cp:revision>1477</cp:revision>
  <dcterms:created xsi:type="dcterms:W3CDTF">2013-12-10T14:14:06Z</dcterms:created>
  <dcterms:modified xsi:type="dcterms:W3CDTF">2019-08-29T06:05:02Z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