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7"/>
  </p:handoutMasterIdLst>
  <p:sldIdLst>
    <p:sldId id="256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5" autoAdjust="0"/>
    <p:restoredTop sz="82969" autoAdjust="0"/>
  </p:normalViewPr>
  <p:slideViewPr>
    <p:cSldViewPr>
      <p:cViewPr>
        <p:scale>
          <a:sx n="92" d="100"/>
          <a:sy n="92" d="100"/>
        </p:scale>
        <p:origin x="1664" y="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LẬP TRÌNH CƠ BẢN PHP</a:t>
            </a:r>
            <a:endParaRPr lang="en-US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/>
              <a:t>TCXD HÀ NỘI</a:t>
            </a:r>
            <a:endParaRPr lang="en-US" sz="1800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439" y="3789779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CE3784-B95F-DE4B-9D2C-88CAFCF01BE2}"/>
              </a:ext>
            </a:extLst>
          </p:cNvPr>
          <p:cNvSpPr/>
          <p:nvPr/>
        </p:nvSpPr>
        <p:spPr>
          <a:xfrm>
            <a:off x="609600" y="1674674"/>
            <a:ext cx="73152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vi-VN" dirty="0">
              <a:solidFill>
                <a:srgbClr val="000000"/>
              </a:solidFill>
            </a:endParaRPr>
          </a:p>
          <a:p>
            <a:r>
              <a:rPr lang="vi-VN" dirty="0">
                <a:solidFill>
                  <a:srgbClr val="000000"/>
                </a:solidFill>
              </a:rPr>
              <a:t>$mang1 </a:t>
            </a:r>
            <a:r>
              <a:rPr lang="vi-VN" dirty="0">
                <a:solidFill>
                  <a:srgbClr val="666600"/>
                </a:solidFill>
              </a:rPr>
              <a:t>=</a:t>
            </a:r>
            <a:r>
              <a:rPr lang="vi-VN" dirty="0">
                <a:solidFill>
                  <a:srgbClr val="000000"/>
                </a:solidFill>
              </a:rPr>
              <a:t> array</a:t>
            </a:r>
            <a:r>
              <a:rPr lang="vi-VN" dirty="0">
                <a:solidFill>
                  <a:srgbClr val="666600"/>
                </a:solidFill>
              </a:rPr>
              <a:t>();                // mảng rỗng    </a:t>
            </a:r>
            <a:r>
              <a:rPr lang="vi-VN" dirty="0">
                <a:solidFill>
                  <a:srgbClr val="000000"/>
                </a:solidFill>
              </a:rPr>
              <a:t> </a:t>
            </a:r>
          </a:p>
          <a:p>
            <a:r>
              <a:rPr lang="vi-VN" dirty="0">
                <a:solidFill>
                  <a:srgbClr val="000000"/>
                </a:solidFill>
              </a:rPr>
              <a:t>$mang2 = [];                        // mảng rỗng</a:t>
            </a:r>
          </a:p>
          <a:p>
            <a:r>
              <a:rPr lang="vi-VN" dirty="0">
                <a:solidFill>
                  <a:srgbClr val="000000"/>
                </a:solidFill>
              </a:rPr>
              <a:t>$mang3 = [1,2,3,4];             // khai báo và tạo 4 phần tử mảng</a:t>
            </a:r>
          </a:p>
          <a:p>
            <a:r>
              <a:rPr lang="vi-VN" dirty="0">
                <a:solidFill>
                  <a:srgbClr val="000000"/>
                </a:solidFill>
              </a:rPr>
              <a:t>$mang3 = [“A”, “B”, “C”];     // khai báo và tạo 3 phần tử mảng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9F823E-A73F-D042-9438-15EDCC744C42}"/>
              </a:ext>
            </a:extLst>
          </p:cNvPr>
          <p:cNvSpPr/>
          <p:nvPr/>
        </p:nvSpPr>
        <p:spPr>
          <a:xfrm>
            <a:off x="606357" y="4343400"/>
            <a:ext cx="73152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vi-VN" dirty="0">
              <a:solidFill>
                <a:srgbClr val="000000"/>
              </a:solidFill>
            </a:endParaRPr>
          </a:p>
          <a:p>
            <a:r>
              <a:rPr lang="vi-VN" dirty="0">
                <a:solidFill>
                  <a:srgbClr val="000000"/>
                </a:solidFill>
              </a:rPr>
              <a:t>$phantu = $mang[chỉ-số];     // đọc phần tử chỉ-số</a:t>
            </a:r>
          </a:p>
          <a:p>
            <a:r>
              <a:rPr lang="vi-VN" dirty="0">
                <a:solidFill>
                  <a:srgbClr val="000000"/>
                </a:solidFill>
              </a:rPr>
              <a:t>$mang[chỉ-số] = giatri;          // gán giá trị cho phần tử mảng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Duyệt</a:t>
            </a:r>
            <a:r>
              <a:rPr lang="en-US" b="1" dirty="0"/>
              <a:t> qua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9A9C3-4F93-1540-998B-788D26D9B850}"/>
              </a:ext>
            </a:extLst>
          </p:cNvPr>
          <p:cNvSpPr/>
          <p:nvPr/>
        </p:nvSpPr>
        <p:spPr>
          <a:xfrm>
            <a:off x="418500" y="1681334"/>
            <a:ext cx="74301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0000"/>
                </a:solidFill>
              </a:rPr>
              <a:t>// </a:t>
            </a:r>
            <a:r>
              <a:rPr lang="en-US" dirty="0" err="1">
                <a:solidFill>
                  <a:srgbClr val="880000"/>
                </a:solidFill>
              </a:rPr>
              <a:t>vòng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lặp</a:t>
            </a:r>
            <a:r>
              <a:rPr lang="en-US" dirty="0">
                <a:solidFill>
                  <a:srgbClr val="880000"/>
                </a:solidFill>
              </a:rPr>
              <a:t>, </a:t>
            </a:r>
            <a:r>
              <a:rPr lang="en-US" dirty="0" err="1">
                <a:solidFill>
                  <a:srgbClr val="880000"/>
                </a:solidFill>
              </a:rPr>
              <a:t>lấy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giá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trị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và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chỉ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số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từng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phần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err="1">
                <a:solidFill>
                  <a:srgbClr val="880000"/>
                </a:solidFill>
              </a:rPr>
              <a:t>tử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foreach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$</a:t>
            </a:r>
            <a:r>
              <a:rPr lang="en-US" dirty="0" err="1">
                <a:solidFill>
                  <a:srgbClr val="000000"/>
                </a:solidFill>
              </a:rPr>
              <a:t>bienmang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$key </a:t>
            </a:r>
            <a:r>
              <a:rPr lang="en-US" dirty="0">
                <a:solidFill>
                  <a:srgbClr val="666600"/>
                </a:solidFill>
              </a:rPr>
              <a:t>=&gt;</a:t>
            </a:r>
            <a:r>
              <a:rPr lang="en-US" dirty="0">
                <a:solidFill>
                  <a:srgbClr val="000000"/>
                </a:solidFill>
              </a:rPr>
              <a:t> $value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 err="1">
                <a:solidFill>
                  <a:srgbClr val="000000"/>
                </a:solidFill>
              </a:rPr>
              <a:t>var_dump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$key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$value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4D57A-DCE9-EB46-BF08-6417FA06CFB6}"/>
              </a:ext>
            </a:extLst>
          </p:cNvPr>
          <p:cNvSpPr/>
          <p:nvPr/>
        </p:nvSpPr>
        <p:spPr>
          <a:xfrm>
            <a:off x="418500" y="3810000"/>
            <a:ext cx="74301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$names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[</a:t>
            </a:r>
            <a:r>
              <a:rPr lang="en-US" dirty="0">
                <a:solidFill>
                  <a:srgbClr val="008800"/>
                </a:solidFill>
              </a:rPr>
              <a:t>"An"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"Minh"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Nguyên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666600"/>
                </a:solidFill>
              </a:rPr>
              <a:t>];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foreach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$names </a:t>
            </a:r>
            <a:r>
              <a:rPr lang="en-US" dirty="0">
                <a:solidFill>
                  <a:srgbClr val="000088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$k </a:t>
            </a:r>
            <a:r>
              <a:rPr lang="en-US" dirty="0">
                <a:solidFill>
                  <a:srgbClr val="666600"/>
                </a:solidFill>
              </a:rPr>
              <a:t>=&gt;</a:t>
            </a:r>
            <a:r>
              <a:rPr lang="en-US" dirty="0">
                <a:solidFill>
                  <a:srgbClr val="000000"/>
                </a:solidFill>
              </a:rPr>
              <a:t> $name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echo 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chỉ</a:t>
            </a:r>
            <a:r>
              <a:rPr lang="en-US" dirty="0">
                <a:solidFill>
                  <a:srgbClr val="008800"/>
                </a:solidFill>
              </a:rPr>
              <a:t> </a:t>
            </a:r>
            <a:r>
              <a:rPr lang="en-US" dirty="0" err="1">
                <a:solidFill>
                  <a:srgbClr val="008800"/>
                </a:solidFill>
              </a:rPr>
              <a:t>số</a:t>
            </a:r>
            <a:r>
              <a:rPr lang="en-US" dirty="0">
                <a:solidFill>
                  <a:srgbClr val="008800"/>
                </a:solidFill>
              </a:rPr>
              <a:t> $k; </a:t>
            </a:r>
            <a:r>
              <a:rPr lang="en-US" dirty="0" err="1">
                <a:solidFill>
                  <a:srgbClr val="008800"/>
                </a:solidFill>
              </a:rPr>
              <a:t>giá</a:t>
            </a:r>
            <a:r>
              <a:rPr lang="en-US" dirty="0">
                <a:solidFill>
                  <a:srgbClr val="008800"/>
                </a:solidFill>
              </a:rPr>
              <a:t> </a:t>
            </a:r>
            <a:r>
              <a:rPr lang="en-US" dirty="0" err="1">
                <a:solidFill>
                  <a:srgbClr val="008800"/>
                </a:solidFill>
              </a:rPr>
              <a:t>trị</a:t>
            </a:r>
            <a:r>
              <a:rPr lang="en-US" dirty="0">
                <a:solidFill>
                  <a:srgbClr val="008800"/>
                </a:solidFill>
              </a:rPr>
              <a:t> $name"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PHP_EOL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36680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Props1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7863</TotalTime>
  <Words>178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sample</vt:lpstr>
      <vt:lpstr>LẬP TRÌNH CƠ BẢN PHP</vt:lpstr>
      <vt:lpstr>MẢNG</vt:lpstr>
      <vt:lpstr>HÀM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Microsoft Office User</cp:lastModifiedBy>
  <cp:revision>1482</cp:revision>
  <dcterms:created xsi:type="dcterms:W3CDTF">2013-12-10T14:14:06Z</dcterms:created>
  <dcterms:modified xsi:type="dcterms:W3CDTF">2019-09-05T06:20:18Z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