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3"/>
    <p:restoredTop sz="92743"/>
  </p:normalViewPr>
  <p:slideViewPr>
    <p:cSldViewPr snapToGrid="0" snapToObjects="1">
      <p:cViewPr>
        <p:scale>
          <a:sx n="90" d="100"/>
          <a:sy n="90" d="100"/>
        </p:scale>
        <p:origin x="147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Giới thiệu và biểu thức cơ bản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Giải PT Vi Phân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Ma trận và hệ phương trình tuyến tính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Hàm toán sơ cấp và nhập số liệu cơ bản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9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Nhập số liệu, Biến, Danh sách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 Biến đổi biểu thức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Hàm số, vẽ đồ thị 2D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Giải phương trình Đại số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Tính giới hạn hàm số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Đạo hàm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Tính tích phân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12802</TotalTime>
  <Words>86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2019-04-03T08:15:16Z</dcterms:created>
  <dcterms:modified xsi:type="dcterms:W3CDTF">2019-06-22T07:31:15Z</dcterms:modified>
</cp:coreProperties>
</file>