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44F5-5EE6-9243-B0C6-BF026FCA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5BAE-7853-2A4F-A80B-8737A810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E6E-961F-FD4A-B97F-D9334DDA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164C-63CF-5142-89FF-B63F5780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7335-C694-274B-9E9E-DCE061F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51C0-56BF-E148-BAC7-1AA6811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7D11-9908-4D45-9B2E-7CCFCC79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F951-E61D-BA4A-9221-D3292D7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9D77-57C2-0B4C-A7E6-4E560E0C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CC56-B819-2942-BA10-9A7DBE4C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43A18-6443-C942-BE6D-37C762DE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4E2D-90D8-324E-974E-BF26B69B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2E29-B389-F448-8E72-4C15AA8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3B51-7CC3-C348-8B73-8054BBF1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1F32-7B36-4441-866D-FF1E77B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103-1EEB-B14D-9E7D-1A6D09D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2708-E388-4347-90A3-5688F95B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50CB-6048-6E4E-BABF-921C85F5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BF2A-B96B-7F43-9F8F-EFB5665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B292-EB2B-374B-9598-BF402D62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6FF3-1180-FF41-92EC-4226D28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F75D-26DE-6745-9BE1-2C534B6A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FC66-51C3-8041-9DA5-1B793F8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B5FE-ADB6-F943-AC59-F4118FA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CEB0-212E-B64E-B564-D9B13BB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3831-25D1-844D-B5EC-5F8FA8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4F13-15B7-6D44-9C51-B9D6FA2C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5F2C-E0F3-D843-BE7B-8850597E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BCE5D-C5E8-B845-9722-A190D89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FD96-A24E-6447-93E0-8D6D09B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99E9-5396-3A49-A442-B9A11A8E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029-1A5A-4A4F-8E69-19184B4B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FF45-6F86-2140-A57D-AE5210FE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3A7C-0F79-5040-88C8-FFADA83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0F3C-E1ED-0C49-9ADE-0F27CD55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8D0A4-276F-F34D-9980-44515D3C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BDDB6-72E4-0D40-ABA5-B5458FA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6BFA-E12D-A74F-BA66-DCADAF75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AD246-1779-8E43-81F5-B7538AF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D6E-ADBF-0348-8D09-DDBC8C28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3BF02-F065-9448-8963-6EBF236A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53604-413C-F445-898E-343863FA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FB2B-217F-6E47-8268-3426AE3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1FDC-B2C8-074C-AC3C-9B5B2B1B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9BC9-8D1B-BE45-9554-D093D7B4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574B-0005-DD44-961D-F475AF7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2CEC-F427-E54C-9E07-A2F88C96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1E0-DD9E-B34A-BC63-6A3B9949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65D0-903F-2B4A-BBD5-300EB13E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67E6-E7AE-0349-BFF0-8778D45F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DD07-E37D-184F-A42F-E0A763C5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D145-514D-4F48-9CEA-98563563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CA9-FB8F-3A42-9893-5AC12A63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A4840-F533-494C-B219-611E10BC4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0E97-FC67-AA44-AB12-4482E5F3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8949-F8C0-BF4E-9CF5-99D200F6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8D37-3D38-8C45-B881-609B2DB2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6278-87B9-484A-8438-3E59FCF8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A8082-0D82-9B4F-ACF4-8795FFBC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D00E-86F9-9F49-A5A6-6854A881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5845-DF2F-6D49-9D3C-6B961F42A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2FE8-9A03-AC4F-B54F-FA717F7EAA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52AE-972B-1F42-8C04-0DED8825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2257-467D-9D40-8A1A-AD48505C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DDC5F-398B-DA43-8C5B-ED8795D80960}"/>
              </a:ext>
            </a:extLst>
          </p:cNvPr>
          <p:cNvSpPr/>
          <p:nvPr/>
        </p:nvSpPr>
        <p:spPr>
          <a:xfrm>
            <a:off x="1674688" y="976045"/>
            <a:ext cx="6637105" cy="451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BBA9F-026F-4B45-AE4E-E427D4F9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6356" y="2052262"/>
            <a:ext cx="2247301" cy="235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DD6B-C321-0148-A6A5-4F46A5F62CA8}"/>
              </a:ext>
            </a:extLst>
          </p:cNvPr>
          <p:cNvSpPr txBox="1"/>
          <p:nvPr/>
        </p:nvSpPr>
        <p:spPr>
          <a:xfrm>
            <a:off x="4274569" y="2794155"/>
            <a:ext cx="3948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ORDER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EC00-3300-F643-A517-456DACF8FE32}"/>
              </a:ext>
            </a:extLst>
          </p:cNvPr>
          <p:cNvSpPr txBox="1"/>
          <p:nvPr/>
        </p:nvSpPr>
        <p:spPr>
          <a:xfrm>
            <a:off x="4368294" y="2052262"/>
            <a:ext cx="263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Sắp xếp với</a:t>
            </a:r>
          </a:p>
        </p:txBody>
      </p:sp>
    </p:spTree>
    <p:extLst>
      <p:ext uri="{BB962C8B-B14F-4D97-AF65-F5344CB8AC3E}">
        <p14:creationId xmlns:p14="http://schemas.microsoft.com/office/powerpoint/2010/main" val="22482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-sql-server-logo-96AF49E2B3-seeklogo.com - TeraBox">
            <a:extLst>
              <a:ext uri="{FF2B5EF4-FFF2-40B4-BE49-F238E27FC236}">
                <a16:creationId xmlns:a16="http://schemas.microsoft.com/office/drawing/2014/main" id="{17106923-1DE0-B04F-B946-D25DD109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6" y="1791733"/>
            <a:ext cx="3424788" cy="27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3C7C3-2BD0-7B46-A01C-180E1154D6C1}"/>
              </a:ext>
            </a:extLst>
          </p:cNvPr>
          <p:cNvSpPr txBox="1"/>
          <p:nvPr/>
        </p:nvSpPr>
        <p:spPr>
          <a:xfrm>
            <a:off x="3755136" y="1791733"/>
            <a:ext cx="7437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960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 gọn</a:t>
            </a:r>
          </a:p>
          <a:p>
            <a:pPr lvl="2" algn="ctr"/>
            <a:r>
              <a:rPr lang="en-US" sz="960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DATA, LOG</a:t>
            </a:r>
          </a:p>
        </p:txBody>
      </p:sp>
    </p:spTree>
    <p:extLst>
      <p:ext uri="{BB962C8B-B14F-4D97-AF65-F5344CB8AC3E}">
        <p14:creationId xmlns:p14="http://schemas.microsoft.com/office/powerpoint/2010/main" val="252242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2019-03-29T10:48:28Z</dcterms:created>
  <dcterms:modified xsi:type="dcterms:W3CDTF">2021-07-06T09:06:39Z</dcterms:modified>
</cp:coreProperties>
</file>