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556-DF1E-4328-B025-854959D98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82BF1-E7A7-4821-9985-1CF607233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5700-3B6B-4D9C-BDEE-09937629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F301-D671-4010-9D30-B94DD75E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C4212-6F05-43A2-BAB0-648BA71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E672-A5F5-440F-96B4-216C0D10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76446-008E-49CC-BAF5-6744C7ABF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115BB-8AE5-43DE-AAA9-F341BF2B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0A39-E206-429C-A314-82D67646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E53E-6E22-4ECA-AF73-E8B2FD27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E161E-8F87-4331-9427-04AD878B8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44154-8C8E-4AC6-B6CC-137DB1B9A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01B0-FA80-43FE-85DD-0A73B200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1073-2C1F-4C5F-9652-26E565E8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5247-95DB-4686-8AFF-25032AEB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B0D6-CCB7-4373-BE58-39318D8C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AAC2-EB33-4B5F-9991-E11A4A805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88AE-142E-405F-AE02-0730EA1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A0BD-9E59-44A0-8F65-EBB6A2C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42B80-6393-48CB-ABE4-1002BD9F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EFE-3823-4DEB-9934-C3EF86E8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A8570-C133-4A25-87C9-2B8E363E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7F47-6803-47B8-9EE8-AF473C29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CE07-1AC8-4D63-8B1E-5FF19B56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40AA-94B2-47BF-920A-547B1423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FC68-9C9C-4066-A805-81A8E61D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2412-7077-4A74-B639-3B17E6E84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CC1E5-DBD6-4D98-8600-3A16DD26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7EF20-ACBD-494B-8303-B3F83588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81922-E3E7-47C8-ADDF-E679097B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94380-845B-411C-9F68-52F57FE1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064-E241-4C4D-AE2B-70A01256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79090-7404-4EBE-B454-EB26BC45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7EF85-3479-4C37-A3CC-22A3F9CA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DFA48-4DA7-412E-9817-C6E80613B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0A11A-9440-4593-9DA4-074C4045C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B1E9B-1FDD-40E3-9B8B-C95A4796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F384C-C350-4C5A-95F4-48FE67B0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FD415-26CE-4858-BC6C-C0F15D5F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78D4-B2F5-42E2-BD36-7C9921A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1F822-1F6A-4DE6-B0CA-61D8089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72777-4CF2-4D7B-BB2D-DE47B4E1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5F2DF-122B-42D2-91B7-1C2F305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B5E90-2550-4ADF-80EB-F973E088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1CFD5-77A1-47CE-8EB9-68822BBE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37372-BA49-4169-8FB2-721EEC4A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E208-C254-4327-A677-36355509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7A96-5889-49FB-8F47-4A5EE9FA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6E9E6-8D7B-4FF1-9D6F-EF3234D1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D2421-F3DE-4ED9-8CD0-D375876C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B9C02-5EB1-49FF-AF61-13B45E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EA780-6645-4213-9C3E-41D07909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88A6-FC73-4C1C-89E2-D341F622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9D91E-F0EF-4C99-BB7F-E12B5E8D8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E5E00-02A5-4B00-9365-89770809C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06E8C-EAC2-43C5-9DB2-2E0E1D5C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44C6-1DC6-433D-B57D-13B85F47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6644D-F88A-487C-88D8-3AC227E8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4D0F0-969A-4E50-B7F3-53C5E0CE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0559-5839-4865-9498-10A6DB7C6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AFCE-6336-4C9A-B3B9-4E7E2877F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ABEB-F928-43CC-93D8-E4ED1CF39D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7F71-6378-4FD7-B521-27377592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4C8C-4F6A-47BB-A564-0A5BBD838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EC6C-3DF2-4092-9D4B-795B6D43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F8D5-C4D3-46E9-8D57-19FC24EB4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GIT GIT-BASH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78A59-CEA0-4A09-92E9-207234B8E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7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C59E-40A1-4C3A-83C5-8D0AD398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A7E7-EBB1-4086-8967-935B03AA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https://git-scm.com/download/win</a:t>
            </a:r>
          </a:p>
        </p:txBody>
      </p:sp>
    </p:spTree>
    <p:extLst>
      <p:ext uri="{BB962C8B-B14F-4D97-AF65-F5344CB8AC3E}">
        <p14:creationId xmlns:p14="http://schemas.microsoft.com/office/powerpoint/2010/main" val="7075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D23A-8ABD-4659-B1F4-8933DA93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 GitHub.com account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3054-2B14-4DF9-A3EE-BFB3CBB9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006F-6B37-4CFB-A037-61118910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GitHub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8760-9BBB-4384-AB3D-D672C7C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0565-7618-44FC-A7E1-4C038C47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BFEE-B9D7-44F1-BB25-9A3A4894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folder, </a:t>
            </a:r>
            <a:r>
              <a:rPr lang="en-US" dirty="0" err="1"/>
              <a:t>vào</a:t>
            </a:r>
            <a:r>
              <a:rPr lang="en-US" dirty="0"/>
              <a:t> folder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Git Bash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GitHub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&lt;your email&gt;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30BE-8168-4FCB-8BA7-2A411025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D278-D4BC-4E7B-9C0E-F27703BA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/>
              <a:t>Khởi tạo dự án</a:t>
            </a:r>
          </a:p>
          <a:p>
            <a:r>
              <a:rPr lang="vi-VN" dirty="0"/>
              <a:t>git init</a:t>
            </a:r>
          </a:p>
          <a:p>
            <a:endParaRPr lang="vi-VN" dirty="0"/>
          </a:p>
          <a:p>
            <a:r>
              <a:rPr lang="vi-VN" dirty="0"/>
              <a:t>Trỏ về host chứa project, ở đây là server GitHub</a:t>
            </a:r>
          </a:p>
          <a:p>
            <a:r>
              <a:rPr lang="vi-VN" dirty="0"/>
              <a:t>git remote add origin https://github.com/volephuxuan/DemoGit</a:t>
            </a:r>
          </a:p>
          <a:p>
            <a:endParaRPr lang="vi-VN" dirty="0"/>
          </a:p>
          <a:p>
            <a:r>
              <a:rPr lang="vi-VN" dirty="0"/>
              <a:t>Đưa d</a:t>
            </a:r>
            <a:r>
              <a:rPr lang="en-US" dirty="0"/>
              <a:t>ữ</a:t>
            </a:r>
            <a:r>
              <a:rPr lang="vi-VN" dirty="0"/>
              <a:t> liệu lên</a:t>
            </a:r>
          </a:p>
          <a:p>
            <a:r>
              <a:rPr lang="vi-VN" dirty="0"/>
              <a:t>git add [những file muốn đưa lên]</a:t>
            </a:r>
          </a:p>
          <a:p>
            <a:r>
              <a:rPr lang="vi-VN" dirty="0"/>
              <a:t>Dùng lệnh git commit -m 'ghi chu' để ghi chú</a:t>
            </a:r>
          </a:p>
          <a:p>
            <a:r>
              <a:rPr lang="vi-VN" dirty="0"/>
              <a:t>Dùng lệnh git push add origin master để đẩy dữ liệu lên lần đầu</a:t>
            </a:r>
          </a:p>
          <a:p>
            <a:r>
              <a:rPr lang="vi-VN" dirty="0"/>
              <a:t>Những lần sau dùng lệnh git push</a:t>
            </a:r>
            <a:r>
              <a:rPr lang="en-US" dirty="0"/>
              <a:t>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04742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7534-7E45-45D5-8790-16E22514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8F49-F29E-417B-B2C6-70A879F5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Upload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/>
              <a:t>Git add –A </a:t>
            </a:r>
          </a:p>
          <a:p>
            <a:r>
              <a:rPr lang="en-US" dirty="0"/>
              <a:t>Upload </a:t>
            </a:r>
            <a:r>
              <a:rPr lang="en-US" dirty="0" err="1"/>
              <a:t>chỉ</a:t>
            </a:r>
            <a:r>
              <a:rPr lang="en-US" dirty="0"/>
              <a:t> 1 folder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/>
              <a:t>Git add &lt;ten folder&gt;</a:t>
            </a:r>
          </a:p>
          <a:p>
            <a:pPr lvl="1"/>
            <a:r>
              <a:rPr lang="en-US" dirty="0"/>
              <a:t>Git push</a:t>
            </a:r>
          </a:p>
          <a:p>
            <a:r>
              <a:rPr lang="en-US" dirty="0"/>
              <a:t>Upload </a:t>
            </a:r>
            <a:r>
              <a:rPr lang="en-US" dirty="0" err="1"/>
              <a:t>từng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Git add &lt;</a:t>
            </a:r>
            <a:r>
              <a:rPr lang="en-US" dirty="0" err="1"/>
              <a:t>tenfile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push</a:t>
            </a:r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host </a:t>
            </a:r>
            <a:r>
              <a:rPr lang="en-US" dirty="0" err="1"/>
              <a:t>chứa</a:t>
            </a:r>
            <a:r>
              <a:rPr lang="en-US" dirty="0"/>
              <a:t> project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local</a:t>
            </a:r>
          </a:p>
          <a:p>
            <a:pPr lvl="1"/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92635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6339-DB7F-4726-98FF-B2E1BF1F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6C73-7FBB-4E80-9C7D-6164AE17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git pull</a:t>
            </a:r>
          </a:p>
          <a:p>
            <a:r>
              <a:rPr lang="en-US" dirty="0" err="1"/>
              <a:t>Bước</a:t>
            </a:r>
            <a:r>
              <a:rPr lang="en-US" dirty="0"/>
              <a:t> 2: git add</a:t>
            </a:r>
          </a:p>
          <a:p>
            <a:r>
              <a:rPr lang="en-US" dirty="0" err="1"/>
              <a:t>Bước</a:t>
            </a:r>
            <a:r>
              <a:rPr lang="en-US" dirty="0"/>
              <a:t> 3: git commit</a:t>
            </a:r>
          </a:p>
          <a:p>
            <a:r>
              <a:rPr lang="en-US" dirty="0" err="1"/>
              <a:t>Bước</a:t>
            </a:r>
            <a:r>
              <a:rPr lang="en-US" dirty="0"/>
              <a:t> 4: git push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push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liền</a:t>
            </a:r>
            <a:endParaRPr lang="en-US" dirty="0"/>
          </a:p>
          <a:p>
            <a:r>
              <a:rPr lang="en-US" dirty="0" err="1"/>
              <a:t>Đừng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file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0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10F8-F16D-4A1F-993E-00149115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85E4-8D32-4A69-9B61-A9C41AD8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Lên</a:t>
            </a:r>
            <a:r>
              <a:rPr lang="en-US" dirty="0"/>
              <a:t> GitHub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commit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/>
              <a:t>git checkout &lt;</a:t>
            </a:r>
            <a:r>
              <a:rPr lang="en-US" dirty="0" err="1"/>
              <a:t>mã</a:t>
            </a:r>
            <a:r>
              <a:rPr lang="en-US" dirty="0"/>
              <a:t> commit&gt;</a:t>
            </a:r>
          </a:p>
          <a:p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Git checkout master</a:t>
            </a:r>
          </a:p>
        </p:txBody>
      </p:sp>
    </p:spTree>
    <p:extLst>
      <p:ext uri="{BB962C8B-B14F-4D97-AF65-F5344CB8AC3E}">
        <p14:creationId xmlns:p14="http://schemas.microsoft.com/office/powerpoint/2010/main" val="277737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GIT GIT-BASH</vt:lpstr>
      <vt:lpstr>Download &amp; Install</vt:lpstr>
      <vt:lpstr>Register a GitHub.com account </vt:lpstr>
      <vt:lpstr>Trên GitHub tạo 1 dự án mới</vt:lpstr>
      <vt:lpstr>PowerPoint Presentation</vt:lpstr>
      <vt:lpstr>PowerPoint Presentation</vt:lpstr>
      <vt:lpstr>Lệnh thường dùng</vt:lpstr>
      <vt:lpstr>Hạn chế xung đột Git</vt:lpstr>
      <vt:lpstr>Lấy phiên bản cũ hơn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GIT GIT-BASH</dc:title>
  <dc:creator>Xuan Vo</dc:creator>
  <cp:lastModifiedBy>Xuan Vo</cp:lastModifiedBy>
  <cp:revision>2</cp:revision>
  <dcterms:created xsi:type="dcterms:W3CDTF">2021-09-28T01:40:46Z</dcterms:created>
  <dcterms:modified xsi:type="dcterms:W3CDTF">2021-09-28T03:42:23Z</dcterms:modified>
</cp:coreProperties>
</file>