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5fffbfd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5fffbfd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5fffbfd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5fffbfd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5fffbfd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5fffbfd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d24d54d4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d24d54d4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24d54d4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24d54d4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d24d54d47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d24d54d47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d24d54d4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d24d54d4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5fffbf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5fffbf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d24d54d4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d24d54d4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5fffbfd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5fffbfd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5fffbfd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5fffbfd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5fffbfd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5fffbfd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Grasp and Lift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EEG Detection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NCU CSIE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109502551 Rong-Xuan, 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825" y="2622050"/>
            <a:ext cx="4063300" cy="22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 Learn and Practice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583825" y="1737600"/>
            <a:ext cx="75249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MNE python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I also use mne python to do ICA,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but has the same problem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I have referenced the tutorials on EEGlab,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but I'm still confused about it.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 Learn and Practice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583825" y="1737600"/>
            <a:ext cx="75249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Wavelet Transform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I have also attempted wavelet transform with Python to apply it to a CNN model, but I am still encountering some unresolved data structure issues.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Brain Hack School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878225"/>
            <a:ext cx="70305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Now I know how to implement the basic methods.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I still need to learn how to properly preprocess EEG signals so that I can apply different feature extraction methods and achieve the desired result.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I will continue learning and completing this project after the course ends.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056750" y="1741725"/>
            <a:ext cx="70305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 you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for your listening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09250"/>
            <a:ext cx="77826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C</a:t>
            </a:r>
            <a:r>
              <a:rPr lang="zh-TW" sz="2000"/>
              <a:t>lassify different motion phase through EEG signal.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6 motion phase: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HandStart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FirstDigitTouch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BothStartLoadPhase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LiftOff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Replace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BothReleased</a:t>
            </a:r>
            <a:endParaRPr sz="20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51" y="2317276"/>
            <a:ext cx="2156850" cy="23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775" y="388550"/>
            <a:ext cx="4777474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2344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Data set is from Kaggle.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12 subjects in total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10 series of trials for each subject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approximately 30 trials within each series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200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My goal for this project when project pitch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Achieve at least 80% </a:t>
            </a:r>
            <a:r>
              <a:rPr lang="zh-TW" sz="2400"/>
              <a:t>accuracy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Leran how to </a:t>
            </a:r>
            <a:r>
              <a:rPr lang="zh-TW" sz="2400"/>
              <a:t>implement different method for EEG signal detection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13837" t="0"/>
          <a:stretch/>
        </p:blipFill>
        <p:spPr>
          <a:xfrm>
            <a:off x="5097525" y="1102600"/>
            <a:ext cx="3939375" cy="36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42800" y="1597875"/>
            <a:ext cx="70305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Method: PCA and Random Forest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Accuracy: 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99% for train data (subj1, series1)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80%~93% for test data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Test data includes different subject 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and series.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However, there must be something wrong.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 Learn and Practice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649950" y="1367400"/>
            <a:ext cx="83382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/>
              <a:t>PCA and ICA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Before: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	I just know PCA and ICA is common used in signal decompo</a:t>
            </a:r>
            <a:r>
              <a:rPr lang="zh-TW" sz="2000"/>
              <a:t>sition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Now: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	I know how they work, and how to </a:t>
            </a:r>
            <a:r>
              <a:rPr lang="zh-TW" sz="2000"/>
              <a:t>implement</a:t>
            </a:r>
            <a:r>
              <a:rPr lang="zh-TW" sz="2000"/>
              <a:t> them by python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 Learn and Practice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649950" y="1597875"/>
            <a:ext cx="83382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PCA and ICA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0" l="0" r="21148" t="0"/>
          <a:stretch/>
        </p:blipFill>
        <p:spPr>
          <a:xfrm>
            <a:off x="744725" y="3217776"/>
            <a:ext cx="7030499" cy="16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275" y="1159553"/>
            <a:ext cx="5933876" cy="15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744725" y="2263475"/>
            <a:ext cx="833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problem: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After ICA, I cannot determine which component should be discard.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 Learn and Practice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649950" y="1597875"/>
            <a:ext cx="84429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MNE python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Before: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	I have witnessed a teacher demonstrating the usage of mne python, 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but I have never personally worked with it.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Now: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	I know how to manipulate with BID data, and try to use csv file to create info by myself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 Learn and Practice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583825" y="1413325"/>
            <a:ext cx="64413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MNE python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26" y="2054775"/>
            <a:ext cx="4248826" cy="30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25" y="2054775"/>
            <a:ext cx="4148201" cy="29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