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64" r:id="rId5"/>
    <p:sldId id="268" r:id="rId6"/>
    <p:sldId id="269" r:id="rId7"/>
  </p:sldIdLst>
  <p:sldSz cx="14370685" cy="3739261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11915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89016" y="1279525"/>
            <a:ext cx="132761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96400" y="7213442"/>
            <a:ext cx="10778399" cy="11924609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943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796400" y="19640089"/>
            <a:ext cx="10778399" cy="9028032"/>
          </a:xfrm>
        </p:spPr>
        <p:txBody>
          <a:bodyPr>
            <a:normAutofit/>
          </a:bodyPr>
          <a:lstStyle>
            <a:lvl1pPr marL="0" indent="0" algn="ctr">
              <a:buNone/>
              <a:defRPr sz="377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718820" indent="0" algn="ctr">
              <a:buNone/>
              <a:defRPr sz="3145"/>
            </a:lvl2pPr>
            <a:lvl3pPr marL="1437005" indent="0" algn="ctr">
              <a:buNone/>
              <a:defRPr sz="2830"/>
            </a:lvl3pPr>
            <a:lvl4pPr marL="2155825" indent="0" algn="ctr">
              <a:buNone/>
              <a:defRPr sz="2515"/>
            </a:lvl4pPr>
            <a:lvl5pPr marL="2874010" indent="0" algn="ctr">
              <a:buNone/>
              <a:defRPr sz="2515"/>
            </a:lvl5pPr>
            <a:lvl6pPr marL="3592830" indent="0" algn="ctr">
              <a:buNone/>
              <a:defRPr sz="2515"/>
            </a:lvl6pPr>
            <a:lvl7pPr marL="4311650" indent="0" algn="ctr">
              <a:buNone/>
              <a:defRPr sz="2515"/>
            </a:lvl7pPr>
            <a:lvl8pPr marL="5029835" indent="0" algn="ctr">
              <a:buNone/>
              <a:defRPr sz="2515"/>
            </a:lvl8pPr>
            <a:lvl9pPr marL="5748655" indent="0" algn="ctr">
              <a:buNone/>
              <a:defRPr sz="2515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88020" y="3007285"/>
            <a:ext cx="12395159" cy="3031025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470" y="1409170"/>
            <a:ext cx="12395159" cy="7227624"/>
          </a:xfrm>
        </p:spPr>
        <p:txBody>
          <a:bodyPr anchor="ctr" anchorCtr="0">
            <a:normAutofit/>
          </a:bodyPr>
          <a:lstStyle>
            <a:lvl1pPr>
              <a:defRPr sz="6915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470" y="9954208"/>
            <a:ext cx="12395159" cy="2372564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377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14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83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83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534" y="2557912"/>
            <a:ext cx="12150366" cy="22318948"/>
          </a:xfrm>
        </p:spPr>
        <p:txBody>
          <a:bodyPr anchor="b">
            <a:normAutofit/>
          </a:bodyPr>
          <a:lstStyle>
            <a:lvl1pPr>
              <a:defRPr sz="943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0535" y="25136148"/>
            <a:ext cx="12150365" cy="3530789"/>
          </a:xfrm>
        </p:spPr>
        <p:txBody>
          <a:bodyPr>
            <a:normAutofit/>
          </a:bodyPr>
          <a:lstStyle>
            <a:lvl1pPr marL="0" indent="0">
              <a:buNone/>
              <a:defRPr sz="3770">
                <a:solidFill>
                  <a:schemeClr val="tx1"/>
                </a:solidFill>
              </a:defRPr>
            </a:lvl1pPr>
            <a:lvl2pPr marL="718820" indent="0">
              <a:buNone/>
              <a:defRPr sz="3145">
                <a:solidFill>
                  <a:schemeClr val="tx1">
                    <a:tint val="75000"/>
                  </a:schemeClr>
                </a:solidFill>
              </a:defRPr>
            </a:lvl2pPr>
            <a:lvl3pPr marL="1437005" indent="0">
              <a:buNone/>
              <a:defRPr sz="2830">
                <a:solidFill>
                  <a:schemeClr val="tx1">
                    <a:tint val="75000"/>
                  </a:schemeClr>
                </a:solidFill>
              </a:defRPr>
            </a:lvl3pPr>
            <a:lvl4pPr marL="2155825" indent="0">
              <a:buNone/>
              <a:defRPr sz="2515">
                <a:solidFill>
                  <a:schemeClr val="tx1">
                    <a:tint val="75000"/>
                  </a:schemeClr>
                </a:solidFill>
              </a:defRPr>
            </a:lvl4pPr>
            <a:lvl5pPr marL="2874010" indent="0">
              <a:buNone/>
              <a:defRPr sz="2515">
                <a:solidFill>
                  <a:schemeClr val="tx1">
                    <a:tint val="75000"/>
                  </a:schemeClr>
                </a:solidFill>
              </a:defRPr>
            </a:lvl5pPr>
            <a:lvl6pPr marL="3592830" indent="0">
              <a:buNone/>
              <a:defRPr sz="2515">
                <a:solidFill>
                  <a:schemeClr val="tx1">
                    <a:tint val="75000"/>
                  </a:schemeClr>
                </a:solidFill>
              </a:defRPr>
            </a:lvl6pPr>
            <a:lvl7pPr marL="4311650" indent="0">
              <a:buNone/>
              <a:defRPr sz="2515">
                <a:solidFill>
                  <a:schemeClr val="tx1">
                    <a:tint val="75000"/>
                  </a:schemeClr>
                </a:solidFill>
              </a:defRPr>
            </a:lvl7pPr>
            <a:lvl8pPr marL="5029835" indent="0">
              <a:buNone/>
              <a:defRPr sz="2515">
                <a:solidFill>
                  <a:schemeClr val="tx1">
                    <a:tint val="75000"/>
                  </a:schemeClr>
                </a:solidFill>
              </a:defRPr>
            </a:lvl8pPr>
            <a:lvl9pPr marL="5748655" indent="0">
              <a:buNone/>
              <a:defRPr sz="25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470" y="1409170"/>
            <a:ext cx="12395159" cy="7227624"/>
          </a:xfrm>
        </p:spPr>
        <p:txBody>
          <a:bodyPr>
            <a:normAutofit/>
          </a:bodyPr>
          <a:lstStyle>
            <a:lvl1pPr>
              <a:defRPr sz="6915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3470" y="9954208"/>
            <a:ext cx="6107759" cy="23725642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377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314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283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283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50869" y="9954208"/>
            <a:ext cx="6107759" cy="23725642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377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314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283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283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892" y="1990842"/>
            <a:ext cx="12395159" cy="722762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892" y="9514388"/>
            <a:ext cx="6079690" cy="4492375"/>
          </a:xfrm>
        </p:spPr>
        <p:txBody>
          <a:bodyPr anchor="b">
            <a:normAutofit/>
          </a:bodyPr>
          <a:lstStyle>
            <a:lvl1pPr marL="0" indent="0">
              <a:buNone/>
              <a:defRPr sz="4400" b="0"/>
            </a:lvl1pPr>
            <a:lvl2pPr marL="718820" indent="0">
              <a:buNone/>
              <a:defRPr sz="3145" b="1"/>
            </a:lvl2pPr>
            <a:lvl3pPr marL="1437005" indent="0">
              <a:buNone/>
              <a:defRPr sz="2830" b="1"/>
            </a:lvl3pPr>
            <a:lvl4pPr marL="2155825" indent="0">
              <a:buNone/>
              <a:defRPr sz="2515" b="1"/>
            </a:lvl4pPr>
            <a:lvl5pPr marL="2874010" indent="0">
              <a:buNone/>
              <a:defRPr sz="2515" b="1"/>
            </a:lvl5pPr>
            <a:lvl6pPr marL="3592830" indent="0">
              <a:buNone/>
              <a:defRPr sz="2515" b="1"/>
            </a:lvl6pPr>
            <a:lvl7pPr marL="4311650" indent="0">
              <a:buNone/>
              <a:defRPr sz="2515" b="1"/>
            </a:lvl7pPr>
            <a:lvl8pPr marL="5029835" indent="0">
              <a:buNone/>
              <a:defRPr sz="2515" b="1"/>
            </a:lvl8pPr>
            <a:lvl9pPr marL="5748655" indent="0">
              <a:buNone/>
              <a:defRPr sz="251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9892" y="14261591"/>
            <a:ext cx="6079690" cy="1948750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275419" y="9514388"/>
            <a:ext cx="6109631" cy="4492375"/>
          </a:xfrm>
        </p:spPr>
        <p:txBody>
          <a:bodyPr anchor="b">
            <a:normAutofit/>
          </a:bodyPr>
          <a:lstStyle>
            <a:lvl1pPr marL="0" indent="0">
              <a:buNone/>
              <a:defRPr sz="4400" b="0"/>
            </a:lvl1pPr>
            <a:lvl2pPr marL="718820" indent="0">
              <a:buNone/>
              <a:defRPr sz="3145" b="1"/>
            </a:lvl2pPr>
            <a:lvl3pPr marL="1437005" indent="0">
              <a:buNone/>
              <a:defRPr sz="2830" b="1"/>
            </a:lvl3pPr>
            <a:lvl4pPr marL="2155825" indent="0">
              <a:buNone/>
              <a:defRPr sz="2515" b="1"/>
            </a:lvl4pPr>
            <a:lvl5pPr marL="2874010" indent="0">
              <a:buNone/>
              <a:defRPr sz="2515" b="1"/>
            </a:lvl5pPr>
            <a:lvl6pPr marL="3592830" indent="0">
              <a:buNone/>
              <a:defRPr sz="2515" b="1"/>
            </a:lvl6pPr>
            <a:lvl7pPr marL="4311650" indent="0">
              <a:buNone/>
              <a:defRPr sz="2515" b="1"/>
            </a:lvl7pPr>
            <a:lvl8pPr marL="5029835" indent="0">
              <a:buNone/>
              <a:defRPr sz="2515" b="1"/>
            </a:lvl8pPr>
            <a:lvl9pPr marL="5748655" indent="0">
              <a:buNone/>
              <a:defRPr sz="251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275419" y="14261591"/>
            <a:ext cx="6109631" cy="1948750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020" y="15082791"/>
            <a:ext cx="12395159" cy="7227624"/>
          </a:xfrm>
        </p:spPr>
        <p:txBody>
          <a:bodyPr>
            <a:normAutofit/>
          </a:bodyPr>
          <a:lstStyle>
            <a:lvl1pPr algn="ctr">
              <a:defRPr sz="6915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2347" y="692467"/>
            <a:ext cx="4909688" cy="8725080"/>
          </a:xfrm>
        </p:spPr>
        <p:txBody>
          <a:bodyPr anchor="ctr" anchorCtr="0">
            <a:normAutofit/>
          </a:bodyPr>
          <a:lstStyle>
            <a:lvl1pPr>
              <a:defRPr sz="503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110588" y="4178540"/>
            <a:ext cx="6857173" cy="27777434"/>
          </a:xfrm>
        </p:spPr>
        <p:txBody>
          <a:bodyPr/>
          <a:lstStyle>
            <a:lvl1pPr marL="0" indent="0">
              <a:buNone/>
              <a:defRPr sz="5030"/>
            </a:lvl1pPr>
            <a:lvl2pPr marL="718820" indent="0">
              <a:buNone/>
              <a:defRPr sz="4400"/>
            </a:lvl2pPr>
            <a:lvl3pPr marL="1437005" indent="0">
              <a:buNone/>
              <a:defRPr sz="3770"/>
            </a:lvl3pPr>
            <a:lvl4pPr marL="2155825" indent="0">
              <a:buNone/>
              <a:defRPr sz="3145"/>
            </a:lvl4pPr>
            <a:lvl5pPr marL="2874010" indent="0">
              <a:buNone/>
              <a:defRPr sz="3145"/>
            </a:lvl5pPr>
            <a:lvl6pPr marL="3592830" indent="0">
              <a:buNone/>
              <a:defRPr sz="3145"/>
            </a:lvl6pPr>
            <a:lvl7pPr marL="4311650" indent="0">
              <a:buNone/>
              <a:defRPr sz="3145"/>
            </a:lvl7pPr>
            <a:lvl8pPr marL="5029835" indent="0">
              <a:buNone/>
              <a:defRPr sz="3145"/>
            </a:lvl8pPr>
            <a:lvl9pPr marL="5748655" indent="0">
              <a:buNone/>
              <a:defRPr sz="314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8335" y="11217960"/>
            <a:ext cx="4909688" cy="2078265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3145"/>
            </a:lvl1pPr>
            <a:lvl2pPr marL="718820" indent="0">
              <a:buNone/>
              <a:defRPr sz="2200"/>
            </a:lvl2pPr>
            <a:lvl3pPr marL="1437005" indent="0">
              <a:buNone/>
              <a:defRPr sz="1885"/>
            </a:lvl3pPr>
            <a:lvl4pPr marL="2155825" indent="0">
              <a:buNone/>
              <a:defRPr sz="1570"/>
            </a:lvl4pPr>
            <a:lvl5pPr marL="2874010" indent="0">
              <a:buNone/>
              <a:defRPr sz="1570"/>
            </a:lvl5pPr>
            <a:lvl6pPr marL="3592830" indent="0">
              <a:buNone/>
              <a:defRPr sz="1570"/>
            </a:lvl6pPr>
            <a:lvl7pPr marL="4311650" indent="0">
              <a:buNone/>
              <a:defRPr sz="1570"/>
            </a:lvl7pPr>
            <a:lvl8pPr marL="5029835" indent="0">
              <a:buNone/>
              <a:defRPr sz="1570"/>
            </a:lvl8pPr>
            <a:lvl9pPr marL="5748655" indent="0">
              <a:buNone/>
              <a:defRPr sz="157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580513" y="1990842"/>
            <a:ext cx="1802666" cy="31689009"/>
          </a:xfrm>
        </p:spPr>
        <p:txBody>
          <a:bodyPr vert="eaVert">
            <a:normAutofit/>
          </a:bodyPr>
          <a:lstStyle>
            <a:lvl1pPr>
              <a:defRPr sz="691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8020" y="1990842"/>
            <a:ext cx="10467162" cy="3168900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88020" y="1990842"/>
            <a:ext cx="12395159" cy="7227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8020" y="9954208"/>
            <a:ext cx="12395159" cy="23725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88020" y="34657957"/>
            <a:ext cx="3233520" cy="1990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760459" y="34657957"/>
            <a:ext cx="4850279" cy="1990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49659" y="34657957"/>
            <a:ext cx="3233520" cy="1990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437005" rtl="0" eaLnBrk="1" latinLnBrk="0" hangingPunct="1">
        <a:lnSpc>
          <a:spcPct val="90000"/>
        </a:lnSpc>
        <a:spcBef>
          <a:spcPct val="0"/>
        </a:spcBef>
        <a:buNone/>
        <a:defRPr sz="69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410" indent="-359410" algn="l" defTabSz="1437005" rtl="0" eaLnBrk="1" latinLnBrk="0" hangingPunct="1">
        <a:lnSpc>
          <a:spcPct val="90000"/>
        </a:lnSpc>
        <a:spcBef>
          <a:spcPct val="315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77595" indent="-359410" algn="l" defTabSz="143700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770" kern="1200">
          <a:solidFill>
            <a:schemeClr val="tx1"/>
          </a:solidFill>
          <a:latin typeface="+mn-lt"/>
          <a:ea typeface="+mn-ea"/>
          <a:cs typeface="+mn-cs"/>
        </a:defRPr>
      </a:lvl2pPr>
      <a:lvl3pPr marL="1796415" indent="-359410" algn="l" defTabSz="143700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145" kern="1200">
          <a:solidFill>
            <a:schemeClr val="tx1"/>
          </a:solidFill>
          <a:latin typeface="+mn-lt"/>
          <a:ea typeface="+mn-ea"/>
          <a:cs typeface="+mn-cs"/>
        </a:defRPr>
      </a:lvl3pPr>
      <a:lvl4pPr marL="2515235" indent="-359410" algn="l" defTabSz="143700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0" kern="1200">
          <a:solidFill>
            <a:schemeClr val="tx1"/>
          </a:solidFill>
          <a:latin typeface="+mn-lt"/>
          <a:ea typeface="+mn-ea"/>
          <a:cs typeface="+mn-cs"/>
        </a:defRPr>
      </a:lvl4pPr>
      <a:lvl5pPr marL="3233420" indent="-359410" algn="l" defTabSz="143700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0" kern="1200">
          <a:solidFill>
            <a:schemeClr val="tx1"/>
          </a:solidFill>
          <a:latin typeface="+mn-lt"/>
          <a:ea typeface="+mn-ea"/>
          <a:cs typeface="+mn-cs"/>
        </a:defRPr>
      </a:lvl5pPr>
      <a:lvl6pPr marL="3952240" indent="-359410" algn="l" defTabSz="143700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0" kern="1200">
          <a:solidFill>
            <a:schemeClr val="tx1"/>
          </a:solidFill>
          <a:latin typeface="+mn-lt"/>
          <a:ea typeface="+mn-ea"/>
          <a:cs typeface="+mn-cs"/>
        </a:defRPr>
      </a:lvl6pPr>
      <a:lvl7pPr marL="4670425" indent="-359410" algn="l" defTabSz="143700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0" kern="1200">
          <a:solidFill>
            <a:schemeClr val="tx1"/>
          </a:solidFill>
          <a:latin typeface="+mn-lt"/>
          <a:ea typeface="+mn-ea"/>
          <a:cs typeface="+mn-cs"/>
        </a:defRPr>
      </a:lvl7pPr>
      <a:lvl8pPr marL="5389245" indent="-359410" algn="l" defTabSz="143700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0" kern="1200">
          <a:solidFill>
            <a:schemeClr val="tx1"/>
          </a:solidFill>
          <a:latin typeface="+mn-lt"/>
          <a:ea typeface="+mn-ea"/>
          <a:cs typeface="+mn-cs"/>
        </a:defRPr>
      </a:lvl8pPr>
      <a:lvl9pPr marL="6108065" indent="-359410" algn="l" defTabSz="143700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37005" rtl="0" eaLnBrk="1" latinLnBrk="0" hangingPunct="1">
        <a:defRPr sz="2830" kern="1200">
          <a:solidFill>
            <a:schemeClr val="tx1"/>
          </a:solidFill>
          <a:latin typeface="+mn-lt"/>
          <a:ea typeface="+mn-ea"/>
          <a:cs typeface="+mn-cs"/>
        </a:defRPr>
      </a:lvl1pPr>
      <a:lvl2pPr marL="718820" algn="l" defTabSz="1437005" rtl="0" eaLnBrk="1" latinLnBrk="0" hangingPunct="1">
        <a:defRPr sz="2830" kern="1200">
          <a:solidFill>
            <a:schemeClr val="tx1"/>
          </a:solidFill>
          <a:latin typeface="+mn-lt"/>
          <a:ea typeface="+mn-ea"/>
          <a:cs typeface="+mn-cs"/>
        </a:defRPr>
      </a:lvl2pPr>
      <a:lvl3pPr marL="1437005" algn="l" defTabSz="1437005" rtl="0" eaLnBrk="1" latinLnBrk="0" hangingPunct="1">
        <a:defRPr sz="2830" kern="1200">
          <a:solidFill>
            <a:schemeClr val="tx1"/>
          </a:solidFill>
          <a:latin typeface="+mn-lt"/>
          <a:ea typeface="+mn-ea"/>
          <a:cs typeface="+mn-cs"/>
        </a:defRPr>
      </a:lvl3pPr>
      <a:lvl4pPr marL="2155825" algn="l" defTabSz="1437005" rtl="0" eaLnBrk="1" latinLnBrk="0" hangingPunct="1">
        <a:defRPr sz="2830" kern="1200">
          <a:solidFill>
            <a:schemeClr val="tx1"/>
          </a:solidFill>
          <a:latin typeface="+mn-lt"/>
          <a:ea typeface="+mn-ea"/>
          <a:cs typeface="+mn-cs"/>
        </a:defRPr>
      </a:lvl4pPr>
      <a:lvl5pPr marL="2874010" algn="l" defTabSz="1437005" rtl="0" eaLnBrk="1" latinLnBrk="0" hangingPunct="1">
        <a:defRPr sz="2830" kern="1200">
          <a:solidFill>
            <a:schemeClr val="tx1"/>
          </a:solidFill>
          <a:latin typeface="+mn-lt"/>
          <a:ea typeface="+mn-ea"/>
          <a:cs typeface="+mn-cs"/>
        </a:defRPr>
      </a:lvl5pPr>
      <a:lvl6pPr marL="3592830" algn="l" defTabSz="1437005" rtl="0" eaLnBrk="1" latinLnBrk="0" hangingPunct="1">
        <a:defRPr sz="2830" kern="1200">
          <a:solidFill>
            <a:schemeClr val="tx1"/>
          </a:solidFill>
          <a:latin typeface="+mn-lt"/>
          <a:ea typeface="+mn-ea"/>
          <a:cs typeface="+mn-cs"/>
        </a:defRPr>
      </a:lvl6pPr>
      <a:lvl7pPr marL="4311650" algn="l" defTabSz="1437005" rtl="0" eaLnBrk="1" latinLnBrk="0" hangingPunct="1">
        <a:defRPr sz="2830" kern="1200">
          <a:solidFill>
            <a:schemeClr val="tx1"/>
          </a:solidFill>
          <a:latin typeface="+mn-lt"/>
          <a:ea typeface="+mn-ea"/>
          <a:cs typeface="+mn-cs"/>
        </a:defRPr>
      </a:lvl7pPr>
      <a:lvl8pPr marL="5029835" algn="l" defTabSz="1437005" rtl="0" eaLnBrk="1" latinLnBrk="0" hangingPunct="1">
        <a:defRPr sz="2830" kern="1200">
          <a:solidFill>
            <a:schemeClr val="tx1"/>
          </a:solidFill>
          <a:latin typeface="+mn-lt"/>
          <a:ea typeface="+mn-ea"/>
          <a:cs typeface="+mn-cs"/>
        </a:defRPr>
      </a:lvl8pPr>
      <a:lvl9pPr marL="5748655" algn="l" defTabSz="1437005" rtl="0" eaLnBrk="1" latinLnBrk="0" hangingPunct="1">
        <a:defRPr sz="28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518224" y="1623990"/>
            <a:ext cx="4756785" cy="4491990"/>
          </a:xfrm>
          <a:prstGeom prst="ellipse">
            <a:avLst/>
          </a:prstGeom>
          <a:solidFill>
            <a:srgbClr val="000000">
              <a:alpha val="0"/>
            </a:srgbClr>
          </a:solidFill>
          <a:ln w="28575" cmpd="sng">
            <a:solidFill>
              <a:srgbClr val="B2B2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129729" y="2165645"/>
            <a:ext cx="3533140" cy="3488055"/>
          </a:xfrm>
          <a:prstGeom prst="ellipse">
            <a:avLst/>
          </a:prstGeom>
          <a:solidFill>
            <a:srgbClr val="000000">
              <a:alpha val="0"/>
            </a:srgbClr>
          </a:solidFill>
          <a:ln w="28575" cmpd="sng">
            <a:solidFill>
              <a:srgbClr val="B2B2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839659" y="2853350"/>
            <a:ext cx="2148840" cy="2102485"/>
          </a:xfrm>
          <a:prstGeom prst="ellipse">
            <a:avLst/>
          </a:prstGeom>
          <a:solidFill>
            <a:srgbClr val="000000">
              <a:alpha val="0"/>
            </a:srgbClr>
          </a:solidFill>
          <a:ln w="28575" cmpd="sng">
            <a:solidFill>
              <a:srgbClr val="B2B2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04859" y="1762420"/>
            <a:ext cx="219075" cy="1962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662869" y="3066710"/>
            <a:ext cx="219075" cy="1962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761429" y="3413420"/>
            <a:ext cx="219075" cy="1962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620584" y="5457485"/>
            <a:ext cx="219075" cy="1962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516569" y="2408850"/>
            <a:ext cx="219075" cy="1962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01509" y="2997495"/>
            <a:ext cx="219075" cy="1962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401509" y="3690280"/>
            <a:ext cx="219075" cy="1962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988499" y="3193710"/>
            <a:ext cx="219075" cy="1962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207574" y="3690280"/>
            <a:ext cx="219075" cy="1962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585784" y="5261270"/>
            <a:ext cx="219075" cy="1962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804859" y="3811565"/>
            <a:ext cx="219075" cy="1962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516569" y="3066710"/>
            <a:ext cx="219075" cy="1962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314129" y="3389925"/>
            <a:ext cx="219075" cy="1962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671634" y="3811565"/>
            <a:ext cx="219075" cy="1962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037779" y="3389925"/>
            <a:ext cx="219075" cy="1962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939354" y="4151925"/>
            <a:ext cx="219075" cy="1962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14129" y="4567215"/>
            <a:ext cx="219075" cy="1962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7" idx="4"/>
            <a:endCxn id="11" idx="7"/>
          </p:cNvCxnSpPr>
          <p:nvPr/>
        </p:nvCxnSpPr>
        <p:spPr>
          <a:xfrm flipH="1">
            <a:off x="3703259" y="1958635"/>
            <a:ext cx="211455" cy="4787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4"/>
          </p:cNvCxnSpPr>
          <p:nvPr/>
        </p:nvCxnSpPr>
        <p:spPr>
          <a:xfrm>
            <a:off x="3626424" y="2605065"/>
            <a:ext cx="0" cy="46164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5"/>
            <a:endCxn id="14" idx="1"/>
          </p:cNvCxnSpPr>
          <p:nvPr/>
        </p:nvCxnSpPr>
        <p:spPr>
          <a:xfrm>
            <a:off x="3991549" y="1930060"/>
            <a:ext cx="1029335" cy="129222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4" idx="5"/>
            <a:endCxn id="15" idx="0"/>
          </p:cNvCxnSpPr>
          <p:nvPr/>
        </p:nvCxnSpPr>
        <p:spPr>
          <a:xfrm>
            <a:off x="5175189" y="3361350"/>
            <a:ext cx="142240" cy="32893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2"/>
            <a:endCxn id="14" idx="6"/>
          </p:cNvCxnSpPr>
          <p:nvPr/>
        </p:nvCxnSpPr>
        <p:spPr>
          <a:xfrm flipH="1">
            <a:off x="5207574" y="3165135"/>
            <a:ext cx="455295" cy="127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8" idx="3"/>
            <a:endCxn id="15" idx="7"/>
          </p:cNvCxnSpPr>
          <p:nvPr/>
        </p:nvCxnSpPr>
        <p:spPr>
          <a:xfrm flipH="1">
            <a:off x="5394264" y="3234350"/>
            <a:ext cx="300990" cy="48450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5"/>
            <a:endCxn id="19" idx="1"/>
          </p:cNvCxnSpPr>
          <p:nvPr/>
        </p:nvCxnSpPr>
        <p:spPr>
          <a:xfrm>
            <a:off x="3703259" y="2576490"/>
            <a:ext cx="643255" cy="84201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4" idx="2"/>
            <a:endCxn id="19" idx="6"/>
          </p:cNvCxnSpPr>
          <p:nvPr/>
        </p:nvCxnSpPr>
        <p:spPr>
          <a:xfrm flipH="1">
            <a:off x="4533204" y="3292135"/>
            <a:ext cx="455295" cy="19621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4" idx="4"/>
            <a:endCxn id="20" idx="7"/>
          </p:cNvCxnSpPr>
          <p:nvPr/>
        </p:nvCxnSpPr>
        <p:spPr>
          <a:xfrm flipH="1">
            <a:off x="4858324" y="3389925"/>
            <a:ext cx="240030" cy="45021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5" idx="2"/>
            <a:endCxn id="20" idx="6"/>
          </p:cNvCxnSpPr>
          <p:nvPr/>
        </p:nvCxnSpPr>
        <p:spPr>
          <a:xfrm flipH="1">
            <a:off x="4890709" y="3788705"/>
            <a:ext cx="316865" cy="12128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0" idx="4"/>
            <a:endCxn id="23" idx="7"/>
          </p:cNvCxnSpPr>
          <p:nvPr/>
        </p:nvCxnSpPr>
        <p:spPr>
          <a:xfrm flipH="1">
            <a:off x="4500819" y="4007780"/>
            <a:ext cx="280670" cy="58801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9" idx="3"/>
            <a:endCxn id="17" idx="7"/>
          </p:cNvCxnSpPr>
          <p:nvPr/>
        </p:nvCxnSpPr>
        <p:spPr>
          <a:xfrm flipH="1">
            <a:off x="3991549" y="3557565"/>
            <a:ext cx="354965" cy="28257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0" idx="3"/>
            <a:endCxn id="17" idx="6"/>
          </p:cNvCxnSpPr>
          <p:nvPr/>
        </p:nvCxnSpPr>
        <p:spPr>
          <a:xfrm flipH="1" flipV="1">
            <a:off x="4023934" y="3909990"/>
            <a:ext cx="680085" cy="6921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7" idx="1"/>
            <a:endCxn id="18" idx="4"/>
          </p:cNvCxnSpPr>
          <p:nvPr/>
        </p:nvCxnSpPr>
        <p:spPr>
          <a:xfrm flipH="1" flipV="1">
            <a:off x="3626424" y="3262925"/>
            <a:ext cx="210820" cy="57721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1" idx="7"/>
            <a:endCxn id="18" idx="3"/>
          </p:cNvCxnSpPr>
          <p:nvPr/>
        </p:nvCxnSpPr>
        <p:spPr>
          <a:xfrm flipV="1">
            <a:off x="3224469" y="3234350"/>
            <a:ext cx="324485" cy="1841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1" idx="5"/>
          </p:cNvCxnSpPr>
          <p:nvPr/>
        </p:nvCxnSpPr>
        <p:spPr>
          <a:xfrm>
            <a:off x="3224469" y="3557565"/>
            <a:ext cx="626110" cy="3409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7" idx="5"/>
            <a:endCxn id="23" idx="1"/>
          </p:cNvCxnSpPr>
          <p:nvPr/>
        </p:nvCxnSpPr>
        <p:spPr>
          <a:xfrm>
            <a:off x="3991549" y="3979205"/>
            <a:ext cx="354965" cy="61658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2" idx="0"/>
            <a:endCxn id="21" idx="4"/>
          </p:cNvCxnSpPr>
          <p:nvPr/>
        </p:nvCxnSpPr>
        <p:spPr>
          <a:xfrm flipV="1">
            <a:off x="3049209" y="3586140"/>
            <a:ext cx="98425" cy="56578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7" idx="3"/>
            <a:endCxn id="22" idx="7"/>
          </p:cNvCxnSpPr>
          <p:nvPr/>
        </p:nvCxnSpPr>
        <p:spPr>
          <a:xfrm flipH="1">
            <a:off x="3126044" y="3979205"/>
            <a:ext cx="711200" cy="2012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3" idx="3"/>
            <a:endCxn id="16" idx="7"/>
          </p:cNvCxnSpPr>
          <p:nvPr/>
        </p:nvCxnSpPr>
        <p:spPr>
          <a:xfrm flipH="1">
            <a:off x="3772474" y="4734855"/>
            <a:ext cx="574040" cy="5549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6" idx="2"/>
            <a:endCxn id="10" idx="7"/>
          </p:cNvCxnSpPr>
          <p:nvPr/>
        </p:nvCxnSpPr>
        <p:spPr>
          <a:xfrm flipH="1">
            <a:off x="2807274" y="5359695"/>
            <a:ext cx="778510" cy="1263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1" idx="1"/>
            <a:endCxn id="12" idx="6"/>
          </p:cNvCxnSpPr>
          <p:nvPr/>
        </p:nvCxnSpPr>
        <p:spPr>
          <a:xfrm flipH="1" flipV="1">
            <a:off x="2620584" y="3095920"/>
            <a:ext cx="449580" cy="32258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1" idx="3"/>
            <a:endCxn id="13" idx="7"/>
          </p:cNvCxnSpPr>
          <p:nvPr/>
        </p:nvCxnSpPr>
        <p:spPr>
          <a:xfrm flipH="1">
            <a:off x="2588199" y="3557565"/>
            <a:ext cx="481965" cy="1612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9" idx="7"/>
          </p:cNvCxnSpPr>
          <p:nvPr/>
        </p:nvCxnSpPr>
        <p:spPr>
          <a:xfrm flipH="1">
            <a:off x="1948119" y="3147990"/>
            <a:ext cx="540385" cy="29400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3" idx="2"/>
            <a:endCxn id="9" idx="5"/>
          </p:cNvCxnSpPr>
          <p:nvPr/>
        </p:nvCxnSpPr>
        <p:spPr>
          <a:xfrm flipH="1" flipV="1">
            <a:off x="1948119" y="3581060"/>
            <a:ext cx="453390" cy="20764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822629" y="2029120"/>
            <a:ext cx="752475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李</a:t>
            </a:r>
            <a:r>
              <a:rPr lang="zh-CN" altLang="en-US" b="1">
                <a:solidFill>
                  <a:schemeClr val="tx1"/>
                </a:solidFill>
              </a:rPr>
              <a:t>一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727629" y="2029120"/>
            <a:ext cx="1352550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志愿者</a:t>
            </a:r>
            <a:r>
              <a:rPr lang="zh-CN" altLang="en-US" b="1">
                <a:solidFill>
                  <a:schemeClr val="tx1"/>
                </a:solidFill>
              </a:rPr>
              <a:t>社团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1005124" y="3379765"/>
            <a:ext cx="798195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张四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22629" y="3379765"/>
            <a:ext cx="798195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张</a:t>
            </a:r>
            <a:r>
              <a:rPr lang="zh-CN" altLang="en-US" b="1">
                <a:solidFill>
                  <a:schemeClr val="tx1"/>
                </a:solidFill>
              </a:rPr>
              <a:t>五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1288969" y="2751750"/>
            <a:ext cx="135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b="1"/>
              <a:t>建立</a:t>
            </a:r>
            <a:r>
              <a:rPr lang="zh-CN" altLang="en-US" b="1"/>
              <a:t>关系</a:t>
            </a:r>
            <a:endParaRPr lang="zh-CN" altLang="en-US" b="1"/>
          </a:p>
        </p:txBody>
      </p:sp>
      <p:cxnSp>
        <p:nvCxnSpPr>
          <p:cNvPr id="54" name="直接连接符 53"/>
          <p:cNvCxnSpPr>
            <a:stCxn id="50" idx="2"/>
            <a:endCxn id="51" idx="0"/>
          </p:cNvCxnSpPr>
          <p:nvPr/>
        </p:nvCxnSpPr>
        <p:spPr>
          <a:xfrm>
            <a:off x="11403904" y="2491400"/>
            <a:ext cx="635" cy="888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1"/>
            <a:endCxn id="52" idx="3"/>
          </p:cNvCxnSpPr>
          <p:nvPr/>
        </p:nvCxnSpPr>
        <p:spPr>
          <a:xfrm flipH="1">
            <a:off x="9620824" y="3610905"/>
            <a:ext cx="13843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9652574" y="3610905"/>
            <a:ext cx="135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b="1"/>
              <a:t>亲属关系</a:t>
            </a:r>
            <a:endParaRPr lang="zh-CN" altLang="en-US" b="1"/>
          </a:p>
        </p:txBody>
      </p:sp>
      <p:cxnSp>
        <p:nvCxnSpPr>
          <p:cNvPr id="57" name="直接连接符 56"/>
          <p:cNvCxnSpPr>
            <a:stCxn id="50" idx="1"/>
            <a:endCxn id="49" idx="3"/>
          </p:cNvCxnSpPr>
          <p:nvPr/>
        </p:nvCxnSpPr>
        <p:spPr>
          <a:xfrm flipH="1">
            <a:off x="9575104" y="2260260"/>
            <a:ext cx="11525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9475409" y="2260260"/>
            <a:ext cx="135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b="1"/>
              <a:t>参与关系</a:t>
            </a:r>
            <a:endParaRPr lang="zh-CN" altLang="en-US" b="1"/>
          </a:p>
        </p:txBody>
      </p:sp>
      <p:sp>
        <p:nvSpPr>
          <p:cNvPr id="101" name="椭圆 100"/>
          <p:cNvSpPr/>
          <p:nvPr/>
        </p:nvSpPr>
        <p:spPr>
          <a:xfrm>
            <a:off x="2781239" y="7073560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4639249" y="8377850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737809" y="8724560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1596964" y="10768625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2492949" y="7719990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1377889" y="8308635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1377889" y="9001420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3964879" y="8504850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4183954" y="9001420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2562164" y="10572410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2781239" y="9122705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2492949" y="8377850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3290509" y="8701065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3648014" y="9122705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2014159" y="8701065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1915734" y="9463065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3290509" y="9878355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8" name="直接连接符 117"/>
          <p:cNvCxnSpPr>
            <a:stCxn id="101" idx="4"/>
            <a:endCxn id="105" idx="7"/>
          </p:cNvCxnSpPr>
          <p:nvPr/>
        </p:nvCxnSpPr>
        <p:spPr>
          <a:xfrm flipH="1">
            <a:off x="2679639" y="7269775"/>
            <a:ext cx="211455" cy="4787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05" idx="4"/>
          </p:cNvCxnSpPr>
          <p:nvPr/>
        </p:nvCxnSpPr>
        <p:spPr>
          <a:xfrm>
            <a:off x="2602804" y="7916205"/>
            <a:ext cx="0" cy="46164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1" idx="5"/>
            <a:endCxn id="108" idx="1"/>
          </p:cNvCxnSpPr>
          <p:nvPr/>
        </p:nvCxnSpPr>
        <p:spPr>
          <a:xfrm>
            <a:off x="2967929" y="7241200"/>
            <a:ext cx="1029335" cy="129222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08" idx="5"/>
            <a:endCxn id="109" idx="0"/>
          </p:cNvCxnSpPr>
          <p:nvPr/>
        </p:nvCxnSpPr>
        <p:spPr>
          <a:xfrm>
            <a:off x="4151569" y="8672490"/>
            <a:ext cx="142240" cy="32893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02" idx="2"/>
            <a:endCxn id="108" idx="6"/>
          </p:cNvCxnSpPr>
          <p:nvPr/>
        </p:nvCxnSpPr>
        <p:spPr>
          <a:xfrm flipH="1">
            <a:off x="4183954" y="8476275"/>
            <a:ext cx="455295" cy="127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02" idx="3"/>
            <a:endCxn id="109" idx="7"/>
          </p:cNvCxnSpPr>
          <p:nvPr/>
        </p:nvCxnSpPr>
        <p:spPr>
          <a:xfrm flipH="1">
            <a:off x="4370644" y="8545490"/>
            <a:ext cx="300990" cy="48450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5" idx="5"/>
            <a:endCxn id="113" idx="1"/>
          </p:cNvCxnSpPr>
          <p:nvPr/>
        </p:nvCxnSpPr>
        <p:spPr>
          <a:xfrm>
            <a:off x="2679639" y="7887630"/>
            <a:ext cx="643255" cy="84201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08" idx="2"/>
            <a:endCxn id="113" idx="6"/>
          </p:cNvCxnSpPr>
          <p:nvPr/>
        </p:nvCxnSpPr>
        <p:spPr>
          <a:xfrm flipH="1">
            <a:off x="3509584" y="8603275"/>
            <a:ext cx="455295" cy="196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08" idx="4"/>
            <a:endCxn id="114" idx="7"/>
          </p:cNvCxnSpPr>
          <p:nvPr/>
        </p:nvCxnSpPr>
        <p:spPr>
          <a:xfrm flipH="1">
            <a:off x="3834704" y="8701065"/>
            <a:ext cx="240030" cy="450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09" idx="2"/>
            <a:endCxn id="114" idx="6"/>
          </p:cNvCxnSpPr>
          <p:nvPr/>
        </p:nvCxnSpPr>
        <p:spPr>
          <a:xfrm flipH="1">
            <a:off x="3867089" y="9099845"/>
            <a:ext cx="316865" cy="12128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14" idx="4"/>
            <a:endCxn id="117" idx="7"/>
          </p:cNvCxnSpPr>
          <p:nvPr/>
        </p:nvCxnSpPr>
        <p:spPr>
          <a:xfrm flipH="1">
            <a:off x="3477199" y="9318920"/>
            <a:ext cx="280670" cy="588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13" idx="3"/>
            <a:endCxn id="111" idx="7"/>
          </p:cNvCxnSpPr>
          <p:nvPr/>
        </p:nvCxnSpPr>
        <p:spPr>
          <a:xfrm flipH="1">
            <a:off x="2967929" y="8868705"/>
            <a:ext cx="354965" cy="282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14" idx="3"/>
            <a:endCxn id="111" idx="6"/>
          </p:cNvCxnSpPr>
          <p:nvPr/>
        </p:nvCxnSpPr>
        <p:spPr>
          <a:xfrm flipH="1" flipV="1">
            <a:off x="3000314" y="9221130"/>
            <a:ext cx="680085" cy="69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11" idx="1"/>
            <a:endCxn id="112" idx="4"/>
          </p:cNvCxnSpPr>
          <p:nvPr/>
        </p:nvCxnSpPr>
        <p:spPr>
          <a:xfrm flipH="1" flipV="1">
            <a:off x="2602804" y="8574065"/>
            <a:ext cx="210820" cy="57721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15" idx="7"/>
            <a:endCxn id="112" idx="3"/>
          </p:cNvCxnSpPr>
          <p:nvPr/>
        </p:nvCxnSpPr>
        <p:spPr>
          <a:xfrm flipV="1">
            <a:off x="2200849" y="8545490"/>
            <a:ext cx="324485" cy="1841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15" idx="5"/>
          </p:cNvCxnSpPr>
          <p:nvPr/>
        </p:nvCxnSpPr>
        <p:spPr>
          <a:xfrm>
            <a:off x="2200849" y="8868705"/>
            <a:ext cx="626110" cy="340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11" idx="5"/>
            <a:endCxn id="117" idx="1"/>
          </p:cNvCxnSpPr>
          <p:nvPr/>
        </p:nvCxnSpPr>
        <p:spPr>
          <a:xfrm>
            <a:off x="2967929" y="9290345"/>
            <a:ext cx="354965" cy="6165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16" idx="0"/>
            <a:endCxn id="115" idx="4"/>
          </p:cNvCxnSpPr>
          <p:nvPr/>
        </p:nvCxnSpPr>
        <p:spPr>
          <a:xfrm flipV="1">
            <a:off x="2025589" y="8897280"/>
            <a:ext cx="98425" cy="56578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11" idx="3"/>
            <a:endCxn id="116" idx="7"/>
          </p:cNvCxnSpPr>
          <p:nvPr/>
        </p:nvCxnSpPr>
        <p:spPr>
          <a:xfrm flipH="1">
            <a:off x="2102424" y="9290345"/>
            <a:ext cx="711200" cy="2012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17" idx="3"/>
            <a:endCxn id="110" idx="7"/>
          </p:cNvCxnSpPr>
          <p:nvPr/>
        </p:nvCxnSpPr>
        <p:spPr>
          <a:xfrm flipH="1">
            <a:off x="2748854" y="10045995"/>
            <a:ext cx="574040" cy="5549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H="1">
            <a:off x="1783654" y="10670835"/>
            <a:ext cx="778510" cy="1263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15" idx="1"/>
            <a:endCxn id="106" idx="6"/>
          </p:cNvCxnSpPr>
          <p:nvPr/>
        </p:nvCxnSpPr>
        <p:spPr>
          <a:xfrm flipH="1" flipV="1">
            <a:off x="1596964" y="8407060"/>
            <a:ext cx="449580" cy="322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15" idx="3"/>
            <a:endCxn id="107" idx="7"/>
          </p:cNvCxnSpPr>
          <p:nvPr/>
        </p:nvCxnSpPr>
        <p:spPr>
          <a:xfrm flipH="1">
            <a:off x="1564579" y="8868705"/>
            <a:ext cx="481965" cy="161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endCxn id="103" idx="7"/>
          </p:cNvCxnSpPr>
          <p:nvPr/>
        </p:nvCxnSpPr>
        <p:spPr>
          <a:xfrm flipH="1">
            <a:off x="924499" y="8459130"/>
            <a:ext cx="540385" cy="29400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07" idx="2"/>
            <a:endCxn id="103" idx="5"/>
          </p:cNvCxnSpPr>
          <p:nvPr/>
        </p:nvCxnSpPr>
        <p:spPr>
          <a:xfrm flipH="1" flipV="1">
            <a:off x="924499" y="8892200"/>
            <a:ext cx="453390" cy="20764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6745544" y="14778650"/>
            <a:ext cx="752475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上海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745544" y="12721250"/>
            <a:ext cx="2272665" cy="61214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华东师范大学</a:t>
            </a:r>
            <a:endParaRPr lang="zh-CN" altLang="en-US" b="1">
              <a:solidFill>
                <a:schemeClr val="tx1"/>
              </a:solidFill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</a:rPr>
              <a:t>数据科学与</a:t>
            </a:r>
            <a:r>
              <a:rPr lang="zh-CN" altLang="en-US" b="1">
                <a:solidFill>
                  <a:schemeClr val="tx1"/>
                </a:solidFill>
              </a:rPr>
              <a:t>工程学院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745544" y="13824880"/>
            <a:ext cx="752475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硕士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3810574" y="13824880"/>
            <a:ext cx="798195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？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5289489" y="13687720"/>
            <a:ext cx="135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b="1"/>
              <a:t>最高学历</a:t>
            </a:r>
            <a:endParaRPr lang="zh-CN" altLang="en-US" b="1"/>
          </a:p>
        </p:txBody>
      </p:sp>
      <p:sp>
        <p:nvSpPr>
          <p:cNvPr id="148" name="文本框 147"/>
          <p:cNvSpPr txBox="1"/>
          <p:nvPr/>
        </p:nvSpPr>
        <p:spPr>
          <a:xfrm>
            <a:off x="4931349" y="14641490"/>
            <a:ext cx="135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b="1"/>
              <a:t>家乡</a:t>
            </a:r>
            <a:endParaRPr lang="zh-CN" altLang="en-US" b="1"/>
          </a:p>
        </p:txBody>
      </p:sp>
      <p:sp>
        <p:nvSpPr>
          <p:cNvPr id="149" name="文本框 148"/>
          <p:cNvSpPr txBox="1"/>
          <p:nvPr/>
        </p:nvSpPr>
        <p:spPr>
          <a:xfrm>
            <a:off x="5000564" y="13036210"/>
            <a:ext cx="135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b="1"/>
              <a:t>就读</a:t>
            </a:r>
            <a:r>
              <a:rPr lang="zh-CN" altLang="en-US" b="1"/>
              <a:t>于</a:t>
            </a:r>
            <a:endParaRPr lang="zh-CN" altLang="en-US" b="1"/>
          </a:p>
        </p:txBody>
      </p:sp>
      <p:cxnSp>
        <p:nvCxnSpPr>
          <p:cNvPr id="150" name="直接箭头连接符 149"/>
          <p:cNvCxnSpPr>
            <a:stCxn id="146" idx="3"/>
            <a:endCxn id="145" idx="1"/>
          </p:cNvCxnSpPr>
          <p:nvPr/>
        </p:nvCxnSpPr>
        <p:spPr>
          <a:xfrm>
            <a:off x="4608769" y="14056020"/>
            <a:ext cx="21367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46" idx="3"/>
            <a:endCxn id="144" idx="1"/>
          </p:cNvCxnSpPr>
          <p:nvPr/>
        </p:nvCxnSpPr>
        <p:spPr>
          <a:xfrm flipV="1">
            <a:off x="4608769" y="13027320"/>
            <a:ext cx="2136775" cy="102870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6" idx="3"/>
            <a:endCxn id="143" idx="1"/>
          </p:cNvCxnSpPr>
          <p:nvPr/>
        </p:nvCxnSpPr>
        <p:spPr>
          <a:xfrm>
            <a:off x="4608769" y="14056020"/>
            <a:ext cx="2136775" cy="95377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1660464" y="17988575"/>
            <a:ext cx="120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b="1"/>
              <a:t>客户端</a:t>
            </a:r>
            <a:endParaRPr lang="zh-CN" altLang="en-US" b="1"/>
          </a:p>
        </p:txBody>
      </p:sp>
      <p:sp>
        <p:nvSpPr>
          <p:cNvPr id="154" name="矩形 153"/>
          <p:cNvSpPr/>
          <p:nvPr/>
        </p:nvSpPr>
        <p:spPr>
          <a:xfrm>
            <a:off x="2731709" y="17692665"/>
            <a:ext cx="576580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键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2731709" y="18252735"/>
            <a:ext cx="576580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值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1856679" y="17534550"/>
            <a:ext cx="3276600" cy="127571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3932494" y="17526295"/>
            <a:ext cx="1200785" cy="6286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散列函数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932494" y="18154945"/>
            <a:ext cx="1200785" cy="6642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网络</a:t>
            </a:r>
            <a:r>
              <a:rPr lang="zh-CN" altLang="en-US" b="1">
                <a:solidFill>
                  <a:schemeClr val="tx1"/>
                </a:solidFill>
              </a:rPr>
              <a:t>驱动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59" name="直接箭头连接符 158"/>
          <p:cNvCxnSpPr>
            <a:endCxn id="158" idx="1"/>
          </p:cNvCxnSpPr>
          <p:nvPr/>
        </p:nvCxnSpPr>
        <p:spPr>
          <a:xfrm>
            <a:off x="3331149" y="18120020"/>
            <a:ext cx="601345" cy="36703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55" idx="3"/>
            <a:endCxn id="158" idx="1"/>
          </p:cNvCxnSpPr>
          <p:nvPr/>
        </p:nvCxnSpPr>
        <p:spPr>
          <a:xfrm>
            <a:off x="3308289" y="18483875"/>
            <a:ext cx="624205" cy="3175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54" idx="3"/>
            <a:endCxn id="157" idx="1"/>
          </p:cNvCxnSpPr>
          <p:nvPr/>
        </p:nvCxnSpPr>
        <p:spPr>
          <a:xfrm flipV="1">
            <a:off x="3308289" y="17840620"/>
            <a:ext cx="624205" cy="8318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7178614" y="16631580"/>
            <a:ext cx="3568065" cy="410654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7433884" y="16835415"/>
            <a:ext cx="576580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值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7433884" y="17297695"/>
            <a:ext cx="576580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值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7433884" y="18072395"/>
            <a:ext cx="576580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值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66" name="直接连接符 165"/>
          <p:cNvCxnSpPr/>
          <p:nvPr/>
        </p:nvCxnSpPr>
        <p:spPr>
          <a:xfrm>
            <a:off x="7590094" y="17897770"/>
            <a:ext cx="26924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7260529" y="16712860"/>
            <a:ext cx="1847215" cy="187452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文本框 167"/>
          <p:cNvSpPr txBox="1"/>
          <p:nvPr/>
        </p:nvSpPr>
        <p:spPr>
          <a:xfrm>
            <a:off x="7906959" y="17391675"/>
            <a:ext cx="120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b="1"/>
              <a:t>桶</a:t>
            </a:r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169" name="文本框 168"/>
          <p:cNvSpPr txBox="1"/>
          <p:nvPr/>
        </p:nvSpPr>
        <p:spPr>
          <a:xfrm>
            <a:off x="9437944" y="18534675"/>
            <a:ext cx="120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b="1"/>
              <a:t>机器</a:t>
            </a:r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170" name="矩形 169"/>
          <p:cNvSpPr/>
          <p:nvPr/>
        </p:nvSpPr>
        <p:spPr>
          <a:xfrm>
            <a:off x="7433884" y="18916310"/>
            <a:ext cx="576580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值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7433884" y="19378590"/>
            <a:ext cx="576580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值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7433884" y="20153290"/>
            <a:ext cx="576580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值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73" name="直接连接符 172"/>
          <p:cNvCxnSpPr/>
          <p:nvPr/>
        </p:nvCxnSpPr>
        <p:spPr>
          <a:xfrm>
            <a:off x="7590094" y="19978665"/>
            <a:ext cx="26924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7260529" y="18793755"/>
            <a:ext cx="1847215" cy="187452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文本框 174"/>
          <p:cNvSpPr txBox="1"/>
          <p:nvPr/>
        </p:nvSpPr>
        <p:spPr>
          <a:xfrm>
            <a:off x="7906959" y="19472570"/>
            <a:ext cx="120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b="1"/>
              <a:t>桶</a:t>
            </a:r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76" name="矩形 175"/>
          <p:cNvSpPr/>
          <p:nvPr/>
        </p:nvSpPr>
        <p:spPr>
          <a:xfrm>
            <a:off x="7433884" y="21256920"/>
            <a:ext cx="576580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值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7433884" y="21719200"/>
            <a:ext cx="576580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值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7433884" y="22476120"/>
            <a:ext cx="576580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值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79" name="直接连接符 178"/>
          <p:cNvCxnSpPr/>
          <p:nvPr/>
        </p:nvCxnSpPr>
        <p:spPr>
          <a:xfrm>
            <a:off x="7587554" y="22328800"/>
            <a:ext cx="26924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7260529" y="21151510"/>
            <a:ext cx="1847215" cy="187452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7859334" y="21813180"/>
            <a:ext cx="120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b="1"/>
              <a:t>桶</a:t>
            </a:r>
            <a:r>
              <a:rPr lang="en-US" altLang="zh-CN" b="1"/>
              <a:t>N</a:t>
            </a:r>
            <a:endParaRPr lang="en-US" altLang="zh-CN" b="1"/>
          </a:p>
        </p:txBody>
      </p:sp>
      <p:sp>
        <p:nvSpPr>
          <p:cNvPr id="182" name="矩形 181"/>
          <p:cNvSpPr/>
          <p:nvPr/>
        </p:nvSpPr>
        <p:spPr>
          <a:xfrm>
            <a:off x="6341684" y="18709300"/>
            <a:ext cx="2983865" cy="44100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3" name="直接连接符 182"/>
          <p:cNvCxnSpPr/>
          <p:nvPr/>
        </p:nvCxnSpPr>
        <p:spPr>
          <a:xfrm>
            <a:off x="7587554" y="20927355"/>
            <a:ext cx="26924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/>
          <p:cNvSpPr txBox="1"/>
          <p:nvPr/>
        </p:nvSpPr>
        <p:spPr>
          <a:xfrm>
            <a:off x="6233099" y="20760350"/>
            <a:ext cx="120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b="1"/>
              <a:t>机器</a:t>
            </a:r>
            <a:r>
              <a:rPr lang="en-US" altLang="zh-CN" b="1"/>
              <a:t>M</a:t>
            </a:r>
            <a:endParaRPr lang="en-US" altLang="zh-CN" b="1"/>
          </a:p>
        </p:txBody>
      </p:sp>
      <p:cxnSp>
        <p:nvCxnSpPr>
          <p:cNvPr id="185" name="直接箭头连接符 184"/>
          <p:cNvCxnSpPr>
            <a:endCxn id="171" idx="1"/>
          </p:cNvCxnSpPr>
          <p:nvPr/>
        </p:nvCxnSpPr>
        <p:spPr>
          <a:xfrm>
            <a:off x="5142804" y="18487050"/>
            <a:ext cx="2291080" cy="112268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2612964" y="25057395"/>
            <a:ext cx="768350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名称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2612964" y="25519675"/>
            <a:ext cx="76835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值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3366709" y="27819010"/>
            <a:ext cx="2421890" cy="114490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文本框 188"/>
          <p:cNvSpPr txBox="1"/>
          <p:nvPr/>
        </p:nvSpPr>
        <p:spPr>
          <a:xfrm>
            <a:off x="5668584" y="28206995"/>
            <a:ext cx="120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b="1"/>
              <a:t>列</a:t>
            </a:r>
            <a:r>
              <a:rPr lang="zh-CN" altLang="en-US" b="1"/>
              <a:t>族</a:t>
            </a:r>
            <a:endParaRPr lang="zh-CN" altLang="en-US" b="1"/>
          </a:p>
        </p:txBody>
      </p:sp>
      <p:sp>
        <p:nvSpPr>
          <p:cNvPr id="190" name="文本框 189"/>
          <p:cNvSpPr txBox="1"/>
          <p:nvPr/>
        </p:nvSpPr>
        <p:spPr>
          <a:xfrm>
            <a:off x="4788474" y="26709665"/>
            <a:ext cx="120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b="1"/>
              <a:t>超级</a:t>
            </a:r>
            <a:r>
              <a:rPr lang="zh-CN" altLang="en-US" b="1"/>
              <a:t>列</a:t>
            </a:r>
            <a:endParaRPr lang="zh-CN" altLang="en-US" b="1"/>
          </a:p>
        </p:txBody>
      </p:sp>
      <p:sp>
        <p:nvSpPr>
          <p:cNvPr id="191" name="矩形 190"/>
          <p:cNvSpPr/>
          <p:nvPr/>
        </p:nvSpPr>
        <p:spPr>
          <a:xfrm>
            <a:off x="2612964" y="26200395"/>
            <a:ext cx="2112645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超级列</a:t>
            </a:r>
            <a:r>
              <a:rPr lang="zh-CN" altLang="en-US" b="1">
                <a:solidFill>
                  <a:schemeClr val="tx1"/>
                </a:solidFill>
              </a:rPr>
              <a:t>名称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2612964" y="26662675"/>
            <a:ext cx="768350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名称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2612964" y="27124955"/>
            <a:ext cx="76835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值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3381314" y="26662675"/>
            <a:ext cx="576580" cy="82994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95" name="直接连接符 194"/>
          <p:cNvCxnSpPr/>
          <p:nvPr/>
        </p:nvCxnSpPr>
        <p:spPr>
          <a:xfrm>
            <a:off x="3534984" y="27124955"/>
            <a:ext cx="26924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>
          <a:xfrm>
            <a:off x="3957894" y="26676010"/>
            <a:ext cx="768350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名称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3957894" y="27138290"/>
            <a:ext cx="76835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值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612964" y="27819010"/>
            <a:ext cx="753745" cy="114427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行</a:t>
            </a:r>
            <a:r>
              <a:rPr lang="zh-CN" altLang="en-US" b="1">
                <a:solidFill>
                  <a:schemeClr val="tx1"/>
                </a:solidFill>
              </a:rPr>
              <a:t>键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3534984" y="27959980"/>
            <a:ext cx="768350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名称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3534984" y="28422260"/>
            <a:ext cx="76835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值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4303334" y="27959980"/>
            <a:ext cx="576580" cy="82994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202" name="直接连接符 201"/>
          <p:cNvCxnSpPr/>
          <p:nvPr/>
        </p:nvCxnSpPr>
        <p:spPr>
          <a:xfrm>
            <a:off x="4457004" y="28422260"/>
            <a:ext cx="26924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4879914" y="27959980"/>
            <a:ext cx="768350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名称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4879914" y="28422260"/>
            <a:ext cx="76835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值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3366709" y="29304910"/>
            <a:ext cx="5066665" cy="14458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文本框 205"/>
          <p:cNvSpPr txBox="1"/>
          <p:nvPr/>
        </p:nvSpPr>
        <p:spPr>
          <a:xfrm>
            <a:off x="8511479" y="29759570"/>
            <a:ext cx="120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b="1"/>
              <a:t>超级列</a:t>
            </a:r>
            <a:r>
              <a:rPr lang="zh-CN" altLang="en-US" b="1"/>
              <a:t>族</a:t>
            </a:r>
            <a:endParaRPr lang="zh-CN" altLang="en-US" b="1"/>
          </a:p>
        </p:txBody>
      </p:sp>
      <p:sp>
        <p:nvSpPr>
          <p:cNvPr id="207" name="矩形 206"/>
          <p:cNvSpPr/>
          <p:nvPr/>
        </p:nvSpPr>
        <p:spPr>
          <a:xfrm>
            <a:off x="2612964" y="29288400"/>
            <a:ext cx="753745" cy="14655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行</a:t>
            </a:r>
            <a:r>
              <a:rPr lang="zh-CN" altLang="en-US" b="1">
                <a:solidFill>
                  <a:schemeClr val="tx1"/>
                </a:solidFill>
              </a:rPr>
              <a:t>键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3534984" y="29864980"/>
            <a:ext cx="768350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名称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3534984" y="30327260"/>
            <a:ext cx="76835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值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4303334" y="29864980"/>
            <a:ext cx="576580" cy="82994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211" name="直接连接符 210"/>
          <p:cNvCxnSpPr/>
          <p:nvPr/>
        </p:nvCxnSpPr>
        <p:spPr>
          <a:xfrm>
            <a:off x="4457004" y="30327260"/>
            <a:ext cx="26924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4879914" y="29864980"/>
            <a:ext cx="768350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名称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4879914" y="30327260"/>
            <a:ext cx="76835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值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3534984" y="29392540"/>
            <a:ext cx="2112645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超级列</a:t>
            </a:r>
            <a:r>
              <a:rPr lang="zh-CN" altLang="en-US" b="1">
                <a:solidFill>
                  <a:schemeClr val="tx1"/>
                </a:solidFill>
              </a:rPr>
              <a:t>名称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6107369" y="29875140"/>
            <a:ext cx="768350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名称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6107369" y="30337420"/>
            <a:ext cx="76835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值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875719" y="29875140"/>
            <a:ext cx="576580" cy="82994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218" name="直接连接符 217"/>
          <p:cNvCxnSpPr/>
          <p:nvPr/>
        </p:nvCxnSpPr>
        <p:spPr>
          <a:xfrm>
            <a:off x="7029389" y="30337420"/>
            <a:ext cx="26924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452299" y="29875140"/>
            <a:ext cx="768350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名称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7452299" y="30337420"/>
            <a:ext cx="76835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值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6107369" y="29402700"/>
            <a:ext cx="2112645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超级列</a:t>
            </a:r>
            <a:r>
              <a:rPr lang="zh-CN" altLang="en-US" b="1">
                <a:solidFill>
                  <a:schemeClr val="tx1"/>
                </a:solidFill>
              </a:rPr>
              <a:t>名称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222" name="直接连接符 221"/>
          <p:cNvCxnSpPr/>
          <p:nvPr/>
        </p:nvCxnSpPr>
        <p:spPr>
          <a:xfrm>
            <a:off x="5765739" y="30094215"/>
            <a:ext cx="26924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3256219" y="25250435"/>
            <a:ext cx="120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b="1"/>
              <a:t>列</a:t>
            </a:r>
            <a:endParaRPr lang="zh-CN" altLang="en-US" b="1"/>
          </a:p>
        </p:txBody>
      </p:sp>
      <p:sp>
        <p:nvSpPr>
          <p:cNvPr id="224" name="矩形 223"/>
          <p:cNvSpPr/>
          <p:nvPr/>
        </p:nvSpPr>
        <p:spPr>
          <a:xfrm>
            <a:off x="10954324" y="26391530"/>
            <a:ext cx="868045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David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11012109" y="25171060"/>
            <a:ext cx="751840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Bob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8767384" y="26402325"/>
            <a:ext cx="1050925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Charlie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8893749" y="25194555"/>
            <a:ext cx="798195" cy="4622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Alice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9764969" y="25057395"/>
            <a:ext cx="114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b="1"/>
              <a:t>FRIEND</a:t>
            </a:r>
            <a:endParaRPr lang="en-US" altLang="zh-CN" b="1"/>
          </a:p>
        </p:txBody>
      </p:sp>
      <p:cxnSp>
        <p:nvCxnSpPr>
          <p:cNvPr id="229" name="直接箭头连接符 228"/>
          <p:cNvCxnSpPr>
            <a:stCxn id="227" idx="2"/>
            <a:endCxn id="226" idx="0"/>
          </p:cNvCxnSpPr>
          <p:nvPr/>
        </p:nvCxnSpPr>
        <p:spPr>
          <a:xfrm>
            <a:off x="9293164" y="25656835"/>
            <a:ext cx="0" cy="74549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227" idx="3"/>
            <a:endCxn id="225" idx="1"/>
          </p:cNvCxnSpPr>
          <p:nvPr/>
        </p:nvCxnSpPr>
        <p:spPr>
          <a:xfrm flipV="1">
            <a:off x="9691944" y="25402200"/>
            <a:ext cx="1320165" cy="2349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stCxn id="226" idx="3"/>
            <a:endCxn id="224" idx="1"/>
          </p:cNvCxnSpPr>
          <p:nvPr/>
        </p:nvCxnSpPr>
        <p:spPr>
          <a:xfrm flipV="1">
            <a:off x="9818309" y="26622670"/>
            <a:ext cx="1136015" cy="1079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225" idx="2"/>
            <a:endCxn id="224" idx="0"/>
          </p:cNvCxnSpPr>
          <p:nvPr/>
        </p:nvCxnSpPr>
        <p:spPr>
          <a:xfrm>
            <a:off x="11388029" y="25633340"/>
            <a:ext cx="635" cy="75819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3" name="文本框 232"/>
          <p:cNvSpPr txBox="1"/>
          <p:nvPr/>
        </p:nvSpPr>
        <p:spPr>
          <a:xfrm>
            <a:off x="11388029" y="25828285"/>
            <a:ext cx="114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b="1"/>
              <a:t>FRIEND</a:t>
            </a:r>
            <a:endParaRPr lang="en-US" altLang="zh-CN" b="1"/>
          </a:p>
        </p:txBody>
      </p:sp>
      <p:sp>
        <p:nvSpPr>
          <p:cNvPr id="234" name="文本框 233"/>
          <p:cNvSpPr txBox="1"/>
          <p:nvPr/>
        </p:nvSpPr>
        <p:spPr>
          <a:xfrm>
            <a:off x="9787194" y="26208650"/>
            <a:ext cx="114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b="1"/>
              <a:t>FRIEND</a:t>
            </a:r>
            <a:endParaRPr lang="en-US" altLang="zh-CN" b="1"/>
          </a:p>
        </p:txBody>
      </p:sp>
      <p:sp>
        <p:nvSpPr>
          <p:cNvPr id="235" name="文本框 234"/>
          <p:cNvSpPr txBox="1"/>
          <p:nvPr/>
        </p:nvSpPr>
        <p:spPr>
          <a:xfrm>
            <a:off x="8149529" y="25830825"/>
            <a:ext cx="114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b="1"/>
              <a:t>FRIEND</a:t>
            </a:r>
            <a:endParaRPr lang="en-US" altLang="zh-CN" b="1"/>
          </a:p>
        </p:txBody>
      </p:sp>
      <p:sp>
        <p:nvSpPr>
          <p:cNvPr id="236" name="椭圆 235"/>
          <p:cNvSpPr/>
          <p:nvPr/>
        </p:nvSpPr>
        <p:spPr>
          <a:xfrm>
            <a:off x="11861739" y="7073560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13719749" y="8377850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9818309" y="8724560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10677464" y="10768625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11573449" y="7719990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10458389" y="8308635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10458389" y="9001420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13045379" y="8504850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13264454" y="9001420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11642664" y="10572410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11861739" y="9122705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11573449" y="8377850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12371009" y="8701065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12728514" y="9122705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11094659" y="8701065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10996234" y="9463065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12371009" y="9878355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3" name="直接连接符 252"/>
          <p:cNvCxnSpPr>
            <a:stCxn id="236" idx="4"/>
            <a:endCxn id="240" idx="7"/>
          </p:cNvCxnSpPr>
          <p:nvPr/>
        </p:nvCxnSpPr>
        <p:spPr>
          <a:xfrm flipH="1">
            <a:off x="11760139" y="7269775"/>
            <a:ext cx="211455" cy="4787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40" idx="4"/>
          </p:cNvCxnSpPr>
          <p:nvPr/>
        </p:nvCxnSpPr>
        <p:spPr>
          <a:xfrm>
            <a:off x="11683304" y="7916205"/>
            <a:ext cx="0" cy="46164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36" idx="5"/>
            <a:endCxn id="243" idx="1"/>
          </p:cNvCxnSpPr>
          <p:nvPr/>
        </p:nvCxnSpPr>
        <p:spPr>
          <a:xfrm>
            <a:off x="12048429" y="7241200"/>
            <a:ext cx="1029335" cy="129222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" name="直接连接符 255"/>
          <p:cNvCxnSpPr>
            <a:stCxn id="243" idx="5"/>
            <a:endCxn id="244" idx="0"/>
          </p:cNvCxnSpPr>
          <p:nvPr/>
        </p:nvCxnSpPr>
        <p:spPr>
          <a:xfrm>
            <a:off x="13232069" y="8672490"/>
            <a:ext cx="142240" cy="32893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37" idx="2"/>
            <a:endCxn id="243" idx="6"/>
          </p:cNvCxnSpPr>
          <p:nvPr/>
        </p:nvCxnSpPr>
        <p:spPr>
          <a:xfrm flipH="1">
            <a:off x="13264454" y="8476275"/>
            <a:ext cx="455295" cy="127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237" idx="3"/>
            <a:endCxn id="244" idx="7"/>
          </p:cNvCxnSpPr>
          <p:nvPr/>
        </p:nvCxnSpPr>
        <p:spPr>
          <a:xfrm flipH="1">
            <a:off x="13451144" y="8545490"/>
            <a:ext cx="300990" cy="48450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40" idx="5"/>
            <a:endCxn id="248" idx="1"/>
          </p:cNvCxnSpPr>
          <p:nvPr/>
        </p:nvCxnSpPr>
        <p:spPr>
          <a:xfrm>
            <a:off x="11760139" y="7887630"/>
            <a:ext cx="643255" cy="84201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43" idx="2"/>
            <a:endCxn id="248" idx="6"/>
          </p:cNvCxnSpPr>
          <p:nvPr/>
        </p:nvCxnSpPr>
        <p:spPr>
          <a:xfrm flipH="1">
            <a:off x="12590084" y="8603275"/>
            <a:ext cx="455295" cy="19621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43" idx="4"/>
            <a:endCxn id="249" idx="7"/>
          </p:cNvCxnSpPr>
          <p:nvPr/>
        </p:nvCxnSpPr>
        <p:spPr>
          <a:xfrm flipH="1">
            <a:off x="12915204" y="8701065"/>
            <a:ext cx="240030" cy="45021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stCxn id="244" idx="2"/>
            <a:endCxn id="249" idx="6"/>
          </p:cNvCxnSpPr>
          <p:nvPr/>
        </p:nvCxnSpPr>
        <p:spPr>
          <a:xfrm flipH="1">
            <a:off x="12947589" y="9099845"/>
            <a:ext cx="316865" cy="12128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49" idx="4"/>
            <a:endCxn id="252" idx="7"/>
          </p:cNvCxnSpPr>
          <p:nvPr/>
        </p:nvCxnSpPr>
        <p:spPr>
          <a:xfrm flipH="1">
            <a:off x="12557699" y="9318920"/>
            <a:ext cx="280670" cy="588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248" idx="3"/>
            <a:endCxn id="246" idx="7"/>
          </p:cNvCxnSpPr>
          <p:nvPr/>
        </p:nvCxnSpPr>
        <p:spPr>
          <a:xfrm flipH="1">
            <a:off x="12048429" y="8868705"/>
            <a:ext cx="354965" cy="28257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49" idx="3"/>
            <a:endCxn id="246" idx="6"/>
          </p:cNvCxnSpPr>
          <p:nvPr/>
        </p:nvCxnSpPr>
        <p:spPr>
          <a:xfrm flipH="1" flipV="1">
            <a:off x="12080814" y="9221130"/>
            <a:ext cx="680085" cy="69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46" idx="1"/>
            <a:endCxn id="247" idx="4"/>
          </p:cNvCxnSpPr>
          <p:nvPr/>
        </p:nvCxnSpPr>
        <p:spPr>
          <a:xfrm flipH="1" flipV="1">
            <a:off x="11683304" y="8574065"/>
            <a:ext cx="210820" cy="57721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50" idx="7"/>
            <a:endCxn id="247" idx="3"/>
          </p:cNvCxnSpPr>
          <p:nvPr/>
        </p:nvCxnSpPr>
        <p:spPr>
          <a:xfrm flipV="1">
            <a:off x="11281349" y="8545490"/>
            <a:ext cx="324485" cy="1841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50" idx="5"/>
          </p:cNvCxnSpPr>
          <p:nvPr/>
        </p:nvCxnSpPr>
        <p:spPr>
          <a:xfrm>
            <a:off x="11281349" y="8868705"/>
            <a:ext cx="626110" cy="34099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246" idx="5"/>
            <a:endCxn id="252" idx="1"/>
          </p:cNvCxnSpPr>
          <p:nvPr/>
        </p:nvCxnSpPr>
        <p:spPr>
          <a:xfrm>
            <a:off x="12048429" y="9290345"/>
            <a:ext cx="354965" cy="61658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51" idx="0"/>
            <a:endCxn id="250" idx="4"/>
          </p:cNvCxnSpPr>
          <p:nvPr/>
        </p:nvCxnSpPr>
        <p:spPr>
          <a:xfrm flipV="1">
            <a:off x="11106089" y="8897280"/>
            <a:ext cx="98425" cy="56578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/>
          <p:cNvCxnSpPr>
            <a:stCxn id="246" idx="3"/>
            <a:endCxn id="251" idx="7"/>
          </p:cNvCxnSpPr>
          <p:nvPr/>
        </p:nvCxnSpPr>
        <p:spPr>
          <a:xfrm flipH="1">
            <a:off x="11182924" y="9290345"/>
            <a:ext cx="711200" cy="2012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52" idx="3"/>
            <a:endCxn id="245" idx="7"/>
          </p:cNvCxnSpPr>
          <p:nvPr/>
        </p:nvCxnSpPr>
        <p:spPr>
          <a:xfrm flipH="1">
            <a:off x="11829354" y="10045995"/>
            <a:ext cx="574040" cy="5549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45" idx="2"/>
            <a:endCxn id="239" idx="7"/>
          </p:cNvCxnSpPr>
          <p:nvPr/>
        </p:nvCxnSpPr>
        <p:spPr>
          <a:xfrm flipH="1">
            <a:off x="10864154" y="10670835"/>
            <a:ext cx="778510" cy="1263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50" idx="1"/>
            <a:endCxn id="241" idx="6"/>
          </p:cNvCxnSpPr>
          <p:nvPr/>
        </p:nvCxnSpPr>
        <p:spPr>
          <a:xfrm flipH="1" flipV="1">
            <a:off x="10677464" y="8407060"/>
            <a:ext cx="449580" cy="3225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50" idx="3"/>
            <a:endCxn id="242" idx="7"/>
          </p:cNvCxnSpPr>
          <p:nvPr/>
        </p:nvCxnSpPr>
        <p:spPr>
          <a:xfrm flipH="1">
            <a:off x="10645079" y="8868705"/>
            <a:ext cx="481965" cy="16129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/>
          <p:cNvCxnSpPr>
            <a:endCxn id="238" idx="7"/>
          </p:cNvCxnSpPr>
          <p:nvPr/>
        </p:nvCxnSpPr>
        <p:spPr>
          <a:xfrm flipH="1">
            <a:off x="10004999" y="8459130"/>
            <a:ext cx="540385" cy="29400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242" idx="2"/>
            <a:endCxn id="238" idx="5"/>
          </p:cNvCxnSpPr>
          <p:nvPr/>
        </p:nvCxnSpPr>
        <p:spPr>
          <a:xfrm flipH="1" flipV="1">
            <a:off x="10004999" y="8892200"/>
            <a:ext cx="453390" cy="20764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0" name="椭圆 319"/>
          <p:cNvSpPr/>
          <p:nvPr/>
        </p:nvSpPr>
        <p:spPr>
          <a:xfrm>
            <a:off x="7263069" y="7073560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9121079" y="8377850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5219639" y="8724560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6078794" y="10768625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6974779" y="7719990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5859719" y="8308635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5859719" y="9001420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8446709" y="8504850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8665784" y="9001420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7043994" y="10572410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7263069" y="9122705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6974779" y="8377850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7772339" y="8701065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8129844" y="9122705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6495989" y="8701065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6397564" y="9463065"/>
            <a:ext cx="219075" cy="196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7772339" y="9878355"/>
            <a:ext cx="219075" cy="1962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7" name="直接连接符 336"/>
          <p:cNvCxnSpPr>
            <a:stCxn id="320" idx="4"/>
            <a:endCxn id="324" idx="7"/>
          </p:cNvCxnSpPr>
          <p:nvPr/>
        </p:nvCxnSpPr>
        <p:spPr>
          <a:xfrm flipH="1">
            <a:off x="7161469" y="7269775"/>
            <a:ext cx="211455" cy="4787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24" idx="4"/>
          </p:cNvCxnSpPr>
          <p:nvPr/>
        </p:nvCxnSpPr>
        <p:spPr>
          <a:xfrm>
            <a:off x="7084634" y="7916205"/>
            <a:ext cx="0" cy="46164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20" idx="5"/>
            <a:endCxn id="327" idx="1"/>
          </p:cNvCxnSpPr>
          <p:nvPr/>
        </p:nvCxnSpPr>
        <p:spPr>
          <a:xfrm>
            <a:off x="7449759" y="7241200"/>
            <a:ext cx="1029335" cy="129222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327" idx="5"/>
            <a:endCxn id="328" idx="0"/>
          </p:cNvCxnSpPr>
          <p:nvPr/>
        </p:nvCxnSpPr>
        <p:spPr>
          <a:xfrm>
            <a:off x="8633399" y="8672490"/>
            <a:ext cx="142240" cy="32893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1" name="直接连接符 340"/>
          <p:cNvCxnSpPr>
            <a:stCxn id="321" idx="2"/>
            <a:endCxn id="327" idx="6"/>
          </p:cNvCxnSpPr>
          <p:nvPr/>
        </p:nvCxnSpPr>
        <p:spPr>
          <a:xfrm flipH="1">
            <a:off x="8665784" y="8476275"/>
            <a:ext cx="455295" cy="127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321" idx="3"/>
            <a:endCxn id="328" idx="7"/>
          </p:cNvCxnSpPr>
          <p:nvPr/>
        </p:nvCxnSpPr>
        <p:spPr>
          <a:xfrm flipH="1">
            <a:off x="8852474" y="8545490"/>
            <a:ext cx="300990" cy="48450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stCxn id="324" idx="5"/>
            <a:endCxn id="332" idx="1"/>
          </p:cNvCxnSpPr>
          <p:nvPr/>
        </p:nvCxnSpPr>
        <p:spPr>
          <a:xfrm>
            <a:off x="7161469" y="7887630"/>
            <a:ext cx="643255" cy="84201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4" name="直接连接符 343"/>
          <p:cNvCxnSpPr>
            <a:stCxn id="327" idx="2"/>
            <a:endCxn id="332" idx="6"/>
          </p:cNvCxnSpPr>
          <p:nvPr/>
        </p:nvCxnSpPr>
        <p:spPr>
          <a:xfrm flipH="1">
            <a:off x="7991414" y="8603275"/>
            <a:ext cx="455295" cy="19621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327" idx="4"/>
            <a:endCxn id="333" idx="7"/>
          </p:cNvCxnSpPr>
          <p:nvPr/>
        </p:nvCxnSpPr>
        <p:spPr>
          <a:xfrm flipH="1">
            <a:off x="8316534" y="8701065"/>
            <a:ext cx="240030" cy="45021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328" idx="2"/>
            <a:endCxn id="333" idx="6"/>
          </p:cNvCxnSpPr>
          <p:nvPr/>
        </p:nvCxnSpPr>
        <p:spPr>
          <a:xfrm flipH="1">
            <a:off x="8348919" y="9099845"/>
            <a:ext cx="316865" cy="12128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33" idx="4"/>
            <a:endCxn id="336" idx="7"/>
          </p:cNvCxnSpPr>
          <p:nvPr/>
        </p:nvCxnSpPr>
        <p:spPr>
          <a:xfrm flipH="1">
            <a:off x="7959029" y="9318920"/>
            <a:ext cx="280670" cy="588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32" idx="3"/>
            <a:endCxn id="330" idx="7"/>
          </p:cNvCxnSpPr>
          <p:nvPr/>
        </p:nvCxnSpPr>
        <p:spPr>
          <a:xfrm flipH="1">
            <a:off x="7449759" y="8868705"/>
            <a:ext cx="354965" cy="28257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33" idx="3"/>
            <a:endCxn id="330" idx="6"/>
          </p:cNvCxnSpPr>
          <p:nvPr/>
        </p:nvCxnSpPr>
        <p:spPr>
          <a:xfrm flipH="1" flipV="1">
            <a:off x="7482144" y="9221130"/>
            <a:ext cx="680085" cy="69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330" idx="1"/>
            <a:endCxn id="331" idx="4"/>
          </p:cNvCxnSpPr>
          <p:nvPr/>
        </p:nvCxnSpPr>
        <p:spPr>
          <a:xfrm flipH="1" flipV="1">
            <a:off x="7084634" y="8574065"/>
            <a:ext cx="210820" cy="57721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34" idx="7"/>
            <a:endCxn id="331" idx="3"/>
          </p:cNvCxnSpPr>
          <p:nvPr/>
        </p:nvCxnSpPr>
        <p:spPr>
          <a:xfrm flipV="1">
            <a:off x="6682679" y="8545490"/>
            <a:ext cx="324485" cy="1841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34" idx="5"/>
          </p:cNvCxnSpPr>
          <p:nvPr/>
        </p:nvCxnSpPr>
        <p:spPr>
          <a:xfrm>
            <a:off x="6682679" y="8868705"/>
            <a:ext cx="626110" cy="34099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3" name="直接连接符 352"/>
          <p:cNvCxnSpPr>
            <a:stCxn id="330" idx="5"/>
            <a:endCxn id="336" idx="1"/>
          </p:cNvCxnSpPr>
          <p:nvPr/>
        </p:nvCxnSpPr>
        <p:spPr>
          <a:xfrm>
            <a:off x="7449759" y="9290345"/>
            <a:ext cx="354965" cy="61658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35" idx="0"/>
            <a:endCxn id="334" idx="4"/>
          </p:cNvCxnSpPr>
          <p:nvPr/>
        </p:nvCxnSpPr>
        <p:spPr>
          <a:xfrm flipV="1">
            <a:off x="6507419" y="8897280"/>
            <a:ext cx="98425" cy="56578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5" name="直接连接符 354"/>
          <p:cNvCxnSpPr>
            <a:stCxn id="330" idx="3"/>
            <a:endCxn id="335" idx="7"/>
          </p:cNvCxnSpPr>
          <p:nvPr/>
        </p:nvCxnSpPr>
        <p:spPr>
          <a:xfrm flipH="1">
            <a:off x="6584254" y="9290345"/>
            <a:ext cx="711200" cy="2012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6" name="直接连接符 355"/>
          <p:cNvCxnSpPr>
            <a:stCxn id="336" idx="3"/>
            <a:endCxn id="329" idx="7"/>
          </p:cNvCxnSpPr>
          <p:nvPr/>
        </p:nvCxnSpPr>
        <p:spPr>
          <a:xfrm flipH="1">
            <a:off x="7230684" y="10045995"/>
            <a:ext cx="574040" cy="5549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29" idx="2"/>
            <a:endCxn id="323" idx="7"/>
          </p:cNvCxnSpPr>
          <p:nvPr/>
        </p:nvCxnSpPr>
        <p:spPr>
          <a:xfrm flipH="1">
            <a:off x="6265484" y="10670835"/>
            <a:ext cx="778510" cy="1263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8" name="直接连接符 357"/>
          <p:cNvCxnSpPr>
            <a:stCxn id="334" idx="1"/>
            <a:endCxn id="325" idx="6"/>
          </p:cNvCxnSpPr>
          <p:nvPr/>
        </p:nvCxnSpPr>
        <p:spPr>
          <a:xfrm flipH="1" flipV="1">
            <a:off x="6078794" y="8407060"/>
            <a:ext cx="449580" cy="3225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9" name="直接连接符 358"/>
          <p:cNvCxnSpPr>
            <a:stCxn id="334" idx="3"/>
            <a:endCxn id="326" idx="7"/>
          </p:cNvCxnSpPr>
          <p:nvPr/>
        </p:nvCxnSpPr>
        <p:spPr>
          <a:xfrm flipH="1">
            <a:off x="6046409" y="8868705"/>
            <a:ext cx="481965" cy="16129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0" name="直接连接符 359"/>
          <p:cNvCxnSpPr>
            <a:endCxn id="322" idx="7"/>
          </p:cNvCxnSpPr>
          <p:nvPr/>
        </p:nvCxnSpPr>
        <p:spPr>
          <a:xfrm flipH="1">
            <a:off x="5406329" y="8459130"/>
            <a:ext cx="540385" cy="29400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26" idx="2"/>
            <a:endCxn id="322" idx="5"/>
          </p:cNvCxnSpPr>
          <p:nvPr/>
        </p:nvCxnSpPr>
        <p:spPr>
          <a:xfrm flipH="1" flipV="1">
            <a:off x="5406329" y="8892200"/>
            <a:ext cx="453390" cy="20764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3" name="文本框 362"/>
          <p:cNvSpPr txBox="1"/>
          <p:nvPr/>
        </p:nvSpPr>
        <p:spPr>
          <a:xfrm>
            <a:off x="1995109" y="11258210"/>
            <a:ext cx="135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b="1"/>
              <a:t>（</a:t>
            </a:r>
            <a:r>
              <a:rPr lang="en-US" altLang="zh-CN" b="1"/>
              <a:t>a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64" name="文本框 363"/>
          <p:cNvSpPr txBox="1"/>
          <p:nvPr/>
        </p:nvSpPr>
        <p:spPr>
          <a:xfrm>
            <a:off x="6841429" y="11258210"/>
            <a:ext cx="135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b="1"/>
              <a:t>（</a:t>
            </a:r>
            <a:r>
              <a:rPr lang="en-US" altLang="zh-CN" b="1"/>
              <a:t>b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65" name="文本框 364"/>
          <p:cNvSpPr txBox="1"/>
          <p:nvPr/>
        </p:nvSpPr>
        <p:spPr>
          <a:xfrm>
            <a:off x="11549319" y="11258210"/>
            <a:ext cx="135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b="1"/>
              <a:t>（</a:t>
            </a:r>
            <a:r>
              <a:rPr lang="en-US" altLang="zh-CN" b="1"/>
              <a:t>c</a:t>
            </a:r>
            <a:r>
              <a:rPr lang="zh-CN" altLang="en-US" b="1"/>
              <a:t>）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2492949" y="780710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1310579" y="1703365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2492949" y="1703365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3675319" y="1703365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1824929" y="2547280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cxnSp>
        <p:nvCxnSpPr>
          <p:cNvPr id="22" name="直接连接符 21"/>
          <p:cNvCxnSpPr>
            <a:endCxn id="2" idx="3"/>
          </p:cNvCxnSpPr>
          <p:nvPr/>
        </p:nvCxnSpPr>
        <p:spPr>
          <a:xfrm flipV="1">
            <a:off x="1722059" y="1180125"/>
            <a:ext cx="846455" cy="5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0"/>
            <a:endCxn id="2" idx="4"/>
          </p:cNvCxnSpPr>
          <p:nvPr/>
        </p:nvCxnSpPr>
        <p:spPr>
          <a:xfrm flipV="1">
            <a:off x="2750124" y="1248705"/>
            <a:ext cx="0" cy="454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6" idx="1"/>
            <a:endCxn id="2" idx="5"/>
          </p:cNvCxnSpPr>
          <p:nvPr/>
        </p:nvCxnSpPr>
        <p:spPr>
          <a:xfrm flipH="1" flipV="1">
            <a:off x="2931734" y="1180125"/>
            <a:ext cx="819150" cy="591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2"/>
            <a:endCxn id="3" idx="6"/>
          </p:cNvCxnSpPr>
          <p:nvPr/>
        </p:nvCxnSpPr>
        <p:spPr>
          <a:xfrm flipH="1">
            <a:off x="1824929" y="1937680"/>
            <a:ext cx="6680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4" idx="7"/>
            <a:endCxn id="5" idx="3"/>
          </p:cNvCxnSpPr>
          <p:nvPr/>
        </p:nvCxnSpPr>
        <p:spPr>
          <a:xfrm flipV="1">
            <a:off x="2263714" y="2102780"/>
            <a:ext cx="304800" cy="513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6176584" y="780710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6" name="椭圆 35"/>
          <p:cNvSpPr/>
          <p:nvPr/>
        </p:nvSpPr>
        <p:spPr>
          <a:xfrm>
            <a:off x="4994214" y="170336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7" name="椭圆 36"/>
          <p:cNvSpPr/>
          <p:nvPr/>
        </p:nvSpPr>
        <p:spPr>
          <a:xfrm>
            <a:off x="6176584" y="1703365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8" name="椭圆 37"/>
          <p:cNvSpPr/>
          <p:nvPr/>
        </p:nvSpPr>
        <p:spPr>
          <a:xfrm>
            <a:off x="7358954" y="1703365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39" name="椭圆 38"/>
          <p:cNvSpPr/>
          <p:nvPr/>
        </p:nvSpPr>
        <p:spPr>
          <a:xfrm>
            <a:off x="5508564" y="2547280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cxnSp>
        <p:nvCxnSpPr>
          <p:cNvPr id="41" name="直接连接符 40"/>
          <p:cNvCxnSpPr>
            <a:endCxn id="35" idx="3"/>
          </p:cNvCxnSpPr>
          <p:nvPr/>
        </p:nvCxnSpPr>
        <p:spPr>
          <a:xfrm flipV="1">
            <a:off x="5405694" y="1180125"/>
            <a:ext cx="846455" cy="5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7" idx="0"/>
            <a:endCxn id="35" idx="4"/>
          </p:cNvCxnSpPr>
          <p:nvPr/>
        </p:nvCxnSpPr>
        <p:spPr>
          <a:xfrm flipV="1">
            <a:off x="6433759" y="1248705"/>
            <a:ext cx="0" cy="454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8" idx="1"/>
            <a:endCxn id="35" idx="5"/>
          </p:cNvCxnSpPr>
          <p:nvPr/>
        </p:nvCxnSpPr>
        <p:spPr>
          <a:xfrm flipH="1" flipV="1">
            <a:off x="6615369" y="1180125"/>
            <a:ext cx="819150" cy="591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7" idx="2"/>
            <a:endCxn id="36" idx="6"/>
          </p:cNvCxnSpPr>
          <p:nvPr/>
        </p:nvCxnSpPr>
        <p:spPr>
          <a:xfrm flipH="1">
            <a:off x="5508564" y="1937680"/>
            <a:ext cx="6680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9" idx="7"/>
            <a:endCxn id="37" idx="3"/>
          </p:cNvCxnSpPr>
          <p:nvPr/>
        </p:nvCxnSpPr>
        <p:spPr>
          <a:xfrm flipV="1">
            <a:off x="5947349" y="2102780"/>
            <a:ext cx="304800" cy="513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9904034" y="78134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8" name="椭圆 47"/>
          <p:cNvSpPr/>
          <p:nvPr/>
        </p:nvSpPr>
        <p:spPr>
          <a:xfrm>
            <a:off x="8721664" y="1704000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9" name="椭圆 48"/>
          <p:cNvSpPr/>
          <p:nvPr/>
        </p:nvSpPr>
        <p:spPr>
          <a:xfrm>
            <a:off x="9904034" y="1704000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50" name="椭圆 49"/>
          <p:cNvSpPr/>
          <p:nvPr/>
        </p:nvSpPr>
        <p:spPr>
          <a:xfrm>
            <a:off x="11086404" y="1704000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51" name="椭圆 50"/>
          <p:cNvSpPr/>
          <p:nvPr/>
        </p:nvSpPr>
        <p:spPr>
          <a:xfrm>
            <a:off x="9236014" y="2547915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cxnSp>
        <p:nvCxnSpPr>
          <p:cNvPr id="53" name="直接连接符 52"/>
          <p:cNvCxnSpPr>
            <a:endCxn id="47" idx="3"/>
          </p:cNvCxnSpPr>
          <p:nvPr/>
        </p:nvCxnSpPr>
        <p:spPr>
          <a:xfrm flipV="1">
            <a:off x="9133144" y="1180760"/>
            <a:ext cx="846455" cy="5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9" idx="0"/>
            <a:endCxn id="47" idx="4"/>
          </p:cNvCxnSpPr>
          <p:nvPr/>
        </p:nvCxnSpPr>
        <p:spPr>
          <a:xfrm flipV="1">
            <a:off x="10161209" y="1249340"/>
            <a:ext cx="0" cy="454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0" idx="1"/>
            <a:endCxn id="47" idx="5"/>
          </p:cNvCxnSpPr>
          <p:nvPr/>
        </p:nvCxnSpPr>
        <p:spPr>
          <a:xfrm flipH="1" flipV="1">
            <a:off x="10342819" y="1180760"/>
            <a:ext cx="819150" cy="591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9" idx="2"/>
            <a:endCxn id="48" idx="6"/>
          </p:cNvCxnSpPr>
          <p:nvPr/>
        </p:nvCxnSpPr>
        <p:spPr>
          <a:xfrm flipH="1">
            <a:off x="9236014" y="1938315"/>
            <a:ext cx="6680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1" idx="7"/>
            <a:endCxn id="49" idx="3"/>
          </p:cNvCxnSpPr>
          <p:nvPr/>
        </p:nvCxnSpPr>
        <p:spPr>
          <a:xfrm flipV="1">
            <a:off x="9674799" y="2103415"/>
            <a:ext cx="304800" cy="513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2492949" y="3790610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0" name="椭圆 59"/>
          <p:cNvSpPr/>
          <p:nvPr/>
        </p:nvSpPr>
        <p:spPr>
          <a:xfrm>
            <a:off x="1310579" y="471326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61" name="椭圆 60"/>
          <p:cNvSpPr/>
          <p:nvPr/>
        </p:nvSpPr>
        <p:spPr>
          <a:xfrm>
            <a:off x="2492949" y="471326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62" name="椭圆 61"/>
          <p:cNvSpPr/>
          <p:nvPr/>
        </p:nvSpPr>
        <p:spPr>
          <a:xfrm>
            <a:off x="3675319" y="4713265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63" name="椭圆 62"/>
          <p:cNvSpPr/>
          <p:nvPr/>
        </p:nvSpPr>
        <p:spPr>
          <a:xfrm>
            <a:off x="1824929" y="5557180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cxnSp>
        <p:nvCxnSpPr>
          <p:cNvPr id="65" name="直接连接符 64"/>
          <p:cNvCxnSpPr>
            <a:endCxn id="59" idx="3"/>
          </p:cNvCxnSpPr>
          <p:nvPr/>
        </p:nvCxnSpPr>
        <p:spPr>
          <a:xfrm flipV="1">
            <a:off x="1722059" y="4190025"/>
            <a:ext cx="846455" cy="5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1" idx="0"/>
            <a:endCxn id="59" idx="4"/>
          </p:cNvCxnSpPr>
          <p:nvPr/>
        </p:nvCxnSpPr>
        <p:spPr>
          <a:xfrm flipV="1">
            <a:off x="2750124" y="4258605"/>
            <a:ext cx="0" cy="454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2" idx="1"/>
            <a:endCxn id="59" idx="5"/>
          </p:cNvCxnSpPr>
          <p:nvPr/>
        </p:nvCxnSpPr>
        <p:spPr>
          <a:xfrm flipH="1" flipV="1">
            <a:off x="2931734" y="4190025"/>
            <a:ext cx="819150" cy="591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1" idx="2"/>
            <a:endCxn id="60" idx="6"/>
          </p:cNvCxnSpPr>
          <p:nvPr/>
        </p:nvCxnSpPr>
        <p:spPr>
          <a:xfrm flipH="1">
            <a:off x="1824929" y="4947580"/>
            <a:ext cx="6680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3" idx="7"/>
            <a:endCxn id="61" idx="3"/>
          </p:cNvCxnSpPr>
          <p:nvPr/>
        </p:nvCxnSpPr>
        <p:spPr>
          <a:xfrm flipV="1">
            <a:off x="2263714" y="5112680"/>
            <a:ext cx="304800" cy="513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6176584" y="3790610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994214" y="471326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97" name="椭圆 96"/>
          <p:cNvSpPr/>
          <p:nvPr/>
        </p:nvSpPr>
        <p:spPr>
          <a:xfrm>
            <a:off x="6176584" y="471326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98" name="椭圆 97"/>
          <p:cNvSpPr/>
          <p:nvPr/>
        </p:nvSpPr>
        <p:spPr>
          <a:xfrm>
            <a:off x="7358954" y="471326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99" name="椭圆 98"/>
          <p:cNvSpPr/>
          <p:nvPr/>
        </p:nvSpPr>
        <p:spPr>
          <a:xfrm>
            <a:off x="5508564" y="5557180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cxnSp>
        <p:nvCxnSpPr>
          <p:cNvPr id="101" name="直接连接符 100"/>
          <p:cNvCxnSpPr>
            <a:endCxn id="95" idx="3"/>
          </p:cNvCxnSpPr>
          <p:nvPr/>
        </p:nvCxnSpPr>
        <p:spPr>
          <a:xfrm flipV="1">
            <a:off x="5405694" y="4190025"/>
            <a:ext cx="846455" cy="5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97" idx="0"/>
            <a:endCxn id="95" idx="4"/>
          </p:cNvCxnSpPr>
          <p:nvPr/>
        </p:nvCxnSpPr>
        <p:spPr>
          <a:xfrm flipV="1">
            <a:off x="6433759" y="4258605"/>
            <a:ext cx="0" cy="454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98" idx="1"/>
            <a:endCxn id="95" idx="5"/>
          </p:cNvCxnSpPr>
          <p:nvPr/>
        </p:nvCxnSpPr>
        <p:spPr>
          <a:xfrm flipH="1" flipV="1">
            <a:off x="6615369" y="4190025"/>
            <a:ext cx="819150" cy="591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97" idx="2"/>
            <a:endCxn id="96" idx="6"/>
          </p:cNvCxnSpPr>
          <p:nvPr/>
        </p:nvCxnSpPr>
        <p:spPr>
          <a:xfrm flipH="1">
            <a:off x="5508564" y="4947580"/>
            <a:ext cx="6680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9" idx="7"/>
            <a:endCxn id="97" idx="3"/>
          </p:cNvCxnSpPr>
          <p:nvPr/>
        </p:nvCxnSpPr>
        <p:spPr>
          <a:xfrm flipV="1">
            <a:off x="5947349" y="5112680"/>
            <a:ext cx="304800" cy="513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>
            <a:off x="8867079" y="4190025"/>
            <a:ext cx="223520" cy="2393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0" name="椭圆 119"/>
          <p:cNvSpPr/>
          <p:nvPr/>
        </p:nvSpPr>
        <p:spPr>
          <a:xfrm>
            <a:off x="8867079" y="4873285"/>
            <a:ext cx="223520" cy="239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9133144" y="412589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该顶点被访问过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9133144" y="480851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该顶点未被访问</a:t>
            </a:r>
            <a:r>
              <a:rPr lang="zh-CN" altLang="en-US">
                <a:latin typeface="黑体" charset="0"/>
                <a:ea typeface="黑体" charset="0"/>
              </a:rPr>
              <a:t>过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2339279" y="7634900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25" name="椭圆 124"/>
          <p:cNvSpPr/>
          <p:nvPr/>
        </p:nvSpPr>
        <p:spPr>
          <a:xfrm>
            <a:off x="1156909" y="8557555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26" name="椭圆 125"/>
          <p:cNvSpPr/>
          <p:nvPr/>
        </p:nvSpPr>
        <p:spPr>
          <a:xfrm>
            <a:off x="2339279" y="8557555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27" name="椭圆 126"/>
          <p:cNvSpPr/>
          <p:nvPr/>
        </p:nvSpPr>
        <p:spPr>
          <a:xfrm>
            <a:off x="3521649" y="8557555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28" name="椭圆 127"/>
          <p:cNvSpPr/>
          <p:nvPr/>
        </p:nvSpPr>
        <p:spPr>
          <a:xfrm>
            <a:off x="1671259" y="9401470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cxnSp>
        <p:nvCxnSpPr>
          <p:cNvPr id="129" name="直接连接符 128"/>
          <p:cNvCxnSpPr>
            <a:endCxn id="124" idx="3"/>
          </p:cNvCxnSpPr>
          <p:nvPr/>
        </p:nvCxnSpPr>
        <p:spPr>
          <a:xfrm flipV="1">
            <a:off x="1568389" y="8034315"/>
            <a:ext cx="846455" cy="5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6" idx="0"/>
            <a:endCxn id="124" idx="4"/>
          </p:cNvCxnSpPr>
          <p:nvPr/>
        </p:nvCxnSpPr>
        <p:spPr>
          <a:xfrm flipV="1">
            <a:off x="2596454" y="8102895"/>
            <a:ext cx="0" cy="454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27" idx="1"/>
            <a:endCxn id="124" idx="5"/>
          </p:cNvCxnSpPr>
          <p:nvPr/>
        </p:nvCxnSpPr>
        <p:spPr>
          <a:xfrm flipH="1" flipV="1">
            <a:off x="2778064" y="8034315"/>
            <a:ext cx="819150" cy="591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26" idx="2"/>
            <a:endCxn id="125" idx="6"/>
          </p:cNvCxnSpPr>
          <p:nvPr/>
        </p:nvCxnSpPr>
        <p:spPr>
          <a:xfrm flipH="1">
            <a:off x="1671259" y="8791870"/>
            <a:ext cx="6680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8" idx="7"/>
            <a:endCxn id="126" idx="3"/>
          </p:cNvCxnSpPr>
          <p:nvPr/>
        </p:nvCxnSpPr>
        <p:spPr>
          <a:xfrm flipV="1">
            <a:off x="2110044" y="8956970"/>
            <a:ext cx="304800" cy="513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/>
          <p:cNvSpPr/>
          <p:nvPr/>
        </p:nvSpPr>
        <p:spPr>
          <a:xfrm>
            <a:off x="6022914" y="7634900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5" name="椭圆 134"/>
          <p:cNvSpPr/>
          <p:nvPr/>
        </p:nvSpPr>
        <p:spPr>
          <a:xfrm>
            <a:off x="4840544" y="855755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36" name="椭圆 135"/>
          <p:cNvSpPr/>
          <p:nvPr/>
        </p:nvSpPr>
        <p:spPr>
          <a:xfrm>
            <a:off x="6022914" y="855755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37" name="椭圆 136"/>
          <p:cNvSpPr/>
          <p:nvPr/>
        </p:nvSpPr>
        <p:spPr>
          <a:xfrm>
            <a:off x="7205284" y="855755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38" name="椭圆 137"/>
          <p:cNvSpPr/>
          <p:nvPr/>
        </p:nvSpPr>
        <p:spPr>
          <a:xfrm>
            <a:off x="5354894" y="9401470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cxnSp>
        <p:nvCxnSpPr>
          <p:cNvPr id="139" name="直接连接符 138"/>
          <p:cNvCxnSpPr>
            <a:endCxn id="134" idx="3"/>
          </p:cNvCxnSpPr>
          <p:nvPr/>
        </p:nvCxnSpPr>
        <p:spPr>
          <a:xfrm flipV="1">
            <a:off x="5252024" y="8034315"/>
            <a:ext cx="846455" cy="5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36" idx="0"/>
            <a:endCxn id="134" idx="4"/>
          </p:cNvCxnSpPr>
          <p:nvPr/>
        </p:nvCxnSpPr>
        <p:spPr>
          <a:xfrm flipV="1">
            <a:off x="6280089" y="8102895"/>
            <a:ext cx="0" cy="454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37" idx="1"/>
            <a:endCxn id="134" idx="5"/>
          </p:cNvCxnSpPr>
          <p:nvPr/>
        </p:nvCxnSpPr>
        <p:spPr>
          <a:xfrm flipH="1" flipV="1">
            <a:off x="6461699" y="8034315"/>
            <a:ext cx="819150" cy="591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6" idx="2"/>
            <a:endCxn id="135" idx="6"/>
          </p:cNvCxnSpPr>
          <p:nvPr/>
        </p:nvCxnSpPr>
        <p:spPr>
          <a:xfrm flipH="1">
            <a:off x="5354894" y="8791870"/>
            <a:ext cx="6680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38" idx="7"/>
            <a:endCxn id="136" idx="3"/>
          </p:cNvCxnSpPr>
          <p:nvPr/>
        </p:nvCxnSpPr>
        <p:spPr>
          <a:xfrm flipV="1">
            <a:off x="5793679" y="8956970"/>
            <a:ext cx="304800" cy="513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9750364" y="763553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45" name="椭圆 144"/>
          <p:cNvSpPr/>
          <p:nvPr/>
        </p:nvSpPr>
        <p:spPr>
          <a:xfrm>
            <a:off x="8567994" y="8558190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46" name="椭圆 145"/>
          <p:cNvSpPr/>
          <p:nvPr/>
        </p:nvSpPr>
        <p:spPr>
          <a:xfrm>
            <a:off x="9750364" y="8558190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47" name="椭圆 146"/>
          <p:cNvSpPr/>
          <p:nvPr/>
        </p:nvSpPr>
        <p:spPr>
          <a:xfrm>
            <a:off x="10932734" y="8558190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48" name="椭圆 147"/>
          <p:cNvSpPr/>
          <p:nvPr/>
        </p:nvSpPr>
        <p:spPr>
          <a:xfrm>
            <a:off x="9082344" y="940210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cxnSp>
        <p:nvCxnSpPr>
          <p:cNvPr id="149" name="直接连接符 148"/>
          <p:cNvCxnSpPr>
            <a:endCxn id="144" idx="3"/>
          </p:cNvCxnSpPr>
          <p:nvPr/>
        </p:nvCxnSpPr>
        <p:spPr>
          <a:xfrm flipV="1">
            <a:off x="8979474" y="8034950"/>
            <a:ext cx="846455" cy="55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46" idx="0"/>
            <a:endCxn id="144" idx="4"/>
          </p:cNvCxnSpPr>
          <p:nvPr/>
        </p:nvCxnSpPr>
        <p:spPr>
          <a:xfrm flipV="1">
            <a:off x="10007539" y="8103530"/>
            <a:ext cx="0" cy="454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47" idx="1"/>
            <a:endCxn id="144" idx="5"/>
          </p:cNvCxnSpPr>
          <p:nvPr/>
        </p:nvCxnSpPr>
        <p:spPr>
          <a:xfrm flipH="1" flipV="1">
            <a:off x="10189149" y="8034950"/>
            <a:ext cx="819150" cy="591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46" idx="2"/>
            <a:endCxn id="145" idx="6"/>
          </p:cNvCxnSpPr>
          <p:nvPr/>
        </p:nvCxnSpPr>
        <p:spPr>
          <a:xfrm flipH="1">
            <a:off x="9082344" y="8792505"/>
            <a:ext cx="6680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48" idx="7"/>
            <a:endCxn id="146" idx="3"/>
          </p:cNvCxnSpPr>
          <p:nvPr/>
        </p:nvCxnSpPr>
        <p:spPr>
          <a:xfrm flipV="1">
            <a:off x="9521129" y="8957605"/>
            <a:ext cx="304800" cy="513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156909" y="10309520"/>
            <a:ext cx="223520" cy="2393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55" name="椭圆 154"/>
          <p:cNvSpPr/>
          <p:nvPr/>
        </p:nvSpPr>
        <p:spPr>
          <a:xfrm>
            <a:off x="3825814" y="10299995"/>
            <a:ext cx="223520" cy="239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56" name="文本框 155"/>
          <p:cNvSpPr txBox="1"/>
          <p:nvPr/>
        </p:nvSpPr>
        <p:spPr>
          <a:xfrm>
            <a:off x="1422974" y="1024538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该顶点被访问过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4091879" y="1023522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该顶点未被访问</a:t>
            </a:r>
            <a:r>
              <a:rPr lang="zh-CN" altLang="en-US">
                <a:latin typeface="黑体" charset="0"/>
                <a:ea typeface="黑体" charset="0"/>
              </a:rPr>
              <a:t>过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2430084" y="1246153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59" name="椭圆 158"/>
          <p:cNvSpPr/>
          <p:nvPr/>
        </p:nvSpPr>
        <p:spPr>
          <a:xfrm>
            <a:off x="1762699" y="13383555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160" name="椭圆 159"/>
          <p:cNvSpPr/>
          <p:nvPr/>
        </p:nvSpPr>
        <p:spPr>
          <a:xfrm>
            <a:off x="2430084" y="14296685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61" name="椭圆 160"/>
          <p:cNvSpPr/>
          <p:nvPr/>
        </p:nvSpPr>
        <p:spPr>
          <a:xfrm>
            <a:off x="4127439" y="13383555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62" name="椭圆 161"/>
          <p:cNvSpPr/>
          <p:nvPr/>
        </p:nvSpPr>
        <p:spPr>
          <a:xfrm>
            <a:off x="3460689" y="14296050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cxnSp>
        <p:nvCxnSpPr>
          <p:cNvPr id="163" name="直接连接符 162"/>
          <p:cNvCxnSpPr>
            <a:stCxn id="158" idx="6"/>
            <a:endCxn id="169" idx="2"/>
          </p:cNvCxnSpPr>
          <p:nvPr/>
        </p:nvCxnSpPr>
        <p:spPr>
          <a:xfrm>
            <a:off x="2944434" y="12695850"/>
            <a:ext cx="51625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/>
          <p:cNvSpPr/>
          <p:nvPr/>
        </p:nvSpPr>
        <p:spPr>
          <a:xfrm>
            <a:off x="2277049" y="18119385"/>
            <a:ext cx="223520" cy="2393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65" name="文本框 164"/>
          <p:cNvSpPr txBox="1"/>
          <p:nvPr/>
        </p:nvSpPr>
        <p:spPr>
          <a:xfrm>
            <a:off x="2543114" y="1805525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已确定该顶点的</a:t>
            </a:r>
            <a:r>
              <a:rPr lang="zh-CN" altLang="en-US">
                <a:latin typeface="黑体" charset="0"/>
                <a:ea typeface="黑体" charset="0"/>
              </a:rPr>
              <a:t>最短路径</a:t>
            </a:r>
            <a:endParaRPr lang="zh-CN" altLang="en-US">
              <a:latin typeface="黑体" charset="0"/>
              <a:ea typeface="黑体" charset="0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5596829" y="18055250"/>
            <a:ext cx="2963545" cy="368300"/>
            <a:chOff x="6384" y="9677"/>
            <a:chExt cx="4667" cy="580"/>
          </a:xfrm>
        </p:grpSpPr>
        <p:sp>
          <p:nvSpPr>
            <p:cNvPr id="167" name="椭圆 166"/>
            <p:cNvSpPr/>
            <p:nvPr/>
          </p:nvSpPr>
          <p:spPr>
            <a:xfrm>
              <a:off x="6384" y="9779"/>
              <a:ext cx="352" cy="3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6803" y="9677"/>
              <a:ext cx="42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latin typeface="黑体" charset="0"/>
                  <a:ea typeface="黑体" charset="0"/>
                </a:rPr>
                <a:t>未确定该顶点的</a:t>
              </a:r>
              <a:r>
                <a:rPr lang="zh-CN" altLang="en-US">
                  <a:latin typeface="黑体" charset="0"/>
                  <a:ea typeface="黑体" charset="0"/>
                </a:rPr>
                <a:t>最短路径</a:t>
              </a:r>
              <a:endParaRPr lang="zh-CN" altLang="en-US">
                <a:latin typeface="黑体" charset="0"/>
                <a:ea typeface="黑体" charset="0"/>
              </a:endParaRPr>
            </a:p>
          </p:txBody>
        </p:sp>
      </p:grpSp>
      <p:sp>
        <p:nvSpPr>
          <p:cNvPr id="169" name="椭圆 168"/>
          <p:cNvSpPr/>
          <p:nvPr/>
        </p:nvSpPr>
        <p:spPr>
          <a:xfrm>
            <a:off x="3460689" y="12461535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70" name="直接连接符 169"/>
          <p:cNvCxnSpPr>
            <a:stCxn id="169" idx="5"/>
            <a:endCxn id="161" idx="1"/>
          </p:cNvCxnSpPr>
          <p:nvPr/>
        </p:nvCxnSpPr>
        <p:spPr>
          <a:xfrm>
            <a:off x="3899474" y="12860950"/>
            <a:ext cx="303530" cy="59118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8" idx="3"/>
            <a:endCxn id="159" idx="0"/>
          </p:cNvCxnSpPr>
          <p:nvPr/>
        </p:nvCxnSpPr>
        <p:spPr>
          <a:xfrm flipH="1">
            <a:off x="2019874" y="12860950"/>
            <a:ext cx="485775" cy="52260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59" idx="5"/>
            <a:endCxn id="160" idx="1"/>
          </p:cNvCxnSpPr>
          <p:nvPr/>
        </p:nvCxnSpPr>
        <p:spPr>
          <a:xfrm>
            <a:off x="2201484" y="13782970"/>
            <a:ext cx="304165" cy="58229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2" idx="2"/>
            <a:endCxn id="160" idx="6"/>
          </p:cNvCxnSpPr>
          <p:nvPr/>
        </p:nvCxnSpPr>
        <p:spPr>
          <a:xfrm flipH="1">
            <a:off x="2944434" y="14530365"/>
            <a:ext cx="516255" cy="63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2" idx="7"/>
            <a:endCxn id="161" idx="3"/>
          </p:cNvCxnSpPr>
          <p:nvPr/>
        </p:nvCxnSpPr>
        <p:spPr>
          <a:xfrm flipV="1">
            <a:off x="3899474" y="13782970"/>
            <a:ext cx="303530" cy="58166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59" idx="7"/>
            <a:endCxn id="169" idx="3"/>
          </p:cNvCxnSpPr>
          <p:nvPr/>
        </p:nvCxnSpPr>
        <p:spPr>
          <a:xfrm flipV="1">
            <a:off x="2201484" y="12860950"/>
            <a:ext cx="1334770" cy="59118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59" idx="6"/>
            <a:endCxn id="162" idx="1"/>
          </p:cNvCxnSpPr>
          <p:nvPr/>
        </p:nvCxnSpPr>
        <p:spPr>
          <a:xfrm>
            <a:off x="2277049" y="13617870"/>
            <a:ext cx="1259205" cy="74676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62" idx="1"/>
            <a:endCxn id="158" idx="5"/>
          </p:cNvCxnSpPr>
          <p:nvPr/>
        </p:nvCxnSpPr>
        <p:spPr>
          <a:xfrm flipH="1" flipV="1">
            <a:off x="2868869" y="12860950"/>
            <a:ext cx="667385" cy="150368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9" idx="4"/>
            <a:endCxn id="162" idx="0"/>
          </p:cNvCxnSpPr>
          <p:nvPr/>
        </p:nvCxnSpPr>
        <p:spPr>
          <a:xfrm>
            <a:off x="3717864" y="12929530"/>
            <a:ext cx="0" cy="136652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978089" y="12326915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10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1948119" y="1276951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3185099" y="12937785"/>
            <a:ext cx="41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2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2887919" y="1342864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2040194" y="1399633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2500569" y="1381853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6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3087944" y="1455195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7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3416874" y="1334990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5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4008694" y="1286095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7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3982659" y="1400585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4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5825429" y="1246153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90" name="椭圆 189"/>
          <p:cNvSpPr/>
          <p:nvPr/>
        </p:nvSpPr>
        <p:spPr>
          <a:xfrm>
            <a:off x="5158044" y="1338355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191" name="椭圆 190"/>
          <p:cNvSpPr/>
          <p:nvPr/>
        </p:nvSpPr>
        <p:spPr>
          <a:xfrm>
            <a:off x="5825429" y="14296685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92" name="椭圆 191"/>
          <p:cNvSpPr/>
          <p:nvPr/>
        </p:nvSpPr>
        <p:spPr>
          <a:xfrm>
            <a:off x="7522784" y="13383555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93" name="椭圆 192"/>
          <p:cNvSpPr/>
          <p:nvPr/>
        </p:nvSpPr>
        <p:spPr>
          <a:xfrm>
            <a:off x="6856034" y="14296050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cxnSp>
        <p:nvCxnSpPr>
          <p:cNvPr id="194" name="直接连接符 193"/>
          <p:cNvCxnSpPr>
            <a:stCxn id="189" idx="6"/>
            <a:endCxn id="195" idx="2"/>
          </p:cNvCxnSpPr>
          <p:nvPr/>
        </p:nvCxnSpPr>
        <p:spPr>
          <a:xfrm>
            <a:off x="6339779" y="12695850"/>
            <a:ext cx="51625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6856034" y="12461535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96" name="直接连接符 195"/>
          <p:cNvCxnSpPr>
            <a:stCxn id="195" idx="5"/>
            <a:endCxn id="192" idx="1"/>
          </p:cNvCxnSpPr>
          <p:nvPr/>
        </p:nvCxnSpPr>
        <p:spPr>
          <a:xfrm>
            <a:off x="7294819" y="12860950"/>
            <a:ext cx="303530" cy="59118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9" idx="3"/>
            <a:endCxn id="190" idx="0"/>
          </p:cNvCxnSpPr>
          <p:nvPr/>
        </p:nvCxnSpPr>
        <p:spPr>
          <a:xfrm flipH="1">
            <a:off x="5415219" y="12860950"/>
            <a:ext cx="485775" cy="52260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0" idx="5"/>
            <a:endCxn id="191" idx="1"/>
          </p:cNvCxnSpPr>
          <p:nvPr/>
        </p:nvCxnSpPr>
        <p:spPr>
          <a:xfrm>
            <a:off x="5596829" y="13782970"/>
            <a:ext cx="304165" cy="58229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3" idx="2"/>
            <a:endCxn id="191" idx="6"/>
          </p:cNvCxnSpPr>
          <p:nvPr/>
        </p:nvCxnSpPr>
        <p:spPr>
          <a:xfrm flipH="1">
            <a:off x="6339779" y="14530365"/>
            <a:ext cx="516255" cy="63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93" idx="7"/>
            <a:endCxn id="192" idx="3"/>
          </p:cNvCxnSpPr>
          <p:nvPr/>
        </p:nvCxnSpPr>
        <p:spPr>
          <a:xfrm flipV="1">
            <a:off x="7294819" y="13782970"/>
            <a:ext cx="303530" cy="58166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0" idx="7"/>
            <a:endCxn id="195" idx="3"/>
          </p:cNvCxnSpPr>
          <p:nvPr/>
        </p:nvCxnSpPr>
        <p:spPr>
          <a:xfrm flipV="1">
            <a:off x="5596829" y="12860950"/>
            <a:ext cx="1334770" cy="59118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90" idx="6"/>
            <a:endCxn id="193" idx="1"/>
          </p:cNvCxnSpPr>
          <p:nvPr/>
        </p:nvCxnSpPr>
        <p:spPr>
          <a:xfrm>
            <a:off x="5672394" y="13617870"/>
            <a:ext cx="1259205" cy="74676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93" idx="1"/>
            <a:endCxn id="189" idx="5"/>
          </p:cNvCxnSpPr>
          <p:nvPr/>
        </p:nvCxnSpPr>
        <p:spPr>
          <a:xfrm flipH="1" flipV="1">
            <a:off x="6264214" y="12860950"/>
            <a:ext cx="667385" cy="150368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95" idx="4"/>
            <a:endCxn id="193" idx="0"/>
          </p:cNvCxnSpPr>
          <p:nvPr/>
        </p:nvCxnSpPr>
        <p:spPr>
          <a:xfrm>
            <a:off x="7113209" y="12929530"/>
            <a:ext cx="0" cy="136652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/>
          <p:cNvSpPr txBox="1"/>
          <p:nvPr/>
        </p:nvSpPr>
        <p:spPr>
          <a:xfrm>
            <a:off x="6373434" y="12326915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10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5343464" y="1276951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580444" y="12937785"/>
            <a:ext cx="41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2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6283264" y="1342864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435539" y="1399633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5895914" y="1381853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6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6483289" y="1455195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7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6812219" y="1334990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5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7404039" y="1286095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7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7378004" y="1400585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4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9227759" y="1246153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16" name="椭圆 215"/>
          <p:cNvSpPr/>
          <p:nvPr/>
        </p:nvSpPr>
        <p:spPr>
          <a:xfrm>
            <a:off x="8560374" y="1338355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217" name="椭圆 216"/>
          <p:cNvSpPr/>
          <p:nvPr/>
        </p:nvSpPr>
        <p:spPr>
          <a:xfrm>
            <a:off x="9227759" y="1429668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218" name="椭圆 217"/>
          <p:cNvSpPr/>
          <p:nvPr/>
        </p:nvSpPr>
        <p:spPr>
          <a:xfrm>
            <a:off x="10925114" y="13383555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19" name="椭圆 218"/>
          <p:cNvSpPr/>
          <p:nvPr/>
        </p:nvSpPr>
        <p:spPr>
          <a:xfrm>
            <a:off x="10258364" y="14296050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cxnSp>
        <p:nvCxnSpPr>
          <p:cNvPr id="220" name="直接连接符 219"/>
          <p:cNvCxnSpPr>
            <a:stCxn id="215" idx="6"/>
            <a:endCxn id="221" idx="2"/>
          </p:cNvCxnSpPr>
          <p:nvPr/>
        </p:nvCxnSpPr>
        <p:spPr>
          <a:xfrm>
            <a:off x="9742109" y="12695850"/>
            <a:ext cx="51625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/>
          <p:cNvSpPr/>
          <p:nvPr/>
        </p:nvSpPr>
        <p:spPr>
          <a:xfrm>
            <a:off x="10258364" y="12461535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22" name="直接连接符 221"/>
          <p:cNvCxnSpPr>
            <a:stCxn id="221" idx="5"/>
            <a:endCxn id="218" idx="1"/>
          </p:cNvCxnSpPr>
          <p:nvPr/>
        </p:nvCxnSpPr>
        <p:spPr>
          <a:xfrm>
            <a:off x="10697149" y="12860950"/>
            <a:ext cx="303530" cy="59118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15" idx="3"/>
            <a:endCxn id="216" idx="0"/>
          </p:cNvCxnSpPr>
          <p:nvPr/>
        </p:nvCxnSpPr>
        <p:spPr>
          <a:xfrm flipH="1">
            <a:off x="8817549" y="12860950"/>
            <a:ext cx="485775" cy="52260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216" idx="5"/>
            <a:endCxn id="217" idx="1"/>
          </p:cNvCxnSpPr>
          <p:nvPr/>
        </p:nvCxnSpPr>
        <p:spPr>
          <a:xfrm>
            <a:off x="8999159" y="13782970"/>
            <a:ext cx="304165" cy="58229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219" idx="2"/>
            <a:endCxn id="217" idx="6"/>
          </p:cNvCxnSpPr>
          <p:nvPr/>
        </p:nvCxnSpPr>
        <p:spPr>
          <a:xfrm flipH="1">
            <a:off x="9742109" y="14530365"/>
            <a:ext cx="516255" cy="63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219" idx="7"/>
            <a:endCxn id="218" idx="3"/>
          </p:cNvCxnSpPr>
          <p:nvPr/>
        </p:nvCxnSpPr>
        <p:spPr>
          <a:xfrm flipV="1">
            <a:off x="10697149" y="13782970"/>
            <a:ext cx="303530" cy="58166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6" idx="7"/>
            <a:endCxn id="221" idx="3"/>
          </p:cNvCxnSpPr>
          <p:nvPr/>
        </p:nvCxnSpPr>
        <p:spPr>
          <a:xfrm flipV="1">
            <a:off x="8999159" y="12860950"/>
            <a:ext cx="1334770" cy="59118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16" idx="6"/>
            <a:endCxn id="219" idx="1"/>
          </p:cNvCxnSpPr>
          <p:nvPr/>
        </p:nvCxnSpPr>
        <p:spPr>
          <a:xfrm>
            <a:off x="9074724" y="13617870"/>
            <a:ext cx="1259205" cy="74676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9" idx="1"/>
            <a:endCxn id="215" idx="5"/>
          </p:cNvCxnSpPr>
          <p:nvPr/>
        </p:nvCxnSpPr>
        <p:spPr>
          <a:xfrm flipH="1" flipV="1">
            <a:off x="9666544" y="12860950"/>
            <a:ext cx="667385" cy="150368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21" idx="4"/>
            <a:endCxn id="219" idx="0"/>
          </p:cNvCxnSpPr>
          <p:nvPr/>
        </p:nvCxnSpPr>
        <p:spPr>
          <a:xfrm>
            <a:off x="10515539" y="12929530"/>
            <a:ext cx="0" cy="136652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本框 230"/>
          <p:cNvSpPr txBox="1"/>
          <p:nvPr/>
        </p:nvSpPr>
        <p:spPr>
          <a:xfrm>
            <a:off x="9775764" y="12326915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10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8745794" y="1276951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9982774" y="12937785"/>
            <a:ext cx="41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2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9685594" y="1342864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8837869" y="1399633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36" name="文本框 235"/>
          <p:cNvSpPr txBox="1"/>
          <p:nvPr/>
        </p:nvSpPr>
        <p:spPr>
          <a:xfrm>
            <a:off x="9298244" y="1381853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6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37" name="文本框 236"/>
          <p:cNvSpPr txBox="1"/>
          <p:nvPr/>
        </p:nvSpPr>
        <p:spPr>
          <a:xfrm>
            <a:off x="9885619" y="1455195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7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0214549" y="1334990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5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0806369" y="1286095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7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10780334" y="1400585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4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2430084" y="1533808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42" name="椭圆 241"/>
          <p:cNvSpPr/>
          <p:nvPr/>
        </p:nvSpPr>
        <p:spPr>
          <a:xfrm>
            <a:off x="1762699" y="1626010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243" name="椭圆 242"/>
          <p:cNvSpPr/>
          <p:nvPr/>
        </p:nvSpPr>
        <p:spPr>
          <a:xfrm>
            <a:off x="2430084" y="1717323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244" name="椭圆 243"/>
          <p:cNvSpPr/>
          <p:nvPr/>
        </p:nvSpPr>
        <p:spPr>
          <a:xfrm>
            <a:off x="4127439" y="16260105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45" name="椭圆 244"/>
          <p:cNvSpPr/>
          <p:nvPr/>
        </p:nvSpPr>
        <p:spPr>
          <a:xfrm>
            <a:off x="3460689" y="17172600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cxnSp>
        <p:nvCxnSpPr>
          <p:cNvPr id="246" name="直接连接符 245"/>
          <p:cNvCxnSpPr>
            <a:stCxn id="241" idx="6"/>
            <a:endCxn id="247" idx="2"/>
          </p:cNvCxnSpPr>
          <p:nvPr/>
        </p:nvCxnSpPr>
        <p:spPr>
          <a:xfrm>
            <a:off x="2944434" y="15572400"/>
            <a:ext cx="51625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椭圆 246"/>
          <p:cNvSpPr/>
          <p:nvPr/>
        </p:nvSpPr>
        <p:spPr>
          <a:xfrm>
            <a:off x="3460689" y="1533808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48" name="直接连接符 247"/>
          <p:cNvCxnSpPr>
            <a:stCxn id="247" idx="5"/>
            <a:endCxn id="244" idx="1"/>
          </p:cNvCxnSpPr>
          <p:nvPr/>
        </p:nvCxnSpPr>
        <p:spPr>
          <a:xfrm>
            <a:off x="3899474" y="15737500"/>
            <a:ext cx="303530" cy="59118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1" idx="3"/>
            <a:endCxn id="242" idx="0"/>
          </p:cNvCxnSpPr>
          <p:nvPr/>
        </p:nvCxnSpPr>
        <p:spPr>
          <a:xfrm flipH="1">
            <a:off x="2019874" y="15737500"/>
            <a:ext cx="485775" cy="52260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42" idx="5"/>
            <a:endCxn id="243" idx="1"/>
          </p:cNvCxnSpPr>
          <p:nvPr/>
        </p:nvCxnSpPr>
        <p:spPr>
          <a:xfrm>
            <a:off x="2201484" y="16659520"/>
            <a:ext cx="304165" cy="58229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45" idx="2"/>
            <a:endCxn id="243" idx="6"/>
          </p:cNvCxnSpPr>
          <p:nvPr/>
        </p:nvCxnSpPr>
        <p:spPr>
          <a:xfrm flipH="1">
            <a:off x="2944434" y="17406915"/>
            <a:ext cx="516255" cy="63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45" idx="7"/>
            <a:endCxn id="244" idx="3"/>
          </p:cNvCxnSpPr>
          <p:nvPr/>
        </p:nvCxnSpPr>
        <p:spPr>
          <a:xfrm flipV="1">
            <a:off x="3899474" y="16659520"/>
            <a:ext cx="303530" cy="58166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42" idx="7"/>
            <a:endCxn id="247" idx="3"/>
          </p:cNvCxnSpPr>
          <p:nvPr/>
        </p:nvCxnSpPr>
        <p:spPr>
          <a:xfrm flipV="1">
            <a:off x="2201484" y="15737500"/>
            <a:ext cx="1334770" cy="59118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42" idx="6"/>
            <a:endCxn id="245" idx="1"/>
          </p:cNvCxnSpPr>
          <p:nvPr/>
        </p:nvCxnSpPr>
        <p:spPr>
          <a:xfrm>
            <a:off x="2277049" y="16494420"/>
            <a:ext cx="1259205" cy="74676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45" idx="1"/>
            <a:endCxn id="241" idx="5"/>
          </p:cNvCxnSpPr>
          <p:nvPr/>
        </p:nvCxnSpPr>
        <p:spPr>
          <a:xfrm flipH="1" flipV="1">
            <a:off x="2868869" y="15737500"/>
            <a:ext cx="667385" cy="150368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>
            <a:stCxn id="247" idx="4"/>
            <a:endCxn id="245" idx="0"/>
          </p:cNvCxnSpPr>
          <p:nvPr/>
        </p:nvCxnSpPr>
        <p:spPr>
          <a:xfrm>
            <a:off x="3717864" y="15806080"/>
            <a:ext cx="0" cy="136652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文本框 256"/>
          <p:cNvSpPr txBox="1"/>
          <p:nvPr/>
        </p:nvSpPr>
        <p:spPr>
          <a:xfrm>
            <a:off x="2978089" y="15203465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10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1948119" y="1564606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3185099" y="15814335"/>
            <a:ext cx="41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2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2887919" y="1630519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2040194" y="1687288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2500569" y="1669508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6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3087944" y="1742850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7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3416874" y="1622645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5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4008694" y="1573750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7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66" name="文本框 265"/>
          <p:cNvSpPr txBox="1"/>
          <p:nvPr/>
        </p:nvSpPr>
        <p:spPr>
          <a:xfrm>
            <a:off x="3982659" y="1688240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4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67" name="椭圆 266"/>
          <p:cNvSpPr/>
          <p:nvPr/>
        </p:nvSpPr>
        <p:spPr>
          <a:xfrm>
            <a:off x="5825429" y="1533808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68" name="椭圆 267"/>
          <p:cNvSpPr/>
          <p:nvPr/>
        </p:nvSpPr>
        <p:spPr>
          <a:xfrm>
            <a:off x="5158044" y="1626010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269" name="椭圆 268"/>
          <p:cNvSpPr/>
          <p:nvPr/>
        </p:nvSpPr>
        <p:spPr>
          <a:xfrm>
            <a:off x="5825429" y="1717323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270" name="椭圆 269"/>
          <p:cNvSpPr/>
          <p:nvPr/>
        </p:nvSpPr>
        <p:spPr>
          <a:xfrm>
            <a:off x="7522784" y="16260105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71" name="椭圆 270"/>
          <p:cNvSpPr/>
          <p:nvPr/>
        </p:nvSpPr>
        <p:spPr>
          <a:xfrm>
            <a:off x="6856034" y="17172600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cxnSp>
        <p:nvCxnSpPr>
          <p:cNvPr id="272" name="直接连接符 271"/>
          <p:cNvCxnSpPr>
            <a:stCxn id="267" idx="6"/>
            <a:endCxn id="273" idx="2"/>
          </p:cNvCxnSpPr>
          <p:nvPr/>
        </p:nvCxnSpPr>
        <p:spPr>
          <a:xfrm>
            <a:off x="6339779" y="15572400"/>
            <a:ext cx="51625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椭圆 272"/>
          <p:cNvSpPr/>
          <p:nvPr/>
        </p:nvSpPr>
        <p:spPr>
          <a:xfrm>
            <a:off x="6856034" y="1533808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74" name="直接连接符 273"/>
          <p:cNvCxnSpPr>
            <a:stCxn id="273" idx="5"/>
            <a:endCxn id="270" idx="1"/>
          </p:cNvCxnSpPr>
          <p:nvPr/>
        </p:nvCxnSpPr>
        <p:spPr>
          <a:xfrm>
            <a:off x="7294819" y="15737500"/>
            <a:ext cx="303530" cy="59118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67" idx="3"/>
            <a:endCxn id="268" idx="0"/>
          </p:cNvCxnSpPr>
          <p:nvPr/>
        </p:nvCxnSpPr>
        <p:spPr>
          <a:xfrm flipH="1">
            <a:off x="5415219" y="15737500"/>
            <a:ext cx="485775" cy="52260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>
            <a:stCxn id="268" idx="5"/>
            <a:endCxn id="269" idx="1"/>
          </p:cNvCxnSpPr>
          <p:nvPr/>
        </p:nvCxnSpPr>
        <p:spPr>
          <a:xfrm>
            <a:off x="5596829" y="16659520"/>
            <a:ext cx="304165" cy="58229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271" idx="2"/>
            <a:endCxn id="269" idx="6"/>
          </p:cNvCxnSpPr>
          <p:nvPr/>
        </p:nvCxnSpPr>
        <p:spPr>
          <a:xfrm flipH="1">
            <a:off x="6339779" y="17406915"/>
            <a:ext cx="516255" cy="63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7"/>
            <a:endCxn id="270" idx="3"/>
          </p:cNvCxnSpPr>
          <p:nvPr/>
        </p:nvCxnSpPr>
        <p:spPr>
          <a:xfrm flipV="1">
            <a:off x="7294819" y="16659520"/>
            <a:ext cx="303530" cy="58166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68" idx="7"/>
            <a:endCxn id="273" idx="3"/>
          </p:cNvCxnSpPr>
          <p:nvPr/>
        </p:nvCxnSpPr>
        <p:spPr>
          <a:xfrm flipV="1">
            <a:off x="5596829" y="15737500"/>
            <a:ext cx="1334770" cy="59118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68" idx="6"/>
            <a:endCxn id="271" idx="1"/>
          </p:cNvCxnSpPr>
          <p:nvPr/>
        </p:nvCxnSpPr>
        <p:spPr>
          <a:xfrm>
            <a:off x="5672394" y="16494420"/>
            <a:ext cx="1259205" cy="74676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71" idx="1"/>
            <a:endCxn id="267" idx="5"/>
          </p:cNvCxnSpPr>
          <p:nvPr/>
        </p:nvCxnSpPr>
        <p:spPr>
          <a:xfrm flipH="1" flipV="1">
            <a:off x="6264214" y="15737500"/>
            <a:ext cx="667385" cy="150368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73" idx="4"/>
            <a:endCxn id="271" idx="0"/>
          </p:cNvCxnSpPr>
          <p:nvPr/>
        </p:nvCxnSpPr>
        <p:spPr>
          <a:xfrm>
            <a:off x="7113209" y="15806080"/>
            <a:ext cx="0" cy="136652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文本框 282"/>
          <p:cNvSpPr txBox="1"/>
          <p:nvPr/>
        </p:nvSpPr>
        <p:spPr>
          <a:xfrm>
            <a:off x="6373434" y="15203465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10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84" name="文本框 283"/>
          <p:cNvSpPr txBox="1"/>
          <p:nvPr/>
        </p:nvSpPr>
        <p:spPr>
          <a:xfrm>
            <a:off x="5343464" y="1564606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85" name="文本框 284"/>
          <p:cNvSpPr txBox="1"/>
          <p:nvPr/>
        </p:nvSpPr>
        <p:spPr>
          <a:xfrm>
            <a:off x="6580444" y="15814335"/>
            <a:ext cx="41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2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86" name="文本框 285"/>
          <p:cNvSpPr txBox="1"/>
          <p:nvPr/>
        </p:nvSpPr>
        <p:spPr>
          <a:xfrm>
            <a:off x="6283264" y="1630519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87" name="文本框 286"/>
          <p:cNvSpPr txBox="1"/>
          <p:nvPr/>
        </p:nvSpPr>
        <p:spPr>
          <a:xfrm>
            <a:off x="5435539" y="1687288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88" name="文本框 287"/>
          <p:cNvSpPr txBox="1"/>
          <p:nvPr/>
        </p:nvSpPr>
        <p:spPr>
          <a:xfrm>
            <a:off x="5895914" y="1669508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6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89" name="文本框 288"/>
          <p:cNvSpPr txBox="1"/>
          <p:nvPr/>
        </p:nvSpPr>
        <p:spPr>
          <a:xfrm>
            <a:off x="6483289" y="1742850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7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90" name="文本框 289"/>
          <p:cNvSpPr txBox="1"/>
          <p:nvPr/>
        </p:nvSpPr>
        <p:spPr>
          <a:xfrm>
            <a:off x="6812219" y="1622645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5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7404039" y="1573750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7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7378004" y="1688240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4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9235379" y="1533808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94" name="椭圆 293"/>
          <p:cNvSpPr/>
          <p:nvPr/>
        </p:nvSpPr>
        <p:spPr>
          <a:xfrm>
            <a:off x="8567994" y="1626010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295" name="椭圆 294"/>
          <p:cNvSpPr/>
          <p:nvPr/>
        </p:nvSpPr>
        <p:spPr>
          <a:xfrm>
            <a:off x="9235379" y="1717323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296" name="椭圆 295"/>
          <p:cNvSpPr/>
          <p:nvPr/>
        </p:nvSpPr>
        <p:spPr>
          <a:xfrm>
            <a:off x="10932734" y="1626010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97" name="椭圆 296"/>
          <p:cNvSpPr/>
          <p:nvPr/>
        </p:nvSpPr>
        <p:spPr>
          <a:xfrm>
            <a:off x="10265984" y="17172600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cxnSp>
        <p:nvCxnSpPr>
          <p:cNvPr id="298" name="直接连接符 297"/>
          <p:cNvCxnSpPr>
            <a:stCxn id="293" idx="6"/>
            <a:endCxn id="299" idx="2"/>
          </p:cNvCxnSpPr>
          <p:nvPr/>
        </p:nvCxnSpPr>
        <p:spPr>
          <a:xfrm>
            <a:off x="9749729" y="15572400"/>
            <a:ext cx="51625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椭圆 298"/>
          <p:cNvSpPr/>
          <p:nvPr/>
        </p:nvSpPr>
        <p:spPr>
          <a:xfrm>
            <a:off x="10265984" y="1533808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300" name="直接连接符 299"/>
          <p:cNvCxnSpPr>
            <a:stCxn id="299" idx="5"/>
            <a:endCxn id="296" idx="1"/>
          </p:cNvCxnSpPr>
          <p:nvPr/>
        </p:nvCxnSpPr>
        <p:spPr>
          <a:xfrm>
            <a:off x="10704769" y="15737500"/>
            <a:ext cx="303530" cy="59118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3" idx="3"/>
            <a:endCxn id="294" idx="0"/>
          </p:cNvCxnSpPr>
          <p:nvPr/>
        </p:nvCxnSpPr>
        <p:spPr>
          <a:xfrm flipH="1">
            <a:off x="8825169" y="15737500"/>
            <a:ext cx="485775" cy="52260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>
            <a:stCxn id="294" idx="5"/>
            <a:endCxn id="295" idx="1"/>
          </p:cNvCxnSpPr>
          <p:nvPr/>
        </p:nvCxnSpPr>
        <p:spPr>
          <a:xfrm>
            <a:off x="9006779" y="16659520"/>
            <a:ext cx="304165" cy="58229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297" idx="2"/>
            <a:endCxn id="295" idx="6"/>
          </p:cNvCxnSpPr>
          <p:nvPr/>
        </p:nvCxnSpPr>
        <p:spPr>
          <a:xfrm flipH="1">
            <a:off x="9749729" y="17406915"/>
            <a:ext cx="516255" cy="63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297" idx="7"/>
            <a:endCxn id="296" idx="3"/>
          </p:cNvCxnSpPr>
          <p:nvPr/>
        </p:nvCxnSpPr>
        <p:spPr>
          <a:xfrm flipV="1">
            <a:off x="10704769" y="16659520"/>
            <a:ext cx="303530" cy="58166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294" idx="7"/>
            <a:endCxn id="299" idx="3"/>
          </p:cNvCxnSpPr>
          <p:nvPr/>
        </p:nvCxnSpPr>
        <p:spPr>
          <a:xfrm flipV="1">
            <a:off x="9006779" y="15737500"/>
            <a:ext cx="1334770" cy="59118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/>
          <p:cNvCxnSpPr>
            <a:stCxn id="294" idx="6"/>
            <a:endCxn id="297" idx="1"/>
          </p:cNvCxnSpPr>
          <p:nvPr/>
        </p:nvCxnSpPr>
        <p:spPr>
          <a:xfrm>
            <a:off x="9082344" y="16494420"/>
            <a:ext cx="1259205" cy="74676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97" idx="1"/>
            <a:endCxn id="293" idx="5"/>
          </p:cNvCxnSpPr>
          <p:nvPr/>
        </p:nvCxnSpPr>
        <p:spPr>
          <a:xfrm flipH="1" flipV="1">
            <a:off x="9674164" y="15737500"/>
            <a:ext cx="667385" cy="150368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99" idx="4"/>
            <a:endCxn id="297" idx="0"/>
          </p:cNvCxnSpPr>
          <p:nvPr/>
        </p:nvCxnSpPr>
        <p:spPr>
          <a:xfrm>
            <a:off x="10523159" y="15806080"/>
            <a:ext cx="0" cy="136652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/>
          <p:cNvSpPr txBox="1"/>
          <p:nvPr/>
        </p:nvSpPr>
        <p:spPr>
          <a:xfrm>
            <a:off x="9783384" y="15203465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10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8753414" y="1564606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9990394" y="15814335"/>
            <a:ext cx="41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2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312" name="文本框 311"/>
          <p:cNvSpPr txBox="1"/>
          <p:nvPr/>
        </p:nvSpPr>
        <p:spPr>
          <a:xfrm>
            <a:off x="9693214" y="1630519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8845489" y="1687288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9305864" y="1669508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6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315" name="文本框 314"/>
          <p:cNvSpPr txBox="1"/>
          <p:nvPr/>
        </p:nvSpPr>
        <p:spPr>
          <a:xfrm>
            <a:off x="9893239" y="1742850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7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316" name="文本框 315"/>
          <p:cNvSpPr txBox="1"/>
          <p:nvPr/>
        </p:nvSpPr>
        <p:spPr>
          <a:xfrm>
            <a:off x="10222169" y="1622645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5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10813989" y="15737500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7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10787954" y="1688240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4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3100644" y="24258565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20" name="椭圆 319"/>
          <p:cNvSpPr/>
          <p:nvPr/>
        </p:nvSpPr>
        <p:spPr>
          <a:xfrm>
            <a:off x="1719519" y="24258565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21" name="椭圆 320"/>
          <p:cNvSpPr/>
          <p:nvPr/>
        </p:nvSpPr>
        <p:spPr>
          <a:xfrm>
            <a:off x="3100644" y="25181220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22" name="椭圆 321"/>
          <p:cNvSpPr/>
          <p:nvPr/>
        </p:nvSpPr>
        <p:spPr>
          <a:xfrm>
            <a:off x="4481769" y="24258565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23" name="椭圆 322"/>
          <p:cNvSpPr/>
          <p:nvPr/>
        </p:nvSpPr>
        <p:spPr>
          <a:xfrm>
            <a:off x="1719519" y="25181220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324" name="直接连接符 323"/>
          <p:cNvCxnSpPr>
            <a:stCxn id="320" idx="6"/>
            <a:endCxn id="319" idx="2"/>
          </p:cNvCxnSpPr>
          <p:nvPr/>
        </p:nvCxnSpPr>
        <p:spPr>
          <a:xfrm>
            <a:off x="2233869" y="24492880"/>
            <a:ext cx="86677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5" name="椭圆 324"/>
          <p:cNvSpPr/>
          <p:nvPr/>
        </p:nvSpPr>
        <p:spPr>
          <a:xfrm>
            <a:off x="4481769" y="25181220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26" name="直接连接符 325"/>
          <p:cNvCxnSpPr>
            <a:stCxn id="319" idx="6"/>
            <a:endCxn id="322" idx="2"/>
          </p:cNvCxnSpPr>
          <p:nvPr/>
        </p:nvCxnSpPr>
        <p:spPr>
          <a:xfrm>
            <a:off x="3614994" y="24492880"/>
            <a:ext cx="86677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22" idx="4"/>
            <a:endCxn id="325" idx="0"/>
          </p:cNvCxnSpPr>
          <p:nvPr/>
        </p:nvCxnSpPr>
        <p:spPr>
          <a:xfrm>
            <a:off x="4738944" y="24726560"/>
            <a:ext cx="0" cy="454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23" idx="6"/>
            <a:endCxn id="321" idx="2"/>
          </p:cNvCxnSpPr>
          <p:nvPr/>
        </p:nvCxnSpPr>
        <p:spPr>
          <a:xfrm>
            <a:off x="2233869" y="25415535"/>
            <a:ext cx="86677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连接符 328"/>
          <p:cNvCxnSpPr>
            <a:stCxn id="321" idx="6"/>
            <a:endCxn id="325" idx="2"/>
          </p:cNvCxnSpPr>
          <p:nvPr/>
        </p:nvCxnSpPr>
        <p:spPr>
          <a:xfrm>
            <a:off x="3614994" y="25415535"/>
            <a:ext cx="86677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320" idx="4"/>
            <a:endCxn id="323" idx="0"/>
          </p:cNvCxnSpPr>
          <p:nvPr/>
        </p:nvCxnSpPr>
        <p:spPr>
          <a:xfrm>
            <a:off x="1976694" y="24726560"/>
            <a:ext cx="0" cy="45466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1" idx="1"/>
            <a:endCxn id="320" idx="5"/>
          </p:cNvCxnSpPr>
          <p:nvPr/>
        </p:nvCxnSpPr>
        <p:spPr>
          <a:xfrm flipH="1" flipV="1">
            <a:off x="2158304" y="24657980"/>
            <a:ext cx="1017905" cy="59182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19" idx="4"/>
            <a:endCxn id="321" idx="0"/>
          </p:cNvCxnSpPr>
          <p:nvPr/>
        </p:nvCxnSpPr>
        <p:spPr>
          <a:xfrm>
            <a:off x="3357819" y="24726560"/>
            <a:ext cx="0" cy="45466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文本框 332"/>
          <p:cNvSpPr txBox="1"/>
          <p:nvPr/>
        </p:nvSpPr>
        <p:spPr>
          <a:xfrm>
            <a:off x="5295900" y="23112730"/>
            <a:ext cx="10826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黑体" charset="0"/>
                <a:ea typeface="黑体" charset="0"/>
              </a:rPr>
              <a:t>stack</a:t>
            </a:r>
            <a:endParaRPr lang="en-US" altLang="zh-CN" sz="2800">
              <a:latin typeface="黑体" charset="0"/>
              <a:ea typeface="黑体" charset="0"/>
            </a:endParaRPr>
          </a:p>
        </p:txBody>
      </p:sp>
      <p:sp>
        <p:nvSpPr>
          <p:cNvPr id="334" name="椭圆 333"/>
          <p:cNvSpPr/>
          <p:nvPr/>
        </p:nvSpPr>
        <p:spPr>
          <a:xfrm>
            <a:off x="5580319" y="23790570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35" name="椭圆 334"/>
          <p:cNvSpPr/>
          <p:nvPr/>
        </p:nvSpPr>
        <p:spPr>
          <a:xfrm>
            <a:off x="5580319" y="24376675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36" name="椭圆 335"/>
          <p:cNvSpPr/>
          <p:nvPr/>
        </p:nvSpPr>
        <p:spPr>
          <a:xfrm>
            <a:off x="5580319" y="24962780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37" name="椭圆 336"/>
          <p:cNvSpPr/>
          <p:nvPr/>
        </p:nvSpPr>
        <p:spPr>
          <a:xfrm>
            <a:off x="5580319" y="25548885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38" name="椭圆 337"/>
          <p:cNvSpPr/>
          <p:nvPr/>
        </p:nvSpPr>
        <p:spPr>
          <a:xfrm>
            <a:off x="8434644" y="24258565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39" name="椭圆 338"/>
          <p:cNvSpPr/>
          <p:nvPr/>
        </p:nvSpPr>
        <p:spPr>
          <a:xfrm>
            <a:off x="7053519" y="24258565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40" name="椭圆 339"/>
          <p:cNvSpPr/>
          <p:nvPr/>
        </p:nvSpPr>
        <p:spPr>
          <a:xfrm>
            <a:off x="8434644" y="25181220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41" name="椭圆 340"/>
          <p:cNvSpPr/>
          <p:nvPr/>
        </p:nvSpPr>
        <p:spPr>
          <a:xfrm>
            <a:off x="9815769" y="24258565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42" name="椭圆 341"/>
          <p:cNvSpPr/>
          <p:nvPr/>
        </p:nvSpPr>
        <p:spPr>
          <a:xfrm>
            <a:off x="7053519" y="25181220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343" name="直接连接符 342"/>
          <p:cNvCxnSpPr>
            <a:stCxn id="339" idx="6"/>
            <a:endCxn id="338" idx="2"/>
          </p:cNvCxnSpPr>
          <p:nvPr/>
        </p:nvCxnSpPr>
        <p:spPr>
          <a:xfrm>
            <a:off x="7567869" y="24492880"/>
            <a:ext cx="86677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4" name="椭圆 343"/>
          <p:cNvSpPr/>
          <p:nvPr/>
        </p:nvSpPr>
        <p:spPr>
          <a:xfrm>
            <a:off x="9815769" y="25181220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45" name="直接连接符 344"/>
          <p:cNvCxnSpPr>
            <a:stCxn id="338" idx="6"/>
            <a:endCxn id="341" idx="2"/>
          </p:cNvCxnSpPr>
          <p:nvPr/>
        </p:nvCxnSpPr>
        <p:spPr>
          <a:xfrm>
            <a:off x="8948994" y="24492880"/>
            <a:ext cx="86677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341" idx="4"/>
            <a:endCxn id="344" idx="0"/>
          </p:cNvCxnSpPr>
          <p:nvPr/>
        </p:nvCxnSpPr>
        <p:spPr>
          <a:xfrm>
            <a:off x="10072944" y="24726560"/>
            <a:ext cx="0" cy="45466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42" idx="6"/>
            <a:endCxn id="340" idx="2"/>
          </p:cNvCxnSpPr>
          <p:nvPr/>
        </p:nvCxnSpPr>
        <p:spPr>
          <a:xfrm>
            <a:off x="7567869" y="25415535"/>
            <a:ext cx="86677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40" idx="6"/>
            <a:endCxn id="344" idx="2"/>
          </p:cNvCxnSpPr>
          <p:nvPr/>
        </p:nvCxnSpPr>
        <p:spPr>
          <a:xfrm>
            <a:off x="8948994" y="25415535"/>
            <a:ext cx="86677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39" idx="4"/>
            <a:endCxn id="342" idx="0"/>
          </p:cNvCxnSpPr>
          <p:nvPr/>
        </p:nvCxnSpPr>
        <p:spPr>
          <a:xfrm>
            <a:off x="7310694" y="24726560"/>
            <a:ext cx="0" cy="45466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340" idx="1"/>
            <a:endCxn id="339" idx="5"/>
          </p:cNvCxnSpPr>
          <p:nvPr/>
        </p:nvCxnSpPr>
        <p:spPr>
          <a:xfrm flipH="1" flipV="1">
            <a:off x="7492304" y="24657980"/>
            <a:ext cx="1017905" cy="59182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38" idx="4"/>
            <a:endCxn id="340" idx="0"/>
          </p:cNvCxnSpPr>
          <p:nvPr/>
        </p:nvCxnSpPr>
        <p:spPr>
          <a:xfrm>
            <a:off x="8691819" y="24726560"/>
            <a:ext cx="0" cy="45466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文本框 351"/>
          <p:cNvSpPr txBox="1"/>
          <p:nvPr/>
        </p:nvSpPr>
        <p:spPr>
          <a:xfrm>
            <a:off x="10629900" y="23112730"/>
            <a:ext cx="10826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黑体" charset="0"/>
                <a:ea typeface="黑体" charset="0"/>
              </a:rPr>
              <a:t>stack</a:t>
            </a:r>
            <a:endParaRPr lang="en-US" altLang="zh-CN" sz="2800">
              <a:latin typeface="黑体" charset="0"/>
              <a:ea typeface="黑体" charset="0"/>
            </a:endParaRPr>
          </a:p>
        </p:txBody>
      </p:sp>
      <p:sp>
        <p:nvSpPr>
          <p:cNvPr id="353" name="椭圆 352"/>
          <p:cNvSpPr/>
          <p:nvPr/>
        </p:nvSpPr>
        <p:spPr>
          <a:xfrm>
            <a:off x="10914319" y="23790570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4" name="椭圆 353"/>
          <p:cNvSpPr/>
          <p:nvPr/>
        </p:nvSpPr>
        <p:spPr>
          <a:xfrm>
            <a:off x="10914319" y="24376675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55" name="椭圆 354"/>
          <p:cNvSpPr/>
          <p:nvPr/>
        </p:nvSpPr>
        <p:spPr>
          <a:xfrm>
            <a:off x="10914319" y="24962780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56" name="椭圆 355"/>
          <p:cNvSpPr/>
          <p:nvPr/>
        </p:nvSpPr>
        <p:spPr>
          <a:xfrm>
            <a:off x="3100644" y="27328155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57" name="椭圆 356"/>
          <p:cNvSpPr/>
          <p:nvPr/>
        </p:nvSpPr>
        <p:spPr>
          <a:xfrm>
            <a:off x="1719519" y="27328155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8" name="椭圆 357"/>
          <p:cNvSpPr/>
          <p:nvPr/>
        </p:nvSpPr>
        <p:spPr>
          <a:xfrm>
            <a:off x="3100644" y="28250810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59" name="椭圆 358"/>
          <p:cNvSpPr/>
          <p:nvPr/>
        </p:nvSpPr>
        <p:spPr>
          <a:xfrm>
            <a:off x="4481769" y="2732815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60" name="椭圆 359"/>
          <p:cNvSpPr/>
          <p:nvPr/>
        </p:nvSpPr>
        <p:spPr>
          <a:xfrm>
            <a:off x="1719519" y="28250810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361" name="直接连接符 360"/>
          <p:cNvCxnSpPr>
            <a:stCxn id="357" idx="6"/>
            <a:endCxn id="356" idx="2"/>
          </p:cNvCxnSpPr>
          <p:nvPr/>
        </p:nvCxnSpPr>
        <p:spPr>
          <a:xfrm>
            <a:off x="2233869" y="27562470"/>
            <a:ext cx="86677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>
            <a:off x="4481769" y="28250810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63" name="直接连接符 362"/>
          <p:cNvCxnSpPr>
            <a:stCxn id="356" idx="6"/>
            <a:endCxn id="359" idx="2"/>
          </p:cNvCxnSpPr>
          <p:nvPr/>
        </p:nvCxnSpPr>
        <p:spPr>
          <a:xfrm>
            <a:off x="3614994" y="27562470"/>
            <a:ext cx="86677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>
            <a:stCxn id="359" idx="4"/>
            <a:endCxn id="362" idx="0"/>
          </p:cNvCxnSpPr>
          <p:nvPr/>
        </p:nvCxnSpPr>
        <p:spPr>
          <a:xfrm>
            <a:off x="4738944" y="27796150"/>
            <a:ext cx="0" cy="45466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/>
          <p:cNvCxnSpPr>
            <a:stCxn id="360" idx="6"/>
            <a:endCxn id="358" idx="2"/>
          </p:cNvCxnSpPr>
          <p:nvPr/>
        </p:nvCxnSpPr>
        <p:spPr>
          <a:xfrm>
            <a:off x="2233869" y="28485125"/>
            <a:ext cx="86677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58" idx="6"/>
            <a:endCxn id="362" idx="2"/>
          </p:cNvCxnSpPr>
          <p:nvPr/>
        </p:nvCxnSpPr>
        <p:spPr>
          <a:xfrm>
            <a:off x="3614994" y="28485125"/>
            <a:ext cx="86677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357" idx="4"/>
            <a:endCxn id="360" idx="0"/>
          </p:cNvCxnSpPr>
          <p:nvPr/>
        </p:nvCxnSpPr>
        <p:spPr>
          <a:xfrm>
            <a:off x="1976694" y="27796150"/>
            <a:ext cx="0" cy="45466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58" idx="1"/>
            <a:endCxn id="357" idx="5"/>
          </p:cNvCxnSpPr>
          <p:nvPr/>
        </p:nvCxnSpPr>
        <p:spPr>
          <a:xfrm flipH="1" flipV="1">
            <a:off x="2158304" y="27727570"/>
            <a:ext cx="1017905" cy="5918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56" idx="4"/>
            <a:endCxn id="358" idx="0"/>
          </p:cNvCxnSpPr>
          <p:nvPr/>
        </p:nvCxnSpPr>
        <p:spPr>
          <a:xfrm>
            <a:off x="3357819" y="27796150"/>
            <a:ext cx="0" cy="454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0" name="文本框 369"/>
          <p:cNvSpPr txBox="1"/>
          <p:nvPr/>
        </p:nvSpPr>
        <p:spPr>
          <a:xfrm>
            <a:off x="5295900" y="26182320"/>
            <a:ext cx="10826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黑体" charset="0"/>
                <a:ea typeface="黑体" charset="0"/>
              </a:rPr>
              <a:t>stack</a:t>
            </a:r>
            <a:endParaRPr lang="en-US" altLang="zh-CN" sz="2800">
              <a:latin typeface="黑体" charset="0"/>
              <a:ea typeface="黑体" charset="0"/>
            </a:endParaRPr>
          </a:p>
        </p:txBody>
      </p:sp>
      <p:sp>
        <p:nvSpPr>
          <p:cNvPr id="371" name="椭圆 370"/>
          <p:cNvSpPr/>
          <p:nvPr/>
        </p:nvSpPr>
        <p:spPr>
          <a:xfrm>
            <a:off x="5580319" y="26860160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72" name="椭圆 371"/>
          <p:cNvSpPr/>
          <p:nvPr/>
        </p:nvSpPr>
        <p:spPr>
          <a:xfrm>
            <a:off x="5580319" y="27446265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73" name="椭圆 372"/>
          <p:cNvSpPr/>
          <p:nvPr/>
        </p:nvSpPr>
        <p:spPr>
          <a:xfrm>
            <a:off x="8434644" y="2732815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74" name="椭圆 373"/>
          <p:cNvSpPr/>
          <p:nvPr/>
        </p:nvSpPr>
        <p:spPr>
          <a:xfrm>
            <a:off x="7053519" y="2732815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75" name="椭圆 374"/>
          <p:cNvSpPr/>
          <p:nvPr/>
        </p:nvSpPr>
        <p:spPr>
          <a:xfrm>
            <a:off x="8434644" y="28250810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76" name="椭圆 375"/>
          <p:cNvSpPr/>
          <p:nvPr/>
        </p:nvSpPr>
        <p:spPr>
          <a:xfrm>
            <a:off x="9815769" y="27328155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77" name="椭圆 376"/>
          <p:cNvSpPr/>
          <p:nvPr/>
        </p:nvSpPr>
        <p:spPr>
          <a:xfrm>
            <a:off x="7053519" y="28250810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378" name="直接连接符 377"/>
          <p:cNvCxnSpPr>
            <a:stCxn id="374" idx="6"/>
            <a:endCxn id="373" idx="2"/>
          </p:cNvCxnSpPr>
          <p:nvPr/>
        </p:nvCxnSpPr>
        <p:spPr>
          <a:xfrm>
            <a:off x="7567869" y="27562470"/>
            <a:ext cx="86677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9" name="椭圆 378"/>
          <p:cNvSpPr/>
          <p:nvPr/>
        </p:nvSpPr>
        <p:spPr>
          <a:xfrm>
            <a:off x="9815769" y="28250810"/>
            <a:ext cx="514350" cy="4679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80" name="直接连接符 379"/>
          <p:cNvCxnSpPr>
            <a:stCxn id="373" idx="6"/>
            <a:endCxn id="376" idx="2"/>
          </p:cNvCxnSpPr>
          <p:nvPr/>
        </p:nvCxnSpPr>
        <p:spPr>
          <a:xfrm>
            <a:off x="8948994" y="27562470"/>
            <a:ext cx="86677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76" idx="4"/>
            <a:endCxn id="379" idx="0"/>
          </p:cNvCxnSpPr>
          <p:nvPr/>
        </p:nvCxnSpPr>
        <p:spPr>
          <a:xfrm>
            <a:off x="10072944" y="27796150"/>
            <a:ext cx="0" cy="45466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7" idx="6"/>
            <a:endCxn id="375" idx="2"/>
          </p:cNvCxnSpPr>
          <p:nvPr/>
        </p:nvCxnSpPr>
        <p:spPr>
          <a:xfrm>
            <a:off x="7567869" y="28485125"/>
            <a:ext cx="86677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75" idx="6"/>
            <a:endCxn id="379" idx="2"/>
          </p:cNvCxnSpPr>
          <p:nvPr/>
        </p:nvCxnSpPr>
        <p:spPr>
          <a:xfrm>
            <a:off x="8948994" y="28485125"/>
            <a:ext cx="86677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>
            <a:stCxn id="374" idx="4"/>
            <a:endCxn id="377" idx="0"/>
          </p:cNvCxnSpPr>
          <p:nvPr/>
        </p:nvCxnSpPr>
        <p:spPr>
          <a:xfrm>
            <a:off x="7310694" y="27796150"/>
            <a:ext cx="0" cy="454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5" name="直接连接符 384"/>
          <p:cNvCxnSpPr>
            <a:stCxn id="375" idx="1"/>
            <a:endCxn id="374" idx="5"/>
          </p:cNvCxnSpPr>
          <p:nvPr/>
        </p:nvCxnSpPr>
        <p:spPr>
          <a:xfrm flipH="1" flipV="1">
            <a:off x="7492304" y="27727570"/>
            <a:ext cx="1017905" cy="5918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73" idx="4"/>
            <a:endCxn id="375" idx="0"/>
          </p:cNvCxnSpPr>
          <p:nvPr/>
        </p:nvCxnSpPr>
        <p:spPr>
          <a:xfrm>
            <a:off x="8691819" y="27796150"/>
            <a:ext cx="0" cy="454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7" name="文本框 386"/>
          <p:cNvSpPr txBox="1"/>
          <p:nvPr/>
        </p:nvSpPr>
        <p:spPr>
          <a:xfrm>
            <a:off x="10629900" y="26182320"/>
            <a:ext cx="10826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黑体" charset="0"/>
                <a:ea typeface="黑体" charset="0"/>
              </a:rPr>
              <a:t>stack</a:t>
            </a:r>
            <a:endParaRPr lang="en-US" altLang="zh-CN" sz="2800">
              <a:latin typeface="黑体" charset="0"/>
              <a:ea typeface="黑体" charset="0"/>
            </a:endParaRPr>
          </a:p>
        </p:txBody>
      </p:sp>
      <p:sp>
        <p:nvSpPr>
          <p:cNvPr id="388" name="椭圆 387"/>
          <p:cNvSpPr/>
          <p:nvPr/>
        </p:nvSpPr>
        <p:spPr>
          <a:xfrm>
            <a:off x="10914319" y="26860160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89" name="椭圆 388"/>
          <p:cNvSpPr/>
          <p:nvPr/>
        </p:nvSpPr>
        <p:spPr>
          <a:xfrm>
            <a:off x="10914319" y="27446265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90" name="椭圆 389"/>
          <p:cNvSpPr/>
          <p:nvPr/>
        </p:nvSpPr>
        <p:spPr>
          <a:xfrm>
            <a:off x="5579684" y="28017130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91" name="文本框 390"/>
          <p:cNvSpPr txBox="1"/>
          <p:nvPr/>
        </p:nvSpPr>
        <p:spPr>
          <a:xfrm>
            <a:off x="1555115" y="23806785"/>
            <a:ext cx="84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dfn: 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392" name="文本框 391"/>
          <p:cNvSpPr txBox="1"/>
          <p:nvPr/>
        </p:nvSpPr>
        <p:spPr>
          <a:xfrm>
            <a:off x="2936240" y="23806785"/>
            <a:ext cx="84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dfn: 2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393" name="文本框 392"/>
          <p:cNvSpPr txBox="1"/>
          <p:nvPr/>
        </p:nvSpPr>
        <p:spPr>
          <a:xfrm>
            <a:off x="4317365" y="23806785"/>
            <a:ext cx="84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dfn: 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394" name="文本框 393"/>
          <p:cNvSpPr txBox="1"/>
          <p:nvPr/>
        </p:nvSpPr>
        <p:spPr>
          <a:xfrm>
            <a:off x="4317365" y="25648920"/>
            <a:ext cx="8547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dfn: 4</a:t>
            </a:r>
            <a:endParaRPr lang="en-US" altLang="zh-CN">
              <a:latin typeface="黑体" charset="0"/>
              <a:ea typeface="黑体" charset="0"/>
            </a:endParaRPr>
          </a:p>
          <a:p>
            <a:r>
              <a:rPr lang="en-US" altLang="zh-CN">
                <a:latin typeface="黑体" charset="0"/>
                <a:ea typeface="黑体" charset="0"/>
              </a:rPr>
              <a:t>low: 4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395" name="文本框 394"/>
          <p:cNvSpPr txBox="1"/>
          <p:nvPr/>
        </p:nvSpPr>
        <p:spPr>
          <a:xfrm>
            <a:off x="9645650" y="25648920"/>
            <a:ext cx="8547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dfn: 4</a:t>
            </a:r>
            <a:endParaRPr lang="en-US" altLang="zh-CN">
              <a:latin typeface="黑体" charset="0"/>
              <a:ea typeface="黑体" charset="0"/>
            </a:endParaRPr>
          </a:p>
          <a:p>
            <a:r>
              <a:rPr lang="en-US" altLang="zh-CN">
                <a:latin typeface="黑体" charset="0"/>
                <a:ea typeface="黑体" charset="0"/>
              </a:rPr>
              <a:t>low: 4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396" name="文本框 395"/>
          <p:cNvSpPr txBox="1"/>
          <p:nvPr/>
        </p:nvSpPr>
        <p:spPr>
          <a:xfrm>
            <a:off x="9645650" y="23529925"/>
            <a:ext cx="8547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dfn: 3</a:t>
            </a:r>
            <a:endParaRPr lang="en-US" altLang="zh-CN">
              <a:latin typeface="黑体" charset="0"/>
              <a:ea typeface="黑体" charset="0"/>
            </a:endParaRPr>
          </a:p>
          <a:p>
            <a:r>
              <a:rPr lang="en-US" altLang="zh-CN">
                <a:latin typeface="黑体" charset="0"/>
                <a:ea typeface="黑体" charset="0"/>
              </a:rPr>
              <a:t>low: 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397" name="文本框 396"/>
          <p:cNvSpPr txBox="1"/>
          <p:nvPr/>
        </p:nvSpPr>
        <p:spPr>
          <a:xfrm>
            <a:off x="1555115" y="26909395"/>
            <a:ext cx="84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dfn: 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398" name="文本框 397"/>
          <p:cNvSpPr txBox="1"/>
          <p:nvPr/>
        </p:nvSpPr>
        <p:spPr>
          <a:xfrm>
            <a:off x="2936240" y="26682700"/>
            <a:ext cx="8547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dfn: 2</a:t>
            </a:r>
            <a:endParaRPr lang="en-US" altLang="zh-CN">
              <a:latin typeface="黑体" charset="0"/>
              <a:ea typeface="黑体" charset="0"/>
            </a:endParaRPr>
          </a:p>
          <a:p>
            <a:r>
              <a:rPr lang="en-US" altLang="zh-CN">
                <a:latin typeface="黑体" charset="0"/>
                <a:ea typeface="黑体" charset="0"/>
              </a:rPr>
              <a:t>low: 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399" name="文本框 398"/>
          <p:cNvSpPr txBox="1"/>
          <p:nvPr/>
        </p:nvSpPr>
        <p:spPr>
          <a:xfrm>
            <a:off x="4305935" y="26682700"/>
            <a:ext cx="8547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dfn: 3</a:t>
            </a:r>
            <a:endParaRPr lang="en-US" altLang="zh-CN">
              <a:latin typeface="黑体" charset="0"/>
              <a:ea typeface="黑体" charset="0"/>
            </a:endParaRPr>
          </a:p>
          <a:p>
            <a:r>
              <a:rPr lang="en-US" altLang="zh-CN">
                <a:latin typeface="黑体" charset="0"/>
                <a:ea typeface="黑体" charset="0"/>
              </a:rPr>
              <a:t>low: 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400" name="文本框 399"/>
          <p:cNvSpPr txBox="1"/>
          <p:nvPr/>
        </p:nvSpPr>
        <p:spPr>
          <a:xfrm>
            <a:off x="4305935" y="28718510"/>
            <a:ext cx="8547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dfn: 4</a:t>
            </a:r>
            <a:endParaRPr lang="en-US" altLang="zh-CN">
              <a:latin typeface="黑体" charset="0"/>
              <a:ea typeface="黑体" charset="0"/>
            </a:endParaRPr>
          </a:p>
          <a:p>
            <a:r>
              <a:rPr lang="en-US" altLang="zh-CN">
                <a:latin typeface="黑体" charset="0"/>
                <a:ea typeface="黑体" charset="0"/>
              </a:rPr>
              <a:t>low: 4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401" name="文本框 400"/>
          <p:cNvSpPr txBox="1"/>
          <p:nvPr/>
        </p:nvSpPr>
        <p:spPr>
          <a:xfrm>
            <a:off x="2936240" y="28718510"/>
            <a:ext cx="8547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dfn: 5</a:t>
            </a:r>
            <a:endParaRPr lang="en-US" altLang="zh-CN">
              <a:latin typeface="黑体" charset="0"/>
              <a:ea typeface="黑体" charset="0"/>
            </a:endParaRPr>
          </a:p>
          <a:p>
            <a:r>
              <a:rPr lang="en-US" altLang="zh-CN">
                <a:latin typeface="黑体" charset="0"/>
                <a:ea typeface="黑体" charset="0"/>
              </a:rPr>
              <a:t>low: 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402" name="文本框 401"/>
          <p:cNvSpPr txBox="1"/>
          <p:nvPr/>
        </p:nvSpPr>
        <p:spPr>
          <a:xfrm>
            <a:off x="6883400" y="26682700"/>
            <a:ext cx="8547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dfn: 1</a:t>
            </a:r>
            <a:endParaRPr lang="en-US" altLang="zh-CN">
              <a:latin typeface="黑体" charset="0"/>
              <a:ea typeface="黑体" charset="0"/>
            </a:endParaRPr>
          </a:p>
          <a:p>
            <a:r>
              <a:rPr lang="en-US" altLang="zh-CN">
                <a:latin typeface="黑体" charset="0"/>
                <a:ea typeface="黑体" charset="0"/>
              </a:rPr>
              <a:t>low: 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403" name="文本框 402"/>
          <p:cNvSpPr txBox="1"/>
          <p:nvPr/>
        </p:nvSpPr>
        <p:spPr>
          <a:xfrm>
            <a:off x="8275955" y="26682700"/>
            <a:ext cx="8547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dfn: 2</a:t>
            </a:r>
            <a:endParaRPr lang="en-US" altLang="zh-CN">
              <a:latin typeface="黑体" charset="0"/>
              <a:ea typeface="黑体" charset="0"/>
            </a:endParaRPr>
          </a:p>
          <a:p>
            <a:r>
              <a:rPr lang="en-US" altLang="zh-CN">
                <a:latin typeface="黑体" charset="0"/>
                <a:ea typeface="黑体" charset="0"/>
              </a:rPr>
              <a:t>low: 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404" name="文本框 403"/>
          <p:cNvSpPr txBox="1"/>
          <p:nvPr/>
        </p:nvSpPr>
        <p:spPr>
          <a:xfrm>
            <a:off x="9645650" y="26682700"/>
            <a:ext cx="8547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dfn: 3</a:t>
            </a:r>
            <a:endParaRPr lang="en-US" altLang="zh-CN">
              <a:latin typeface="黑体" charset="0"/>
              <a:ea typeface="黑体" charset="0"/>
            </a:endParaRPr>
          </a:p>
          <a:p>
            <a:r>
              <a:rPr lang="en-US" altLang="zh-CN">
                <a:latin typeface="黑体" charset="0"/>
                <a:ea typeface="黑体" charset="0"/>
              </a:rPr>
              <a:t>low: 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405" name="文本框 404"/>
          <p:cNvSpPr txBox="1"/>
          <p:nvPr/>
        </p:nvSpPr>
        <p:spPr>
          <a:xfrm>
            <a:off x="6906260" y="23806785"/>
            <a:ext cx="84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dfn: 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406" name="文本框 405"/>
          <p:cNvSpPr txBox="1"/>
          <p:nvPr/>
        </p:nvSpPr>
        <p:spPr>
          <a:xfrm>
            <a:off x="8287385" y="23806785"/>
            <a:ext cx="84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dfn: 2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407" name="文本框 406"/>
          <p:cNvSpPr txBox="1"/>
          <p:nvPr/>
        </p:nvSpPr>
        <p:spPr>
          <a:xfrm>
            <a:off x="9634220" y="28804870"/>
            <a:ext cx="8547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dfn: 4</a:t>
            </a:r>
            <a:endParaRPr lang="en-US" altLang="zh-CN">
              <a:latin typeface="黑体" charset="0"/>
              <a:ea typeface="黑体" charset="0"/>
            </a:endParaRPr>
          </a:p>
          <a:p>
            <a:r>
              <a:rPr lang="en-US" altLang="zh-CN">
                <a:latin typeface="黑体" charset="0"/>
                <a:ea typeface="黑体" charset="0"/>
              </a:rPr>
              <a:t>low: 4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408" name="文本框 407"/>
          <p:cNvSpPr txBox="1"/>
          <p:nvPr/>
        </p:nvSpPr>
        <p:spPr>
          <a:xfrm>
            <a:off x="8264525" y="28804870"/>
            <a:ext cx="8547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dfn: 5</a:t>
            </a:r>
            <a:endParaRPr lang="en-US" altLang="zh-CN">
              <a:latin typeface="黑体" charset="0"/>
              <a:ea typeface="黑体" charset="0"/>
            </a:endParaRPr>
          </a:p>
          <a:p>
            <a:r>
              <a:rPr lang="en-US" altLang="zh-CN">
                <a:latin typeface="黑体" charset="0"/>
                <a:ea typeface="黑体" charset="0"/>
              </a:rPr>
              <a:t>low: 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409" name="文本框 408"/>
          <p:cNvSpPr txBox="1"/>
          <p:nvPr/>
        </p:nvSpPr>
        <p:spPr>
          <a:xfrm>
            <a:off x="1555115" y="28718510"/>
            <a:ext cx="8547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dfn: 6</a:t>
            </a:r>
            <a:endParaRPr lang="en-US" altLang="zh-CN">
              <a:latin typeface="黑体" charset="0"/>
              <a:ea typeface="黑体" charset="0"/>
            </a:endParaRPr>
          </a:p>
          <a:p>
            <a:r>
              <a:rPr lang="en-US" altLang="zh-CN">
                <a:latin typeface="黑体" charset="0"/>
                <a:ea typeface="黑体" charset="0"/>
              </a:rPr>
              <a:t>low: 5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410" name="文本框 409"/>
          <p:cNvSpPr txBox="1"/>
          <p:nvPr/>
        </p:nvSpPr>
        <p:spPr>
          <a:xfrm>
            <a:off x="6883400" y="28804870"/>
            <a:ext cx="8547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dfn: 6</a:t>
            </a:r>
            <a:endParaRPr lang="en-US" altLang="zh-CN">
              <a:latin typeface="黑体" charset="0"/>
              <a:ea typeface="黑体" charset="0"/>
            </a:endParaRPr>
          </a:p>
          <a:p>
            <a:r>
              <a:rPr lang="en-US" altLang="zh-CN">
                <a:latin typeface="黑体" charset="0"/>
                <a:ea typeface="黑体" charset="0"/>
              </a:rPr>
              <a:t>low: 5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411" name="椭圆 410"/>
          <p:cNvSpPr/>
          <p:nvPr/>
        </p:nvSpPr>
        <p:spPr>
          <a:xfrm>
            <a:off x="10913684" y="28017130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12" name="椭圆 411"/>
          <p:cNvSpPr/>
          <p:nvPr/>
        </p:nvSpPr>
        <p:spPr>
          <a:xfrm>
            <a:off x="10914319" y="28593710"/>
            <a:ext cx="514350" cy="467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413" name="直接连接符 412"/>
          <p:cNvCxnSpPr/>
          <p:nvPr/>
        </p:nvCxnSpPr>
        <p:spPr>
          <a:xfrm>
            <a:off x="1719519" y="29990710"/>
            <a:ext cx="86677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4" name="文本框 413"/>
          <p:cNvSpPr txBox="1"/>
          <p:nvPr/>
        </p:nvSpPr>
        <p:spPr>
          <a:xfrm>
            <a:off x="2771775" y="29806265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栈中顶点</a:t>
            </a:r>
            <a:r>
              <a:rPr lang="zh-CN" altLang="en-US">
                <a:latin typeface="黑体" charset="0"/>
                <a:ea typeface="黑体" charset="0"/>
              </a:rPr>
              <a:t>的深度优先搜索的</a:t>
            </a:r>
            <a:r>
              <a:rPr lang="zh-CN" altLang="en-US">
                <a:latin typeface="黑体" charset="0"/>
                <a:ea typeface="黑体" charset="0"/>
              </a:rPr>
              <a:t>边</a:t>
            </a:r>
            <a:endParaRPr lang="zh-CN" altLang="en-US">
              <a:latin typeface="黑体" charset="0"/>
              <a:ea typeface="黑体" charset="0"/>
            </a:endParaRPr>
          </a:p>
        </p:txBody>
      </p:sp>
      <p:cxnSp>
        <p:nvCxnSpPr>
          <p:cNvPr id="415" name="直接连接符 414"/>
          <p:cNvCxnSpPr/>
          <p:nvPr/>
        </p:nvCxnSpPr>
        <p:spPr>
          <a:xfrm>
            <a:off x="6378514" y="29990710"/>
            <a:ext cx="86677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文本框 415"/>
          <p:cNvSpPr txBox="1"/>
          <p:nvPr/>
        </p:nvSpPr>
        <p:spPr>
          <a:xfrm>
            <a:off x="7404100" y="2980626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不在栈中的顶点</a:t>
            </a:r>
            <a:r>
              <a:rPr lang="zh-CN" altLang="en-US">
                <a:latin typeface="黑体" charset="0"/>
                <a:ea typeface="黑体" charset="0"/>
              </a:rPr>
              <a:t>边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417" name="椭圆 416"/>
          <p:cNvSpPr/>
          <p:nvPr/>
        </p:nvSpPr>
        <p:spPr>
          <a:xfrm>
            <a:off x="2311400" y="30405705"/>
            <a:ext cx="274955" cy="2705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18" name="文本框 417"/>
          <p:cNvSpPr txBox="1"/>
          <p:nvPr/>
        </p:nvSpPr>
        <p:spPr>
          <a:xfrm>
            <a:off x="2771775" y="3035681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已确定强连通分量的</a:t>
            </a:r>
            <a:r>
              <a:rPr lang="zh-CN" altLang="en-US">
                <a:latin typeface="黑体" charset="0"/>
                <a:ea typeface="黑体" charset="0"/>
              </a:rPr>
              <a:t>顶点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419" name="椭圆 418"/>
          <p:cNvSpPr/>
          <p:nvPr/>
        </p:nvSpPr>
        <p:spPr>
          <a:xfrm>
            <a:off x="6943725" y="30405705"/>
            <a:ext cx="274955" cy="2705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20" name="文本框 419"/>
          <p:cNvSpPr txBox="1"/>
          <p:nvPr/>
        </p:nvSpPr>
        <p:spPr>
          <a:xfrm>
            <a:off x="7404100" y="3035681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未确定强连通分量的</a:t>
            </a:r>
            <a:r>
              <a:rPr lang="zh-CN" altLang="en-US">
                <a:latin typeface="黑体" charset="0"/>
                <a:ea typeface="黑体" charset="0"/>
              </a:rPr>
              <a:t>顶点</a:t>
            </a:r>
            <a:endParaRPr lang="zh-CN" altLang="en-US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0" name="椭圆 309"/>
          <p:cNvSpPr/>
          <p:nvPr/>
        </p:nvSpPr>
        <p:spPr>
          <a:xfrm>
            <a:off x="2492949" y="780710"/>
            <a:ext cx="514350" cy="4679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11" name="椭圆 310"/>
          <p:cNvSpPr/>
          <p:nvPr/>
        </p:nvSpPr>
        <p:spPr>
          <a:xfrm>
            <a:off x="1353124" y="1469685"/>
            <a:ext cx="514350" cy="4679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12" name="椭圆 311"/>
          <p:cNvSpPr/>
          <p:nvPr/>
        </p:nvSpPr>
        <p:spPr>
          <a:xfrm>
            <a:off x="2492949" y="1703365"/>
            <a:ext cx="514350" cy="4679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13" name="椭圆 312"/>
          <p:cNvSpPr/>
          <p:nvPr/>
        </p:nvSpPr>
        <p:spPr>
          <a:xfrm>
            <a:off x="3675319" y="1703365"/>
            <a:ext cx="514350" cy="4679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14" name="椭圆 313"/>
          <p:cNvSpPr/>
          <p:nvPr/>
        </p:nvSpPr>
        <p:spPr>
          <a:xfrm>
            <a:off x="3793429" y="780710"/>
            <a:ext cx="514350" cy="4679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316" name="直接连接符 315"/>
          <p:cNvCxnSpPr>
            <a:stCxn id="312" idx="0"/>
            <a:endCxn id="310" idx="4"/>
          </p:cNvCxnSpPr>
          <p:nvPr/>
        </p:nvCxnSpPr>
        <p:spPr>
          <a:xfrm flipV="1">
            <a:off x="2750124" y="1248705"/>
            <a:ext cx="0" cy="454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313" idx="1"/>
            <a:endCxn id="310" idx="5"/>
          </p:cNvCxnSpPr>
          <p:nvPr/>
        </p:nvCxnSpPr>
        <p:spPr>
          <a:xfrm flipH="1" flipV="1">
            <a:off x="2931734" y="1180125"/>
            <a:ext cx="819150" cy="591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38" idx="6"/>
            <a:endCxn id="339" idx="2"/>
          </p:cNvCxnSpPr>
          <p:nvPr/>
        </p:nvCxnSpPr>
        <p:spPr>
          <a:xfrm>
            <a:off x="7141845" y="4223385"/>
            <a:ext cx="6680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11" idx="6"/>
            <a:endCxn id="314" idx="3"/>
          </p:cNvCxnSpPr>
          <p:nvPr/>
        </p:nvCxnSpPr>
        <p:spPr>
          <a:xfrm flipV="1">
            <a:off x="1867535" y="1179830"/>
            <a:ext cx="2001520" cy="523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椭圆 320"/>
          <p:cNvSpPr/>
          <p:nvPr/>
        </p:nvSpPr>
        <p:spPr>
          <a:xfrm>
            <a:off x="6627434" y="780710"/>
            <a:ext cx="514350" cy="4679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22" name="椭圆 321"/>
          <p:cNvSpPr/>
          <p:nvPr/>
        </p:nvSpPr>
        <p:spPr>
          <a:xfrm>
            <a:off x="5487609" y="1469685"/>
            <a:ext cx="514350" cy="4679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23" name="椭圆 322"/>
          <p:cNvSpPr/>
          <p:nvPr/>
        </p:nvSpPr>
        <p:spPr>
          <a:xfrm>
            <a:off x="6627434" y="1703365"/>
            <a:ext cx="514350" cy="4679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24" name="椭圆 323"/>
          <p:cNvSpPr/>
          <p:nvPr/>
        </p:nvSpPr>
        <p:spPr>
          <a:xfrm>
            <a:off x="7809804" y="1703365"/>
            <a:ext cx="514350" cy="4679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25" name="椭圆 324"/>
          <p:cNvSpPr/>
          <p:nvPr/>
        </p:nvSpPr>
        <p:spPr>
          <a:xfrm>
            <a:off x="7927914" y="780710"/>
            <a:ext cx="514350" cy="4679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30" name="椭圆 329"/>
          <p:cNvSpPr/>
          <p:nvPr/>
        </p:nvSpPr>
        <p:spPr>
          <a:xfrm>
            <a:off x="10847009" y="780710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31" name="椭圆 330"/>
          <p:cNvSpPr/>
          <p:nvPr/>
        </p:nvSpPr>
        <p:spPr>
          <a:xfrm>
            <a:off x="9707184" y="1469685"/>
            <a:ext cx="514350" cy="4679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32" name="椭圆 331"/>
          <p:cNvSpPr/>
          <p:nvPr/>
        </p:nvSpPr>
        <p:spPr>
          <a:xfrm>
            <a:off x="10847009" y="1703365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33" name="椭圆 332"/>
          <p:cNvSpPr/>
          <p:nvPr/>
        </p:nvSpPr>
        <p:spPr>
          <a:xfrm>
            <a:off x="12029379" y="1703365"/>
            <a:ext cx="514350" cy="4679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34" name="椭圆 333"/>
          <p:cNvSpPr/>
          <p:nvPr/>
        </p:nvSpPr>
        <p:spPr>
          <a:xfrm>
            <a:off x="12147489" y="780710"/>
            <a:ext cx="514350" cy="4679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335" name="直接连接符 334"/>
          <p:cNvCxnSpPr>
            <a:stCxn id="332" idx="0"/>
            <a:endCxn id="330" idx="4"/>
          </p:cNvCxnSpPr>
          <p:nvPr/>
        </p:nvCxnSpPr>
        <p:spPr>
          <a:xfrm flipV="1">
            <a:off x="11104245" y="1248410"/>
            <a:ext cx="0" cy="454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6627434" y="3066710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37" name="椭圆 336"/>
          <p:cNvSpPr/>
          <p:nvPr/>
        </p:nvSpPr>
        <p:spPr>
          <a:xfrm>
            <a:off x="5487609" y="3755685"/>
            <a:ext cx="514350" cy="4679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38" name="椭圆 337"/>
          <p:cNvSpPr/>
          <p:nvPr/>
        </p:nvSpPr>
        <p:spPr>
          <a:xfrm>
            <a:off x="6627434" y="3989365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39" name="椭圆 338"/>
          <p:cNvSpPr/>
          <p:nvPr/>
        </p:nvSpPr>
        <p:spPr>
          <a:xfrm>
            <a:off x="7809804" y="3989365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40" name="椭圆 339"/>
          <p:cNvSpPr/>
          <p:nvPr/>
        </p:nvSpPr>
        <p:spPr>
          <a:xfrm>
            <a:off x="7927914" y="3066710"/>
            <a:ext cx="514350" cy="4679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341" name="直接连接符 340"/>
          <p:cNvCxnSpPr>
            <a:stCxn id="338" idx="0"/>
            <a:endCxn id="336" idx="4"/>
          </p:cNvCxnSpPr>
          <p:nvPr/>
        </p:nvCxnSpPr>
        <p:spPr>
          <a:xfrm flipV="1">
            <a:off x="6884670" y="3534410"/>
            <a:ext cx="0" cy="454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345" idx="6"/>
            <a:endCxn id="346" idx="2"/>
          </p:cNvCxnSpPr>
          <p:nvPr/>
        </p:nvCxnSpPr>
        <p:spPr>
          <a:xfrm>
            <a:off x="11361420" y="4224020"/>
            <a:ext cx="6680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椭圆 342"/>
          <p:cNvSpPr/>
          <p:nvPr/>
        </p:nvSpPr>
        <p:spPr>
          <a:xfrm>
            <a:off x="10847009" y="3067345"/>
            <a:ext cx="514350" cy="46799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44" name="椭圆 343"/>
          <p:cNvSpPr/>
          <p:nvPr/>
        </p:nvSpPr>
        <p:spPr>
          <a:xfrm>
            <a:off x="9707184" y="3756320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45" name="椭圆 344"/>
          <p:cNvSpPr/>
          <p:nvPr/>
        </p:nvSpPr>
        <p:spPr>
          <a:xfrm>
            <a:off x="10847009" y="3990000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46" name="椭圆 345"/>
          <p:cNvSpPr/>
          <p:nvPr/>
        </p:nvSpPr>
        <p:spPr>
          <a:xfrm>
            <a:off x="12029379" y="3990000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47" name="椭圆 346"/>
          <p:cNvSpPr/>
          <p:nvPr/>
        </p:nvSpPr>
        <p:spPr>
          <a:xfrm>
            <a:off x="12147489" y="3067345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348" name="直接连接符 347"/>
          <p:cNvCxnSpPr>
            <a:stCxn id="345" idx="0"/>
            <a:endCxn id="343" idx="4"/>
          </p:cNvCxnSpPr>
          <p:nvPr/>
        </p:nvCxnSpPr>
        <p:spPr>
          <a:xfrm flipV="1">
            <a:off x="11104245" y="3535045"/>
            <a:ext cx="0" cy="454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44" idx="6"/>
            <a:endCxn id="347" idx="3"/>
          </p:cNvCxnSpPr>
          <p:nvPr/>
        </p:nvCxnSpPr>
        <p:spPr>
          <a:xfrm flipV="1">
            <a:off x="10221595" y="3467100"/>
            <a:ext cx="2001520" cy="523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椭圆 349"/>
          <p:cNvSpPr/>
          <p:nvPr/>
        </p:nvSpPr>
        <p:spPr>
          <a:xfrm>
            <a:off x="6001959" y="5229520"/>
            <a:ext cx="223520" cy="23939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51" name="椭圆 350"/>
          <p:cNvSpPr/>
          <p:nvPr/>
        </p:nvSpPr>
        <p:spPr>
          <a:xfrm>
            <a:off x="6001959" y="5694975"/>
            <a:ext cx="223520" cy="2393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52" name="文本框 351"/>
          <p:cNvSpPr txBox="1"/>
          <p:nvPr/>
        </p:nvSpPr>
        <p:spPr>
          <a:xfrm>
            <a:off x="6294059" y="516475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未被确定最终集合的</a:t>
            </a:r>
            <a:r>
              <a:rPr lang="zh-CN" altLang="en-US">
                <a:latin typeface="黑体" charset="0"/>
                <a:ea typeface="黑体" charset="0"/>
              </a:rPr>
              <a:t>节点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53" name="文本框 352"/>
          <p:cNvSpPr txBox="1"/>
          <p:nvPr/>
        </p:nvSpPr>
        <p:spPr>
          <a:xfrm>
            <a:off x="6729669" y="563084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确定最终集合的</a:t>
            </a:r>
            <a:r>
              <a:rPr lang="zh-CN" altLang="en-US">
                <a:latin typeface="黑体" charset="0"/>
                <a:ea typeface="黑体" charset="0"/>
              </a:rPr>
              <a:t>节点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54" name="椭圆 353"/>
          <p:cNvSpPr/>
          <p:nvPr/>
        </p:nvSpPr>
        <p:spPr>
          <a:xfrm>
            <a:off x="6403914" y="5694975"/>
            <a:ext cx="223520" cy="239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55" name="椭圆 354"/>
          <p:cNvSpPr/>
          <p:nvPr/>
        </p:nvSpPr>
        <p:spPr>
          <a:xfrm>
            <a:off x="2028129" y="7286285"/>
            <a:ext cx="514350" cy="467995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56" name="椭圆 355"/>
          <p:cNvSpPr/>
          <p:nvPr/>
        </p:nvSpPr>
        <p:spPr>
          <a:xfrm>
            <a:off x="844489" y="7961290"/>
            <a:ext cx="514350" cy="467995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57" name="椭圆 356"/>
          <p:cNvSpPr/>
          <p:nvPr/>
        </p:nvSpPr>
        <p:spPr>
          <a:xfrm>
            <a:off x="2028129" y="8770915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58" name="椭圆 357"/>
          <p:cNvSpPr/>
          <p:nvPr/>
        </p:nvSpPr>
        <p:spPr>
          <a:xfrm>
            <a:off x="3354644" y="9619910"/>
            <a:ext cx="514350" cy="467995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59" name="椭圆 358"/>
          <p:cNvSpPr/>
          <p:nvPr/>
        </p:nvSpPr>
        <p:spPr>
          <a:xfrm>
            <a:off x="3354644" y="7961290"/>
            <a:ext cx="514350" cy="467995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63" name="椭圆 362"/>
          <p:cNvSpPr/>
          <p:nvPr/>
        </p:nvSpPr>
        <p:spPr>
          <a:xfrm>
            <a:off x="3354644" y="11174390"/>
            <a:ext cx="514350" cy="467995"/>
          </a:xfrm>
          <a:prstGeom prst="ellipse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64" name="椭圆 363"/>
          <p:cNvSpPr/>
          <p:nvPr/>
        </p:nvSpPr>
        <p:spPr>
          <a:xfrm>
            <a:off x="2028129" y="10536850"/>
            <a:ext cx="514350" cy="467995"/>
          </a:xfrm>
          <a:prstGeom prst="ellipse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65" name="椭圆 364"/>
          <p:cNvSpPr/>
          <p:nvPr/>
        </p:nvSpPr>
        <p:spPr>
          <a:xfrm>
            <a:off x="844489" y="9619910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366" name="直接连接符 365"/>
          <p:cNvCxnSpPr>
            <a:stCxn id="355" idx="5"/>
            <a:endCxn id="359" idx="2"/>
          </p:cNvCxnSpPr>
          <p:nvPr/>
        </p:nvCxnSpPr>
        <p:spPr>
          <a:xfrm>
            <a:off x="2466975" y="7686040"/>
            <a:ext cx="887730" cy="509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358" idx="0"/>
            <a:endCxn id="359" idx="4"/>
          </p:cNvCxnSpPr>
          <p:nvPr/>
        </p:nvCxnSpPr>
        <p:spPr>
          <a:xfrm flipV="1">
            <a:off x="3611880" y="8428990"/>
            <a:ext cx="0" cy="1190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58" idx="1"/>
            <a:endCxn id="357" idx="5"/>
          </p:cNvCxnSpPr>
          <p:nvPr/>
        </p:nvCxnSpPr>
        <p:spPr>
          <a:xfrm flipH="1" flipV="1">
            <a:off x="2466975" y="9170670"/>
            <a:ext cx="963295" cy="517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58" idx="4"/>
            <a:endCxn id="363" idx="0"/>
          </p:cNvCxnSpPr>
          <p:nvPr/>
        </p:nvCxnSpPr>
        <p:spPr>
          <a:xfrm>
            <a:off x="3611880" y="10087610"/>
            <a:ext cx="0" cy="108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65" idx="0"/>
            <a:endCxn id="356" idx="4"/>
          </p:cNvCxnSpPr>
          <p:nvPr/>
        </p:nvCxnSpPr>
        <p:spPr>
          <a:xfrm flipV="1">
            <a:off x="1101725" y="8428990"/>
            <a:ext cx="0" cy="1190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57" idx="1"/>
            <a:endCxn id="356" idx="5"/>
          </p:cNvCxnSpPr>
          <p:nvPr/>
        </p:nvCxnSpPr>
        <p:spPr>
          <a:xfrm flipH="1" flipV="1">
            <a:off x="1283335" y="8361045"/>
            <a:ext cx="820420" cy="4781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57" idx="3"/>
            <a:endCxn id="365" idx="7"/>
          </p:cNvCxnSpPr>
          <p:nvPr/>
        </p:nvCxnSpPr>
        <p:spPr>
          <a:xfrm flipH="1">
            <a:off x="1283335" y="9170670"/>
            <a:ext cx="820420" cy="517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64" idx="0"/>
            <a:endCxn id="357" idx="4"/>
          </p:cNvCxnSpPr>
          <p:nvPr/>
        </p:nvCxnSpPr>
        <p:spPr>
          <a:xfrm flipV="1">
            <a:off x="2285365" y="9238615"/>
            <a:ext cx="0" cy="1297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椭圆 373"/>
          <p:cNvSpPr/>
          <p:nvPr/>
        </p:nvSpPr>
        <p:spPr>
          <a:xfrm>
            <a:off x="6266119" y="7286285"/>
            <a:ext cx="514350" cy="467995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75" name="椭圆 374"/>
          <p:cNvSpPr/>
          <p:nvPr/>
        </p:nvSpPr>
        <p:spPr>
          <a:xfrm>
            <a:off x="5082479" y="7961290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76" name="椭圆 375"/>
          <p:cNvSpPr/>
          <p:nvPr/>
        </p:nvSpPr>
        <p:spPr>
          <a:xfrm>
            <a:off x="6266119" y="8770915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77" name="椭圆 376"/>
          <p:cNvSpPr/>
          <p:nvPr/>
        </p:nvSpPr>
        <p:spPr>
          <a:xfrm>
            <a:off x="7592634" y="9619910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78" name="椭圆 377"/>
          <p:cNvSpPr/>
          <p:nvPr/>
        </p:nvSpPr>
        <p:spPr>
          <a:xfrm>
            <a:off x="7592634" y="7961290"/>
            <a:ext cx="514350" cy="467995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79" name="椭圆 378"/>
          <p:cNvSpPr/>
          <p:nvPr/>
        </p:nvSpPr>
        <p:spPr>
          <a:xfrm>
            <a:off x="7592634" y="11174390"/>
            <a:ext cx="514350" cy="467995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80" name="椭圆 379"/>
          <p:cNvSpPr/>
          <p:nvPr/>
        </p:nvSpPr>
        <p:spPr>
          <a:xfrm>
            <a:off x="6266119" y="10536850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81" name="椭圆 380"/>
          <p:cNvSpPr/>
          <p:nvPr/>
        </p:nvSpPr>
        <p:spPr>
          <a:xfrm>
            <a:off x="5082479" y="9619910"/>
            <a:ext cx="514350" cy="467995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382" name="直接连接符 381"/>
          <p:cNvCxnSpPr>
            <a:stCxn id="374" idx="5"/>
            <a:endCxn id="378" idx="2"/>
          </p:cNvCxnSpPr>
          <p:nvPr/>
        </p:nvCxnSpPr>
        <p:spPr>
          <a:xfrm>
            <a:off x="6704965" y="7685405"/>
            <a:ext cx="887730" cy="509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77" idx="0"/>
            <a:endCxn id="378" idx="4"/>
          </p:cNvCxnSpPr>
          <p:nvPr/>
        </p:nvCxnSpPr>
        <p:spPr>
          <a:xfrm flipV="1">
            <a:off x="7849870" y="8428990"/>
            <a:ext cx="0" cy="1190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>
            <a:stCxn id="377" idx="1"/>
            <a:endCxn id="376" idx="5"/>
          </p:cNvCxnSpPr>
          <p:nvPr/>
        </p:nvCxnSpPr>
        <p:spPr>
          <a:xfrm flipH="1" flipV="1">
            <a:off x="6704965" y="9170035"/>
            <a:ext cx="963295" cy="518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连接符 384"/>
          <p:cNvCxnSpPr>
            <a:stCxn id="377" idx="4"/>
            <a:endCxn id="379" idx="0"/>
          </p:cNvCxnSpPr>
          <p:nvPr/>
        </p:nvCxnSpPr>
        <p:spPr>
          <a:xfrm>
            <a:off x="7849870" y="10087610"/>
            <a:ext cx="0" cy="108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1" idx="0"/>
            <a:endCxn id="375" idx="4"/>
          </p:cNvCxnSpPr>
          <p:nvPr/>
        </p:nvCxnSpPr>
        <p:spPr>
          <a:xfrm flipV="1">
            <a:off x="5339715" y="8428990"/>
            <a:ext cx="0" cy="1190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76" idx="1"/>
            <a:endCxn id="375" idx="5"/>
          </p:cNvCxnSpPr>
          <p:nvPr/>
        </p:nvCxnSpPr>
        <p:spPr>
          <a:xfrm flipH="1" flipV="1">
            <a:off x="5521325" y="8360410"/>
            <a:ext cx="820420" cy="478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连接符 387"/>
          <p:cNvCxnSpPr>
            <a:stCxn id="376" idx="3"/>
            <a:endCxn id="381" idx="7"/>
          </p:cNvCxnSpPr>
          <p:nvPr/>
        </p:nvCxnSpPr>
        <p:spPr>
          <a:xfrm flipH="1">
            <a:off x="5521325" y="9170035"/>
            <a:ext cx="820420" cy="518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380" idx="0"/>
            <a:endCxn id="376" idx="4"/>
          </p:cNvCxnSpPr>
          <p:nvPr/>
        </p:nvCxnSpPr>
        <p:spPr>
          <a:xfrm flipV="1">
            <a:off x="6523355" y="9238615"/>
            <a:ext cx="0" cy="1297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椭圆 389"/>
          <p:cNvSpPr/>
          <p:nvPr/>
        </p:nvSpPr>
        <p:spPr>
          <a:xfrm>
            <a:off x="10477439" y="7286285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91" name="椭圆 390"/>
          <p:cNvSpPr/>
          <p:nvPr/>
        </p:nvSpPr>
        <p:spPr>
          <a:xfrm>
            <a:off x="9293799" y="7961290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92" name="椭圆 391"/>
          <p:cNvSpPr/>
          <p:nvPr/>
        </p:nvSpPr>
        <p:spPr>
          <a:xfrm>
            <a:off x="10477439" y="8770915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93" name="椭圆 392"/>
          <p:cNvSpPr/>
          <p:nvPr/>
        </p:nvSpPr>
        <p:spPr>
          <a:xfrm>
            <a:off x="11803954" y="9619910"/>
            <a:ext cx="514350" cy="467995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94" name="椭圆 393"/>
          <p:cNvSpPr/>
          <p:nvPr/>
        </p:nvSpPr>
        <p:spPr>
          <a:xfrm>
            <a:off x="11803954" y="7961290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95" name="椭圆 394"/>
          <p:cNvSpPr/>
          <p:nvPr/>
        </p:nvSpPr>
        <p:spPr>
          <a:xfrm>
            <a:off x="11803954" y="11174390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96" name="椭圆 395"/>
          <p:cNvSpPr/>
          <p:nvPr/>
        </p:nvSpPr>
        <p:spPr>
          <a:xfrm>
            <a:off x="10477439" y="10536850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97" name="椭圆 396"/>
          <p:cNvSpPr/>
          <p:nvPr/>
        </p:nvSpPr>
        <p:spPr>
          <a:xfrm>
            <a:off x="9293799" y="9619910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398" name="直接连接符 397"/>
          <p:cNvCxnSpPr>
            <a:stCxn id="390" idx="5"/>
            <a:endCxn id="394" idx="2"/>
          </p:cNvCxnSpPr>
          <p:nvPr/>
        </p:nvCxnSpPr>
        <p:spPr>
          <a:xfrm>
            <a:off x="10916285" y="7685405"/>
            <a:ext cx="887730" cy="509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3" idx="0"/>
            <a:endCxn id="394" idx="4"/>
          </p:cNvCxnSpPr>
          <p:nvPr/>
        </p:nvCxnSpPr>
        <p:spPr>
          <a:xfrm flipV="1">
            <a:off x="12061190" y="8428990"/>
            <a:ext cx="0" cy="1190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393" idx="1"/>
            <a:endCxn id="392" idx="5"/>
          </p:cNvCxnSpPr>
          <p:nvPr/>
        </p:nvCxnSpPr>
        <p:spPr>
          <a:xfrm flipH="1" flipV="1">
            <a:off x="10916285" y="9170035"/>
            <a:ext cx="963295" cy="518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>
            <a:stCxn id="393" idx="4"/>
            <a:endCxn id="395" idx="0"/>
          </p:cNvCxnSpPr>
          <p:nvPr/>
        </p:nvCxnSpPr>
        <p:spPr>
          <a:xfrm>
            <a:off x="12061190" y="10087610"/>
            <a:ext cx="0" cy="108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7" idx="0"/>
            <a:endCxn id="391" idx="4"/>
          </p:cNvCxnSpPr>
          <p:nvPr/>
        </p:nvCxnSpPr>
        <p:spPr>
          <a:xfrm flipV="1">
            <a:off x="9551035" y="8428990"/>
            <a:ext cx="0" cy="1190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392" idx="1"/>
            <a:endCxn id="391" idx="5"/>
          </p:cNvCxnSpPr>
          <p:nvPr/>
        </p:nvCxnSpPr>
        <p:spPr>
          <a:xfrm flipH="1" flipV="1">
            <a:off x="9732645" y="8360410"/>
            <a:ext cx="820420" cy="478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392" idx="3"/>
            <a:endCxn id="397" idx="7"/>
          </p:cNvCxnSpPr>
          <p:nvPr/>
        </p:nvCxnSpPr>
        <p:spPr>
          <a:xfrm flipH="1">
            <a:off x="9732645" y="9170035"/>
            <a:ext cx="820420" cy="518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>
            <a:stCxn id="396" idx="0"/>
            <a:endCxn id="392" idx="4"/>
          </p:cNvCxnSpPr>
          <p:nvPr/>
        </p:nvCxnSpPr>
        <p:spPr>
          <a:xfrm flipV="1">
            <a:off x="10734675" y="9238615"/>
            <a:ext cx="0" cy="1297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椭圆 405"/>
          <p:cNvSpPr/>
          <p:nvPr/>
        </p:nvSpPr>
        <p:spPr>
          <a:xfrm>
            <a:off x="2028129" y="12605680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07" name="椭圆 406"/>
          <p:cNvSpPr/>
          <p:nvPr/>
        </p:nvSpPr>
        <p:spPr>
          <a:xfrm>
            <a:off x="844489" y="13280685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08" name="椭圆 407"/>
          <p:cNvSpPr/>
          <p:nvPr/>
        </p:nvSpPr>
        <p:spPr>
          <a:xfrm>
            <a:off x="2028129" y="14090310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09" name="椭圆 408"/>
          <p:cNvSpPr/>
          <p:nvPr/>
        </p:nvSpPr>
        <p:spPr>
          <a:xfrm>
            <a:off x="3354644" y="14939305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10" name="椭圆 409"/>
          <p:cNvSpPr/>
          <p:nvPr/>
        </p:nvSpPr>
        <p:spPr>
          <a:xfrm>
            <a:off x="3354644" y="13280685"/>
            <a:ext cx="514350" cy="467995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11" name="椭圆 410"/>
          <p:cNvSpPr/>
          <p:nvPr/>
        </p:nvSpPr>
        <p:spPr>
          <a:xfrm>
            <a:off x="3354644" y="16493785"/>
            <a:ext cx="514350" cy="467995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12" name="椭圆 411"/>
          <p:cNvSpPr/>
          <p:nvPr/>
        </p:nvSpPr>
        <p:spPr>
          <a:xfrm>
            <a:off x="2028129" y="15856245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13" name="椭圆 412"/>
          <p:cNvSpPr/>
          <p:nvPr/>
        </p:nvSpPr>
        <p:spPr>
          <a:xfrm>
            <a:off x="844489" y="14939305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414" name="直接连接符 413"/>
          <p:cNvCxnSpPr>
            <a:stCxn id="406" idx="5"/>
            <a:endCxn id="410" idx="2"/>
          </p:cNvCxnSpPr>
          <p:nvPr/>
        </p:nvCxnSpPr>
        <p:spPr>
          <a:xfrm>
            <a:off x="2466975" y="13004800"/>
            <a:ext cx="887730" cy="509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09" idx="0"/>
            <a:endCxn id="410" idx="4"/>
          </p:cNvCxnSpPr>
          <p:nvPr/>
        </p:nvCxnSpPr>
        <p:spPr>
          <a:xfrm flipV="1">
            <a:off x="3611880" y="13748385"/>
            <a:ext cx="0" cy="1190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09" idx="1"/>
            <a:endCxn id="408" idx="5"/>
          </p:cNvCxnSpPr>
          <p:nvPr/>
        </p:nvCxnSpPr>
        <p:spPr>
          <a:xfrm flipH="1" flipV="1">
            <a:off x="2466975" y="14489430"/>
            <a:ext cx="963295" cy="518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09" idx="4"/>
            <a:endCxn id="411" idx="0"/>
          </p:cNvCxnSpPr>
          <p:nvPr/>
        </p:nvCxnSpPr>
        <p:spPr>
          <a:xfrm>
            <a:off x="3611880" y="15407005"/>
            <a:ext cx="0" cy="108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连接符 417"/>
          <p:cNvCxnSpPr>
            <a:stCxn id="413" idx="0"/>
            <a:endCxn id="407" idx="4"/>
          </p:cNvCxnSpPr>
          <p:nvPr/>
        </p:nvCxnSpPr>
        <p:spPr>
          <a:xfrm flipV="1">
            <a:off x="1101725" y="13748385"/>
            <a:ext cx="0" cy="1190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stCxn id="408" idx="1"/>
            <a:endCxn id="407" idx="5"/>
          </p:cNvCxnSpPr>
          <p:nvPr/>
        </p:nvCxnSpPr>
        <p:spPr>
          <a:xfrm flipH="1" flipV="1">
            <a:off x="1283335" y="13679805"/>
            <a:ext cx="820420" cy="478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连接符 419"/>
          <p:cNvCxnSpPr>
            <a:stCxn id="408" idx="3"/>
            <a:endCxn id="413" idx="7"/>
          </p:cNvCxnSpPr>
          <p:nvPr/>
        </p:nvCxnSpPr>
        <p:spPr>
          <a:xfrm flipH="1">
            <a:off x="1283335" y="14489430"/>
            <a:ext cx="820420" cy="518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2" idx="0"/>
            <a:endCxn id="408" idx="4"/>
          </p:cNvCxnSpPr>
          <p:nvPr/>
        </p:nvCxnSpPr>
        <p:spPr>
          <a:xfrm flipV="1">
            <a:off x="2285365" y="14558010"/>
            <a:ext cx="0" cy="1297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椭圆 421"/>
          <p:cNvSpPr/>
          <p:nvPr/>
        </p:nvSpPr>
        <p:spPr>
          <a:xfrm>
            <a:off x="6266119" y="12605680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23" name="椭圆 422"/>
          <p:cNvSpPr/>
          <p:nvPr/>
        </p:nvSpPr>
        <p:spPr>
          <a:xfrm>
            <a:off x="5082479" y="13280685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24" name="椭圆 423"/>
          <p:cNvSpPr/>
          <p:nvPr/>
        </p:nvSpPr>
        <p:spPr>
          <a:xfrm>
            <a:off x="6266119" y="14090310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25" name="椭圆 424"/>
          <p:cNvSpPr/>
          <p:nvPr/>
        </p:nvSpPr>
        <p:spPr>
          <a:xfrm>
            <a:off x="7592634" y="14939305"/>
            <a:ext cx="514350" cy="467995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26" name="椭圆 425"/>
          <p:cNvSpPr/>
          <p:nvPr/>
        </p:nvSpPr>
        <p:spPr>
          <a:xfrm>
            <a:off x="7592634" y="13280685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27" name="椭圆 426"/>
          <p:cNvSpPr/>
          <p:nvPr/>
        </p:nvSpPr>
        <p:spPr>
          <a:xfrm>
            <a:off x="7592634" y="16493785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28" name="椭圆 427"/>
          <p:cNvSpPr/>
          <p:nvPr/>
        </p:nvSpPr>
        <p:spPr>
          <a:xfrm>
            <a:off x="6266119" y="15856245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29" name="椭圆 428"/>
          <p:cNvSpPr/>
          <p:nvPr/>
        </p:nvSpPr>
        <p:spPr>
          <a:xfrm>
            <a:off x="5082479" y="14939305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430" name="直接连接符 429"/>
          <p:cNvCxnSpPr>
            <a:stCxn id="422" idx="5"/>
            <a:endCxn id="426" idx="2"/>
          </p:cNvCxnSpPr>
          <p:nvPr/>
        </p:nvCxnSpPr>
        <p:spPr>
          <a:xfrm>
            <a:off x="6704965" y="13004800"/>
            <a:ext cx="887730" cy="509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/>
          <p:cNvCxnSpPr>
            <a:stCxn id="425" idx="0"/>
            <a:endCxn id="426" idx="4"/>
          </p:cNvCxnSpPr>
          <p:nvPr/>
        </p:nvCxnSpPr>
        <p:spPr>
          <a:xfrm flipV="1">
            <a:off x="7849870" y="13748385"/>
            <a:ext cx="0" cy="1190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连接符 431"/>
          <p:cNvCxnSpPr>
            <a:stCxn id="425" idx="1"/>
            <a:endCxn id="424" idx="5"/>
          </p:cNvCxnSpPr>
          <p:nvPr/>
        </p:nvCxnSpPr>
        <p:spPr>
          <a:xfrm flipH="1" flipV="1">
            <a:off x="6704965" y="14489430"/>
            <a:ext cx="963295" cy="518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>
            <a:stCxn id="425" idx="4"/>
            <a:endCxn id="427" idx="0"/>
          </p:cNvCxnSpPr>
          <p:nvPr/>
        </p:nvCxnSpPr>
        <p:spPr>
          <a:xfrm>
            <a:off x="7849870" y="15407005"/>
            <a:ext cx="0" cy="108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>
            <a:stCxn id="429" idx="0"/>
            <a:endCxn id="423" idx="4"/>
          </p:cNvCxnSpPr>
          <p:nvPr/>
        </p:nvCxnSpPr>
        <p:spPr>
          <a:xfrm flipV="1">
            <a:off x="5339715" y="13748385"/>
            <a:ext cx="0" cy="1190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>
            <a:stCxn id="424" idx="1"/>
            <a:endCxn id="423" idx="5"/>
          </p:cNvCxnSpPr>
          <p:nvPr/>
        </p:nvCxnSpPr>
        <p:spPr>
          <a:xfrm flipH="1" flipV="1">
            <a:off x="5521325" y="13679805"/>
            <a:ext cx="820420" cy="478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24" idx="3"/>
            <a:endCxn id="429" idx="7"/>
          </p:cNvCxnSpPr>
          <p:nvPr/>
        </p:nvCxnSpPr>
        <p:spPr>
          <a:xfrm flipH="1">
            <a:off x="5521325" y="14489430"/>
            <a:ext cx="820420" cy="518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接连接符 436"/>
          <p:cNvCxnSpPr>
            <a:stCxn id="428" idx="0"/>
            <a:endCxn id="424" idx="4"/>
          </p:cNvCxnSpPr>
          <p:nvPr/>
        </p:nvCxnSpPr>
        <p:spPr>
          <a:xfrm flipV="1">
            <a:off x="6523355" y="14558010"/>
            <a:ext cx="0" cy="1297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>
            <a:stCxn id="358" idx="0"/>
            <a:endCxn id="355" idx="5"/>
          </p:cNvCxnSpPr>
          <p:nvPr/>
        </p:nvCxnSpPr>
        <p:spPr>
          <a:xfrm flipH="1" flipV="1">
            <a:off x="2466975" y="7686040"/>
            <a:ext cx="1144905" cy="1933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374" idx="5"/>
            <a:endCxn id="377" idx="0"/>
          </p:cNvCxnSpPr>
          <p:nvPr/>
        </p:nvCxnSpPr>
        <p:spPr>
          <a:xfrm>
            <a:off x="6704965" y="7686040"/>
            <a:ext cx="1144905" cy="1933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>
            <a:stCxn id="390" idx="5"/>
            <a:endCxn id="393" idx="0"/>
          </p:cNvCxnSpPr>
          <p:nvPr/>
        </p:nvCxnSpPr>
        <p:spPr>
          <a:xfrm>
            <a:off x="10916285" y="7686040"/>
            <a:ext cx="1144905" cy="1933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>
            <a:stCxn id="409" idx="0"/>
            <a:endCxn id="406" idx="5"/>
          </p:cNvCxnSpPr>
          <p:nvPr/>
        </p:nvCxnSpPr>
        <p:spPr>
          <a:xfrm flipH="1" flipV="1">
            <a:off x="2466975" y="13005435"/>
            <a:ext cx="1144905" cy="1933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连接符 441"/>
          <p:cNvCxnSpPr>
            <a:stCxn id="422" idx="5"/>
            <a:endCxn id="425" idx="0"/>
          </p:cNvCxnSpPr>
          <p:nvPr/>
        </p:nvCxnSpPr>
        <p:spPr>
          <a:xfrm>
            <a:off x="6704965" y="13005435"/>
            <a:ext cx="1144905" cy="1933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文本框 442"/>
          <p:cNvSpPr txBox="1"/>
          <p:nvPr/>
        </p:nvSpPr>
        <p:spPr>
          <a:xfrm>
            <a:off x="1736664" y="67173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初始</a:t>
            </a:r>
            <a:r>
              <a:rPr lang="zh-CN" altLang="en-US">
                <a:latin typeface="黑体" charset="0"/>
                <a:ea typeface="黑体" charset="0"/>
              </a:rPr>
              <a:t>状态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444" name="文本框 443"/>
          <p:cNvSpPr txBox="1"/>
          <p:nvPr/>
        </p:nvSpPr>
        <p:spPr>
          <a:xfrm>
            <a:off x="5860354" y="671732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第一</a:t>
            </a:r>
            <a:r>
              <a:rPr lang="zh-CN" altLang="en-US">
                <a:latin typeface="黑体" charset="0"/>
                <a:ea typeface="黑体" charset="0"/>
              </a:rPr>
              <a:t>轮迭代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445" name="文本框 444"/>
          <p:cNvSpPr txBox="1"/>
          <p:nvPr/>
        </p:nvSpPr>
        <p:spPr>
          <a:xfrm>
            <a:off x="10071674" y="671732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第二</a:t>
            </a:r>
            <a:r>
              <a:rPr lang="zh-CN" altLang="en-US">
                <a:latin typeface="黑体" charset="0"/>
                <a:ea typeface="黑体" charset="0"/>
              </a:rPr>
              <a:t>轮迭代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446" name="文本框 445"/>
          <p:cNvSpPr txBox="1"/>
          <p:nvPr/>
        </p:nvSpPr>
        <p:spPr>
          <a:xfrm>
            <a:off x="1622364" y="120799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第三</a:t>
            </a:r>
            <a:r>
              <a:rPr lang="zh-CN" altLang="en-US">
                <a:latin typeface="黑体" charset="0"/>
                <a:ea typeface="黑体" charset="0"/>
              </a:rPr>
              <a:t>轮迭代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447" name="文本框 446"/>
          <p:cNvSpPr txBox="1"/>
          <p:nvPr/>
        </p:nvSpPr>
        <p:spPr>
          <a:xfrm>
            <a:off x="5860354" y="120799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第四</a:t>
            </a:r>
            <a:r>
              <a:rPr lang="zh-CN" altLang="en-US">
                <a:latin typeface="黑体" charset="0"/>
                <a:ea typeface="黑体" charset="0"/>
              </a:rPr>
              <a:t>轮迭代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448" name="椭圆 447"/>
          <p:cNvSpPr/>
          <p:nvPr/>
        </p:nvSpPr>
        <p:spPr>
          <a:xfrm>
            <a:off x="10477439" y="12605680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49" name="椭圆 448"/>
          <p:cNvSpPr/>
          <p:nvPr/>
        </p:nvSpPr>
        <p:spPr>
          <a:xfrm>
            <a:off x="9293799" y="13280685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50" name="椭圆 449"/>
          <p:cNvSpPr/>
          <p:nvPr/>
        </p:nvSpPr>
        <p:spPr>
          <a:xfrm>
            <a:off x="10477439" y="14090310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51" name="椭圆 450"/>
          <p:cNvSpPr/>
          <p:nvPr/>
        </p:nvSpPr>
        <p:spPr>
          <a:xfrm>
            <a:off x="11803954" y="14939305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52" name="椭圆 451"/>
          <p:cNvSpPr/>
          <p:nvPr/>
        </p:nvSpPr>
        <p:spPr>
          <a:xfrm>
            <a:off x="11803954" y="13280685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53" name="椭圆 452"/>
          <p:cNvSpPr/>
          <p:nvPr/>
        </p:nvSpPr>
        <p:spPr>
          <a:xfrm>
            <a:off x="11803954" y="16493785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54" name="椭圆 453"/>
          <p:cNvSpPr/>
          <p:nvPr/>
        </p:nvSpPr>
        <p:spPr>
          <a:xfrm>
            <a:off x="10477439" y="15856245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55" name="椭圆 454"/>
          <p:cNvSpPr/>
          <p:nvPr/>
        </p:nvSpPr>
        <p:spPr>
          <a:xfrm>
            <a:off x="9293799" y="14939305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456" name="直接连接符 455"/>
          <p:cNvCxnSpPr>
            <a:stCxn id="448" idx="5"/>
            <a:endCxn id="452" idx="2"/>
          </p:cNvCxnSpPr>
          <p:nvPr/>
        </p:nvCxnSpPr>
        <p:spPr>
          <a:xfrm>
            <a:off x="10916285" y="13004800"/>
            <a:ext cx="887730" cy="509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56"/>
          <p:cNvCxnSpPr>
            <a:stCxn id="451" idx="0"/>
            <a:endCxn id="452" idx="4"/>
          </p:cNvCxnSpPr>
          <p:nvPr/>
        </p:nvCxnSpPr>
        <p:spPr>
          <a:xfrm flipV="1">
            <a:off x="12061190" y="13748385"/>
            <a:ext cx="0" cy="1190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连接符 457"/>
          <p:cNvCxnSpPr>
            <a:stCxn id="451" idx="1"/>
            <a:endCxn id="450" idx="5"/>
          </p:cNvCxnSpPr>
          <p:nvPr/>
        </p:nvCxnSpPr>
        <p:spPr>
          <a:xfrm flipH="1" flipV="1">
            <a:off x="10916285" y="14489430"/>
            <a:ext cx="963295" cy="518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连接符 458"/>
          <p:cNvCxnSpPr>
            <a:stCxn id="451" idx="4"/>
            <a:endCxn id="453" idx="0"/>
          </p:cNvCxnSpPr>
          <p:nvPr/>
        </p:nvCxnSpPr>
        <p:spPr>
          <a:xfrm>
            <a:off x="12061190" y="15407005"/>
            <a:ext cx="0" cy="1086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/>
          <p:cNvCxnSpPr>
            <a:stCxn id="455" idx="0"/>
            <a:endCxn id="449" idx="4"/>
          </p:cNvCxnSpPr>
          <p:nvPr/>
        </p:nvCxnSpPr>
        <p:spPr>
          <a:xfrm flipV="1">
            <a:off x="9551035" y="13748385"/>
            <a:ext cx="0" cy="1190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接连接符 460"/>
          <p:cNvCxnSpPr>
            <a:stCxn id="450" idx="1"/>
            <a:endCxn id="449" idx="5"/>
          </p:cNvCxnSpPr>
          <p:nvPr/>
        </p:nvCxnSpPr>
        <p:spPr>
          <a:xfrm flipH="1" flipV="1">
            <a:off x="9732645" y="13679805"/>
            <a:ext cx="820420" cy="478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450" idx="3"/>
            <a:endCxn id="455" idx="7"/>
          </p:cNvCxnSpPr>
          <p:nvPr/>
        </p:nvCxnSpPr>
        <p:spPr>
          <a:xfrm flipH="1">
            <a:off x="9732645" y="14489430"/>
            <a:ext cx="820420" cy="518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接连接符 462"/>
          <p:cNvCxnSpPr>
            <a:stCxn id="454" idx="0"/>
            <a:endCxn id="450" idx="4"/>
          </p:cNvCxnSpPr>
          <p:nvPr/>
        </p:nvCxnSpPr>
        <p:spPr>
          <a:xfrm flipV="1">
            <a:off x="10734675" y="14558010"/>
            <a:ext cx="0" cy="1297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48" idx="5"/>
            <a:endCxn id="451" idx="0"/>
          </p:cNvCxnSpPr>
          <p:nvPr/>
        </p:nvCxnSpPr>
        <p:spPr>
          <a:xfrm>
            <a:off x="10916285" y="13004800"/>
            <a:ext cx="1144905" cy="1934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文本框 464"/>
          <p:cNvSpPr txBox="1"/>
          <p:nvPr/>
        </p:nvSpPr>
        <p:spPr>
          <a:xfrm>
            <a:off x="10071674" y="120799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第五</a:t>
            </a:r>
            <a:r>
              <a:rPr lang="zh-CN" altLang="en-US">
                <a:latin typeface="黑体" charset="0"/>
                <a:ea typeface="黑体" charset="0"/>
              </a:rPr>
              <a:t>轮迭代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466" name="椭圆 465"/>
          <p:cNvSpPr/>
          <p:nvPr/>
        </p:nvSpPr>
        <p:spPr>
          <a:xfrm>
            <a:off x="587375" y="20217765"/>
            <a:ext cx="388620" cy="368300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7" name="椭圆 466"/>
          <p:cNvSpPr/>
          <p:nvPr/>
        </p:nvSpPr>
        <p:spPr>
          <a:xfrm>
            <a:off x="198755" y="20995640"/>
            <a:ext cx="388620" cy="368300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8" name="椭圆 467"/>
          <p:cNvSpPr/>
          <p:nvPr/>
        </p:nvSpPr>
        <p:spPr>
          <a:xfrm>
            <a:off x="713105" y="21583015"/>
            <a:ext cx="388620" cy="368300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9" name="椭圆 468"/>
          <p:cNvSpPr/>
          <p:nvPr/>
        </p:nvSpPr>
        <p:spPr>
          <a:xfrm>
            <a:off x="1283335" y="20217765"/>
            <a:ext cx="388620" cy="368300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0" name="椭圆 469"/>
          <p:cNvSpPr/>
          <p:nvPr/>
        </p:nvSpPr>
        <p:spPr>
          <a:xfrm>
            <a:off x="1416050" y="20995640"/>
            <a:ext cx="388620" cy="368300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1" name="椭圆 470"/>
          <p:cNvSpPr/>
          <p:nvPr/>
        </p:nvSpPr>
        <p:spPr>
          <a:xfrm>
            <a:off x="2153920" y="20627340"/>
            <a:ext cx="388620" cy="368300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2" name="椭圆 471"/>
          <p:cNvSpPr/>
          <p:nvPr/>
        </p:nvSpPr>
        <p:spPr>
          <a:xfrm>
            <a:off x="2361565" y="19376390"/>
            <a:ext cx="388620" cy="368300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3" name="椭圆 472"/>
          <p:cNvSpPr/>
          <p:nvPr/>
        </p:nvSpPr>
        <p:spPr>
          <a:xfrm>
            <a:off x="2754630" y="20259040"/>
            <a:ext cx="388620" cy="368300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4" name="椭圆 473"/>
          <p:cNvSpPr/>
          <p:nvPr/>
        </p:nvSpPr>
        <p:spPr>
          <a:xfrm>
            <a:off x="3223260" y="19744690"/>
            <a:ext cx="388620" cy="368300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5" name="椭圆 474"/>
          <p:cNvSpPr/>
          <p:nvPr/>
        </p:nvSpPr>
        <p:spPr>
          <a:xfrm>
            <a:off x="3480435" y="20627340"/>
            <a:ext cx="388620" cy="368300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J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6" name="椭圆 475"/>
          <p:cNvSpPr/>
          <p:nvPr/>
        </p:nvSpPr>
        <p:spPr>
          <a:xfrm>
            <a:off x="1671955" y="21951315"/>
            <a:ext cx="388620" cy="368300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7" name="椭圆 476"/>
          <p:cNvSpPr/>
          <p:nvPr/>
        </p:nvSpPr>
        <p:spPr>
          <a:xfrm>
            <a:off x="2445385" y="21583015"/>
            <a:ext cx="388620" cy="368300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8" name="椭圆 477"/>
          <p:cNvSpPr/>
          <p:nvPr/>
        </p:nvSpPr>
        <p:spPr>
          <a:xfrm>
            <a:off x="1221740" y="22853015"/>
            <a:ext cx="388620" cy="368300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9" name="椭圆 478"/>
          <p:cNvSpPr/>
          <p:nvPr/>
        </p:nvSpPr>
        <p:spPr>
          <a:xfrm>
            <a:off x="2060575" y="22853015"/>
            <a:ext cx="388620" cy="368300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0" name="椭圆 479"/>
          <p:cNvSpPr/>
          <p:nvPr/>
        </p:nvSpPr>
        <p:spPr>
          <a:xfrm>
            <a:off x="2966085" y="22091015"/>
            <a:ext cx="388620" cy="368300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81" name="直接连接符 480"/>
          <p:cNvCxnSpPr>
            <a:stCxn id="469" idx="2"/>
            <a:endCxn id="466" idx="6"/>
          </p:cNvCxnSpPr>
          <p:nvPr/>
        </p:nvCxnSpPr>
        <p:spPr>
          <a:xfrm flipH="1">
            <a:off x="975995" y="20401915"/>
            <a:ext cx="3073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466" idx="3"/>
            <a:endCxn id="467" idx="0"/>
          </p:cNvCxnSpPr>
          <p:nvPr/>
        </p:nvCxnSpPr>
        <p:spPr>
          <a:xfrm flipH="1">
            <a:off x="393065" y="20532090"/>
            <a:ext cx="251460" cy="463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连接符 482"/>
          <p:cNvCxnSpPr>
            <a:stCxn id="468" idx="1"/>
            <a:endCxn id="467" idx="5"/>
          </p:cNvCxnSpPr>
          <p:nvPr/>
        </p:nvCxnSpPr>
        <p:spPr>
          <a:xfrm flipH="1" flipV="1">
            <a:off x="530225" y="21309965"/>
            <a:ext cx="240030" cy="327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70" idx="3"/>
            <a:endCxn id="468" idx="7"/>
          </p:cNvCxnSpPr>
          <p:nvPr/>
        </p:nvCxnSpPr>
        <p:spPr>
          <a:xfrm flipH="1">
            <a:off x="1044575" y="21309965"/>
            <a:ext cx="428625" cy="327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连接符 484"/>
          <p:cNvCxnSpPr>
            <a:stCxn id="469" idx="4"/>
            <a:endCxn id="470" idx="0"/>
          </p:cNvCxnSpPr>
          <p:nvPr/>
        </p:nvCxnSpPr>
        <p:spPr>
          <a:xfrm>
            <a:off x="1477645" y="20586065"/>
            <a:ext cx="132715" cy="409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连接符 485"/>
          <p:cNvCxnSpPr>
            <a:endCxn id="467" idx="7"/>
          </p:cNvCxnSpPr>
          <p:nvPr/>
        </p:nvCxnSpPr>
        <p:spPr>
          <a:xfrm flipH="1">
            <a:off x="530225" y="20539710"/>
            <a:ext cx="828675" cy="509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接连接符 486"/>
          <p:cNvCxnSpPr>
            <a:stCxn id="468" idx="0"/>
            <a:endCxn id="466" idx="4"/>
          </p:cNvCxnSpPr>
          <p:nvPr/>
        </p:nvCxnSpPr>
        <p:spPr>
          <a:xfrm flipH="1" flipV="1">
            <a:off x="781685" y="20586065"/>
            <a:ext cx="125730" cy="996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连接符 487"/>
          <p:cNvCxnSpPr>
            <a:endCxn id="468" idx="0"/>
          </p:cNvCxnSpPr>
          <p:nvPr/>
        </p:nvCxnSpPr>
        <p:spPr>
          <a:xfrm flipH="1">
            <a:off x="907415" y="20523835"/>
            <a:ext cx="483235" cy="1059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/>
          <p:cNvCxnSpPr>
            <a:stCxn id="470" idx="2"/>
            <a:endCxn id="467" idx="6"/>
          </p:cNvCxnSpPr>
          <p:nvPr/>
        </p:nvCxnSpPr>
        <p:spPr>
          <a:xfrm flipH="1">
            <a:off x="587375" y="21179790"/>
            <a:ext cx="8286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70" idx="1"/>
            <a:endCxn id="466" idx="5"/>
          </p:cNvCxnSpPr>
          <p:nvPr/>
        </p:nvCxnSpPr>
        <p:spPr>
          <a:xfrm flipH="1" flipV="1">
            <a:off x="918845" y="20532090"/>
            <a:ext cx="554355" cy="517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连接符 490"/>
          <p:cNvCxnSpPr>
            <a:stCxn id="472" idx="4"/>
            <a:endCxn id="470" idx="7"/>
          </p:cNvCxnSpPr>
          <p:nvPr/>
        </p:nvCxnSpPr>
        <p:spPr>
          <a:xfrm flipH="1">
            <a:off x="1747520" y="19744690"/>
            <a:ext cx="808355" cy="1304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连接符 491"/>
          <p:cNvCxnSpPr>
            <a:stCxn id="472" idx="5"/>
            <a:endCxn id="474" idx="2"/>
          </p:cNvCxnSpPr>
          <p:nvPr/>
        </p:nvCxnSpPr>
        <p:spPr>
          <a:xfrm>
            <a:off x="2693035" y="19690715"/>
            <a:ext cx="530225" cy="238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连接符 492"/>
          <p:cNvCxnSpPr>
            <a:stCxn id="475" idx="0"/>
            <a:endCxn id="474" idx="5"/>
          </p:cNvCxnSpPr>
          <p:nvPr/>
        </p:nvCxnSpPr>
        <p:spPr>
          <a:xfrm flipH="1" flipV="1">
            <a:off x="3554730" y="20059015"/>
            <a:ext cx="120015" cy="568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连接符 493"/>
          <p:cNvCxnSpPr>
            <a:stCxn id="473" idx="1"/>
            <a:endCxn id="472" idx="4"/>
          </p:cNvCxnSpPr>
          <p:nvPr/>
        </p:nvCxnSpPr>
        <p:spPr>
          <a:xfrm flipH="1" flipV="1">
            <a:off x="2555875" y="19744690"/>
            <a:ext cx="255905" cy="568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接连接符 494"/>
          <p:cNvCxnSpPr>
            <a:stCxn id="472" idx="4"/>
            <a:endCxn id="471" idx="0"/>
          </p:cNvCxnSpPr>
          <p:nvPr/>
        </p:nvCxnSpPr>
        <p:spPr>
          <a:xfrm flipH="1">
            <a:off x="2348230" y="19744690"/>
            <a:ext cx="207645" cy="882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连接符 495"/>
          <p:cNvCxnSpPr>
            <a:stCxn id="471" idx="6"/>
            <a:endCxn id="473" idx="3"/>
          </p:cNvCxnSpPr>
          <p:nvPr/>
        </p:nvCxnSpPr>
        <p:spPr>
          <a:xfrm flipV="1">
            <a:off x="2542540" y="20573365"/>
            <a:ext cx="269240" cy="238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连接符 496"/>
          <p:cNvCxnSpPr>
            <a:stCxn id="471" idx="3"/>
            <a:endCxn id="476" idx="7"/>
          </p:cNvCxnSpPr>
          <p:nvPr/>
        </p:nvCxnSpPr>
        <p:spPr>
          <a:xfrm flipH="1">
            <a:off x="2003425" y="20941665"/>
            <a:ext cx="207645" cy="1063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连接符 497"/>
          <p:cNvCxnSpPr>
            <a:stCxn id="476" idx="0"/>
            <a:endCxn id="470" idx="5"/>
          </p:cNvCxnSpPr>
          <p:nvPr/>
        </p:nvCxnSpPr>
        <p:spPr>
          <a:xfrm flipH="1" flipV="1">
            <a:off x="1747520" y="21309965"/>
            <a:ext cx="118745" cy="641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连接符 498"/>
          <p:cNvCxnSpPr/>
          <p:nvPr/>
        </p:nvCxnSpPr>
        <p:spPr>
          <a:xfrm flipH="1" flipV="1">
            <a:off x="2693035" y="19690715"/>
            <a:ext cx="844550" cy="99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连接符 499"/>
          <p:cNvCxnSpPr>
            <a:stCxn id="475" idx="2"/>
          </p:cNvCxnSpPr>
          <p:nvPr/>
        </p:nvCxnSpPr>
        <p:spPr>
          <a:xfrm flipH="1">
            <a:off x="2517775" y="20811490"/>
            <a:ext cx="9626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连接符 500"/>
          <p:cNvCxnSpPr>
            <a:stCxn id="471" idx="5"/>
            <a:endCxn id="477" idx="0"/>
          </p:cNvCxnSpPr>
          <p:nvPr/>
        </p:nvCxnSpPr>
        <p:spPr>
          <a:xfrm>
            <a:off x="2485390" y="20941665"/>
            <a:ext cx="154305" cy="641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接连接符 501"/>
          <p:cNvCxnSpPr>
            <a:stCxn id="480" idx="1"/>
            <a:endCxn id="477" idx="5"/>
          </p:cNvCxnSpPr>
          <p:nvPr/>
        </p:nvCxnSpPr>
        <p:spPr>
          <a:xfrm flipH="1" flipV="1">
            <a:off x="2776855" y="21897340"/>
            <a:ext cx="246380" cy="247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连接符 503"/>
          <p:cNvCxnSpPr>
            <a:endCxn id="476" idx="7"/>
          </p:cNvCxnSpPr>
          <p:nvPr/>
        </p:nvCxnSpPr>
        <p:spPr>
          <a:xfrm flipH="1">
            <a:off x="2003425" y="21793835"/>
            <a:ext cx="466725" cy="211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接连接符 504"/>
          <p:cNvCxnSpPr>
            <a:stCxn id="476" idx="3"/>
            <a:endCxn id="478" idx="7"/>
          </p:cNvCxnSpPr>
          <p:nvPr/>
        </p:nvCxnSpPr>
        <p:spPr>
          <a:xfrm flipH="1">
            <a:off x="1553210" y="22265640"/>
            <a:ext cx="175895" cy="641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接连接符 505"/>
          <p:cNvCxnSpPr>
            <a:stCxn id="480" idx="3"/>
            <a:endCxn id="479" idx="7"/>
          </p:cNvCxnSpPr>
          <p:nvPr/>
        </p:nvCxnSpPr>
        <p:spPr>
          <a:xfrm flipH="1">
            <a:off x="2392045" y="22405340"/>
            <a:ext cx="631190" cy="501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接连接符 506"/>
          <p:cNvCxnSpPr>
            <a:stCxn id="479" idx="2"/>
            <a:endCxn id="478" idx="6"/>
          </p:cNvCxnSpPr>
          <p:nvPr/>
        </p:nvCxnSpPr>
        <p:spPr>
          <a:xfrm flipH="1">
            <a:off x="1610360" y="23037165"/>
            <a:ext cx="4502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连接符 507"/>
          <p:cNvCxnSpPr>
            <a:stCxn id="476" idx="4"/>
            <a:endCxn id="479" idx="1"/>
          </p:cNvCxnSpPr>
          <p:nvPr/>
        </p:nvCxnSpPr>
        <p:spPr>
          <a:xfrm>
            <a:off x="1866265" y="22319615"/>
            <a:ext cx="251460" cy="587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接连接符 508"/>
          <p:cNvCxnSpPr>
            <a:stCxn id="477" idx="3"/>
            <a:endCxn id="478" idx="7"/>
          </p:cNvCxnSpPr>
          <p:nvPr/>
        </p:nvCxnSpPr>
        <p:spPr>
          <a:xfrm flipH="1">
            <a:off x="1553210" y="21897340"/>
            <a:ext cx="949325" cy="1009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文本框 509"/>
          <p:cNvSpPr txBox="1"/>
          <p:nvPr/>
        </p:nvSpPr>
        <p:spPr>
          <a:xfrm>
            <a:off x="6789359" y="1832195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第一</a:t>
            </a:r>
            <a:r>
              <a:rPr lang="zh-CN" altLang="en-US">
                <a:latin typeface="黑体" charset="0"/>
                <a:ea typeface="黑体" charset="0"/>
              </a:rPr>
              <a:t>轮迭代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511" name="椭圆 510"/>
          <p:cNvSpPr/>
          <p:nvPr/>
        </p:nvSpPr>
        <p:spPr>
          <a:xfrm>
            <a:off x="6012180" y="20217765"/>
            <a:ext cx="388620" cy="368300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2" name="椭圆 511"/>
          <p:cNvSpPr/>
          <p:nvPr/>
        </p:nvSpPr>
        <p:spPr>
          <a:xfrm>
            <a:off x="5623560" y="20995640"/>
            <a:ext cx="388620" cy="368300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3" name="椭圆 512"/>
          <p:cNvSpPr/>
          <p:nvPr/>
        </p:nvSpPr>
        <p:spPr>
          <a:xfrm>
            <a:off x="6137910" y="21583015"/>
            <a:ext cx="388620" cy="368300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4" name="椭圆 513"/>
          <p:cNvSpPr/>
          <p:nvPr/>
        </p:nvSpPr>
        <p:spPr>
          <a:xfrm>
            <a:off x="6708140" y="20217765"/>
            <a:ext cx="388620" cy="368300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5" name="椭圆 514"/>
          <p:cNvSpPr/>
          <p:nvPr/>
        </p:nvSpPr>
        <p:spPr>
          <a:xfrm>
            <a:off x="6840855" y="20995640"/>
            <a:ext cx="388620" cy="368300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6" name="椭圆 515"/>
          <p:cNvSpPr/>
          <p:nvPr/>
        </p:nvSpPr>
        <p:spPr>
          <a:xfrm>
            <a:off x="7578725" y="20627340"/>
            <a:ext cx="388620" cy="368300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7" name="椭圆 516"/>
          <p:cNvSpPr/>
          <p:nvPr/>
        </p:nvSpPr>
        <p:spPr>
          <a:xfrm>
            <a:off x="7786370" y="19376390"/>
            <a:ext cx="388620" cy="368300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8" name="椭圆 517"/>
          <p:cNvSpPr/>
          <p:nvPr/>
        </p:nvSpPr>
        <p:spPr>
          <a:xfrm>
            <a:off x="8179435" y="20259040"/>
            <a:ext cx="388620" cy="368300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9" name="椭圆 518"/>
          <p:cNvSpPr/>
          <p:nvPr/>
        </p:nvSpPr>
        <p:spPr>
          <a:xfrm>
            <a:off x="8648065" y="19744690"/>
            <a:ext cx="388620" cy="368300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20" name="椭圆 519"/>
          <p:cNvSpPr/>
          <p:nvPr/>
        </p:nvSpPr>
        <p:spPr>
          <a:xfrm>
            <a:off x="8905240" y="20627340"/>
            <a:ext cx="388620" cy="368300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J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21" name="椭圆 520"/>
          <p:cNvSpPr/>
          <p:nvPr/>
        </p:nvSpPr>
        <p:spPr>
          <a:xfrm>
            <a:off x="7096760" y="21951315"/>
            <a:ext cx="388620" cy="368300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22" name="椭圆 521"/>
          <p:cNvSpPr/>
          <p:nvPr/>
        </p:nvSpPr>
        <p:spPr>
          <a:xfrm>
            <a:off x="7870190" y="21583015"/>
            <a:ext cx="388620" cy="368300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23" name="椭圆 522"/>
          <p:cNvSpPr/>
          <p:nvPr/>
        </p:nvSpPr>
        <p:spPr>
          <a:xfrm>
            <a:off x="6646545" y="22853015"/>
            <a:ext cx="388620" cy="368300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24" name="椭圆 523"/>
          <p:cNvSpPr/>
          <p:nvPr/>
        </p:nvSpPr>
        <p:spPr>
          <a:xfrm>
            <a:off x="7485380" y="22853015"/>
            <a:ext cx="388620" cy="368300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25" name="椭圆 524"/>
          <p:cNvSpPr/>
          <p:nvPr/>
        </p:nvSpPr>
        <p:spPr>
          <a:xfrm>
            <a:off x="8390890" y="22091015"/>
            <a:ext cx="388620" cy="368300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526" name="直接连接符 525"/>
          <p:cNvCxnSpPr>
            <a:stCxn id="514" idx="2"/>
            <a:endCxn id="511" idx="6"/>
          </p:cNvCxnSpPr>
          <p:nvPr/>
        </p:nvCxnSpPr>
        <p:spPr>
          <a:xfrm flipH="1">
            <a:off x="6400800" y="20401915"/>
            <a:ext cx="3073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/>
          <p:cNvCxnSpPr>
            <a:stCxn id="511" idx="3"/>
            <a:endCxn id="512" idx="0"/>
          </p:cNvCxnSpPr>
          <p:nvPr/>
        </p:nvCxnSpPr>
        <p:spPr>
          <a:xfrm flipH="1">
            <a:off x="5817870" y="20532090"/>
            <a:ext cx="251460" cy="463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13" idx="1"/>
            <a:endCxn id="512" idx="5"/>
          </p:cNvCxnSpPr>
          <p:nvPr/>
        </p:nvCxnSpPr>
        <p:spPr>
          <a:xfrm flipH="1" flipV="1">
            <a:off x="5955030" y="21309965"/>
            <a:ext cx="240030" cy="327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15" idx="3"/>
            <a:endCxn id="513" idx="7"/>
          </p:cNvCxnSpPr>
          <p:nvPr/>
        </p:nvCxnSpPr>
        <p:spPr>
          <a:xfrm flipH="1">
            <a:off x="6469380" y="21309965"/>
            <a:ext cx="428625" cy="327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接连接符 529"/>
          <p:cNvCxnSpPr>
            <a:stCxn id="514" idx="4"/>
            <a:endCxn id="515" idx="0"/>
          </p:cNvCxnSpPr>
          <p:nvPr/>
        </p:nvCxnSpPr>
        <p:spPr>
          <a:xfrm>
            <a:off x="6902450" y="20586065"/>
            <a:ext cx="132715" cy="409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接连接符 530"/>
          <p:cNvCxnSpPr>
            <a:endCxn id="512" idx="7"/>
          </p:cNvCxnSpPr>
          <p:nvPr/>
        </p:nvCxnSpPr>
        <p:spPr>
          <a:xfrm flipH="1">
            <a:off x="5955030" y="20539710"/>
            <a:ext cx="828675" cy="509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接连接符 531"/>
          <p:cNvCxnSpPr>
            <a:stCxn id="513" idx="0"/>
            <a:endCxn id="511" idx="4"/>
          </p:cNvCxnSpPr>
          <p:nvPr/>
        </p:nvCxnSpPr>
        <p:spPr>
          <a:xfrm flipH="1" flipV="1">
            <a:off x="6206490" y="20586065"/>
            <a:ext cx="125730" cy="996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连接符 532"/>
          <p:cNvCxnSpPr>
            <a:endCxn id="513" idx="0"/>
          </p:cNvCxnSpPr>
          <p:nvPr/>
        </p:nvCxnSpPr>
        <p:spPr>
          <a:xfrm flipH="1">
            <a:off x="6332220" y="20523835"/>
            <a:ext cx="483235" cy="1059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15" idx="2"/>
            <a:endCxn id="512" idx="6"/>
          </p:cNvCxnSpPr>
          <p:nvPr/>
        </p:nvCxnSpPr>
        <p:spPr>
          <a:xfrm flipH="1">
            <a:off x="6012180" y="21179790"/>
            <a:ext cx="8286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>
            <a:stCxn id="515" idx="1"/>
            <a:endCxn id="511" idx="5"/>
          </p:cNvCxnSpPr>
          <p:nvPr/>
        </p:nvCxnSpPr>
        <p:spPr>
          <a:xfrm flipH="1" flipV="1">
            <a:off x="6343650" y="20532090"/>
            <a:ext cx="554355" cy="517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连接符 535"/>
          <p:cNvCxnSpPr>
            <a:stCxn id="517" idx="4"/>
            <a:endCxn id="515" idx="7"/>
          </p:cNvCxnSpPr>
          <p:nvPr/>
        </p:nvCxnSpPr>
        <p:spPr>
          <a:xfrm flipH="1">
            <a:off x="7172325" y="19744690"/>
            <a:ext cx="808355" cy="13049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连接符 536"/>
          <p:cNvCxnSpPr>
            <a:stCxn id="517" idx="5"/>
            <a:endCxn id="519" idx="2"/>
          </p:cNvCxnSpPr>
          <p:nvPr/>
        </p:nvCxnSpPr>
        <p:spPr>
          <a:xfrm>
            <a:off x="8117840" y="19690715"/>
            <a:ext cx="530225" cy="238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/>
          <p:cNvCxnSpPr>
            <a:stCxn id="520" idx="0"/>
            <a:endCxn id="519" idx="5"/>
          </p:cNvCxnSpPr>
          <p:nvPr/>
        </p:nvCxnSpPr>
        <p:spPr>
          <a:xfrm flipH="1" flipV="1">
            <a:off x="8979535" y="20059015"/>
            <a:ext cx="120015" cy="568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/>
          <p:cNvCxnSpPr>
            <a:stCxn id="518" idx="1"/>
            <a:endCxn id="517" idx="4"/>
          </p:cNvCxnSpPr>
          <p:nvPr/>
        </p:nvCxnSpPr>
        <p:spPr>
          <a:xfrm flipH="1" flipV="1">
            <a:off x="7980680" y="19744690"/>
            <a:ext cx="255905" cy="568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接连接符 539"/>
          <p:cNvCxnSpPr>
            <a:stCxn id="517" idx="4"/>
            <a:endCxn id="516" idx="0"/>
          </p:cNvCxnSpPr>
          <p:nvPr/>
        </p:nvCxnSpPr>
        <p:spPr>
          <a:xfrm flipH="1">
            <a:off x="7773035" y="19744690"/>
            <a:ext cx="207645" cy="882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接连接符 540"/>
          <p:cNvCxnSpPr>
            <a:stCxn id="516" idx="6"/>
            <a:endCxn id="518" idx="3"/>
          </p:cNvCxnSpPr>
          <p:nvPr/>
        </p:nvCxnSpPr>
        <p:spPr>
          <a:xfrm flipV="1">
            <a:off x="7967345" y="20573365"/>
            <a:ext cx="269240" cy="238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接连接符 541"/>
          <p:cNvCxnSpPr>
            <a:stCxn id="516" idx="3"/>
            <a:endCxn id="521" idx="7"/>
          </p:cNvCxnSpPr>
          <p:nvPr/>
        </p:nvCxnSpPr>
        <p:spPr>
          <a:xfrm flipH="1">
            <a:off x="7428230" y="20941665"/>
            <a:ext cx="207645" cy="106362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>
            <a:stCxn id="521" idx="0"/>
            <a:endCxn id="515" idx="5"/>
          </p:cNvCxnSpPr>
          <p:nvPr/>
        </p:nvCxnSpPr>
        <p:spPr>
          <a:xfrm flipH="1" flipV="1">
            <a:off x="7172325" y="21309965"/>
            <a:ext cx="118745" cy="6413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接连接符 543"/>
          <p:cNvCxnSpPr/>
          <p:nvPr/>
        </p:nvCxnSpPr>
        <p:spPr>
          <a:xfrm flipH="1" flipV="1">
            <a:off x="8117840" y="19690715"/>
            <a:ext cx="844550" cy="99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接连接符 544"/>
          <p:cNvCxnSpPr>
            <a:stCxn id="520" idx="2"/>
          </p:cNvCxnSpPr>
          <p:nvPr/>
        </p:nvCxnSpPr>
        <p:spPr>
          <a:xfrm flipH="1">
            <a:off x="7942580" y="20811490"/>
            <a:ext cx="9626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接连接符 545"/>
          <p:cNvCxnSpPr>
            <a:stCxn id="516" idx="5"/>
            <a:endCxn id="522" idx="0"/>
          </p:cNvCxnSpPr>
          <p:nvPr/>
        </p:nvCxnSpPr>
        <p:spPr>
          <a:xfrm>
            <a:off x="7910195" y="20941665"/>
            <a:ext cx="154305" cy="64135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>
            <a:stCxn id="525" idx="1"/>
            <a:endCxn id="522" idx="5"/>
          </p:cNvCxnSpPr>
          <p:nvPr/>
        </p:nvCxnSpPr>
        <p:spPr>
          <a:xfrm flipH="1" flipV="1">
            <a:off x="8201660" y="21897340"/>
            <a:ext cx="246380" cy="247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endCxn id="521" idx="7"/>
          </p:cNvCxnSpPr>
          <p:nvPr/>
        </p:nvCxnSpPr>
        <p:spPr>
          <a:xfrm flipH="1">
            <a:off x="7428230" y="21793835"/>
            <a:ext cx="466725" cy="211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21" idx="3"/>
            <a:endCxn id="523" idx="7"/>
          </p:cNvCxnSpPr>
          <p:nvPr/>
        </p:nvCxnSpPr>
        <p:spPr>
          <a:xfrm flipH="1">
            <a:off x="6978015" y="22265640"/>
            <a:ext cx="175895" cy="641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接连接符 549"/>
          <p:cNvCxnSpPr>
            <a:stCxn id="525" idx="3"/>
            <a:endCxn id="524" idx="7"/>
          </p:cNvCxnSpPr>
          <p:nvPr/>
        </p:nvCxnSpPr>
        <p:spPr>
          <a:xfrm flipH="1">
            <a:off x="7816850" y="22405340"/>
            <a:ext cx="631190" cy="501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24" idx="2"/>
            <a:endCxn id="523" idx="6"/>
          </p:cNvCxnSpPr>
          <p:nvPr/>
        </p:nvCxnSpPr>
        <p:spPr>
          <a:xfrm flipH="1">
            <a:off x="7035165" y="23037165"/>
            <a:ext cx="4502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接连接符 551"/>
          <p:cNvCxnSpPr>
            <a:stCxn id="521" idx="4"/>
            <a:endCxn id="524" idx="1"/>
          </p:cNvCxnSpPr>
          <p:nvPr/>
        </p:nvCxnSpPr>
        <p:spPr>
          <a:xfrm>
            <a:off x="7291070" y="22319615"/>
            <a:ext cx="251460" cy="587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>
            <a:stCxn id="522" idx="3"/>
            <a:endCxn id="523" idx="7"/>
          </p:cNvCxnSpPr>
          <p:nvPr/>
        </p:nvCxnSpPr>
        <p:spPr>
          <a:xfrm flipH="1">
            <a:off x="6978015" y="21897340"/>
            <a:ext cx="949325" cy="1009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/>
          <p:nvPr/>
        </p:nvCxnSpPr>
        <p:spPr>
          <a:xfrm>
            <a:off x="4084320" y="21603335"/>
            <a:ext cx="12065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文本框 554"/>
          <p:cNvSpPr txBox="1"/>
          <p:nvPr/>
        </p:nvSpPr>
        <p:spPr>
          <a:xfrm>
            <a:off x="3933129" y="217230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局部移动</a:t>
            </a:r>
            <a:r>
              <a:rPr lang="zh-CN" altLang="en-US">
                <a:latin typeface="黑体" charset="0"/>
                <a:ea typeface="黑体" charset="0"/>
              </a:rPr>
              <a:t>阶段</a:t>
            </a:r>
            <a:endParaRPr lang="zh-CN" altLang="en-US">
              <a:latin typeface="黑体" charset="0"/>
              <a:ea typeface="黑体" charset="0"/>
            </a:endParaRPr>
          </a:p>
        </p:txBody>
      </p:sp>
      <p:cxnSp>
        <p:nvCxnSpPr>
          <p:cNvPr id="556" name="直接连接符 555"/>
          <p:cNvCxnSpPr>
            <a:stCxn id="469" idx="4"/>
            <a:endCxn id="471" idx="2"/>
          </p:cNvCxnSpPr>
          <p:nvPr/>
        </p:nvCxnSpPr>
        <p:spPr>
          <a:xfrm>
            <a:off x="1477645" y="20586065"/>
            <a:ext cx="676275" cy="225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接连接符 556"/>
          <p:cNvCxnSpPr>
            <a:stCxn id="514" idx="4"/>
            <a:endCxn id="516" idx="2"/>
          </p:cNvCxnSpPr>
          <p:nvPr/>
        </p:nvCxnSpPr>
        <p:spPr>
          <a:xfrm>
            <a:off x="6902450" y="20586065"/>
            <a:ext cx="676275" cy="2254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接连接符 557"/>
          <p:cNvCxnSpPr/>
          <p:nvPr/>
        </p:nvCxnSpPr>
        <p:spPr>
          <a:xfrm>
            <a:off x="9702165" y="21463635"/>
            <a:ext cx="12065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文本框 558"/>
          <p:cNvSpPr txBox="1"/>
          <p:nvPr/>
        </p:nvSpPr>
        <p:spPr>
          <a:xfrm>
            <a:off x="9550974" y="215833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社区</a:t>
            </a:r>
            <a:r>
              <a:rPr lang="zh-CN" altLang="en-US">
                <a:latin typeface="黑体" charset="0"/>
                <a:ea typeface="黑体" charset="0"/>
              </a:rPr>
              <a:t>聚合阶段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560" name="椭圆 559"/>
          <p:cNvSpPr/>
          <p:nvPr/>
        </p:nvSpPr>
        <p:spPr>
          <a:xfrm>
            <a:off x="11552555" y="20811490"/>
            <a:ext cx="388620" cy="368300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61" name="椭圆 560"/>
          <p:cNvSpPr/>
          <p:nvPr/>
        </p:nvSpPr>
        <p:spPr>
          <a:xfrm>
            <a:off x="12992100" y="20217765"/>
            <a:ext cx="388620" cy="368300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62" name="椭圆 561"/>
          <p:cNvSpPr/>
          <p:nvPr/>
        </p:nvSpPr>
        <p:spPr>
          <a:xfrm>
            <a:off x="12509500" y="21776690"/>
            <a:ext cx="388620" cy="368300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563" name="直接连接符 562"/>
          <p:cNvCxnSpPr>
            <a:endCxn id="470" idx="6"/>
          </p:cNvCxnSpPr>
          <p:nvPr/>
        </p:nvCxnSpPr>
        <p:spPr>
          <a:xfrm flipH="1">
            <a:off x="1804670" y="20857210"/>
            <a:ext cx="1665605" cy="322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接连接符 563"/>
          <p:cNvCxnSpPr>
            <a:stCxn id="520" idx="2"/>
            <a:endCxn id="515" idx="6"/>
          </p:cNvCxnSpPr>
          <p:nvPr/>
        </p:nvCxnSpPr>
        <p:spPr>
          <a:xfrm flipH="1">
            <a:off x="7229475" y="20811490"/>
            <a:ext cx="1675765" cy="3683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接连接符 564"/>
          <p:cNvCxnSpPr>
            <a:stCxn id="560" idx="7"/>
            <a:endCxn id="561" idx="2"/>
          </p:cNvCxnSpPr>
          <p:nvPr/>
        </p:nvCxnSpPr>
        <p:spPr>
          <a:xfrm flipV="1">
            <a:off x="11884025" y="20401915"/>
            <a:ext cx="1108075" cy="4635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61" idx="4"/>
            <a:endCxn id="562" idx="0"/>
          </p:cNvCxnSpPr>
          <p:nvPr/>
        </p:nvCxnSpPr>
        <p:spPr>
          <a:xfrm flipH="1">
            <a:off x="12703810" y="20586065"/>
            <a:ext cx="482600" cy="119062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接连接符 566"/>
          <p:cNvCxnSpPr>
            <a:stCxn id="562" idx="1"/>
            <a:endCxn id="560" idx="5"/>
          </p:cNvCxnSpPr>
          <p:nvPr/>
        </p:nvCxnSpPr>
        <p:spPr>
          <a:xfrm flipH="1" flipV="1">
            <a:off x="11884025" y="21125815"/>
            <a:ext cx="682625" cy="704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文本框 567"/>
          <p:cNvSpPr txBox="1"/>
          <p:nvPr/>
        </p:nvSpPr>
        <p:spPr>
          <a:xfrm>
            <a:off x="12250994" y="20212980"/>
            <a:ext cx="315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570" name="文本框 569"/>
          <p:cNvSpPr txBox="1"/>
          <p:nvPr/>
        </p:nvSpPr>
        <p:spPr>
          <a:xfrm>
            <a:off x="12162094" y="21126110"/>
            <a:ext cx="315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571" name="文本框 570"/>
          <p:cNvSpPr txBox="1"/>
          <p:nvPr/>
        </p:nvSpPr>
        <p:spPr>
          <a:xfrm>
            <a:off x="12992039" y="20995935"/>
            <a:ext cx="315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2</a:t>
            </a:r>
            <a:endParaRPr lang="en-US" altLang="zh-CN">
              <a:latin typeface="黑体" charset="0"/>
              <a:ea typeface="黑体" charset="0"/>
            </a:endParaRPr>
          </a:p>
        </p:txBody>
      </p:sp>
      <p:cxnSp>
        <p:nvCxnSpPr>
          <p:cNvPr id="572" name="曲线连接符 571"/>
          <p:cNvCxnSpPr>
            <a:stCxn id="560" idx="1"/>
            <a:endCxn id="560" idx="3"/>
          </p:cNvCxnSpPr>
          <p:nvPr/>
        </p:nvCxnSpPr>
        <p:spPr>
          <a:xfrm rot="16200000" flipH="1">
            <a:off x="11479530" y="20995640"/>
            <a:ext cx="260350" cy="3175"/>
          </a:xfrm>
          <a:prstGeom prst="curvedConnector5">
            <a:avLst>
              <a:gd name="adj1" fmla="val -39634"/>
              <a:gd name="adj2" fmla="val -9250000"/>
              <a:gd name="adj3" fmla="val 13231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曲线连接符 572"/>
          <p:cNvCxnSpPr>
            <a:stCxn id="561" idx="6"/>
            <a:endCxn id="561" idx="0"/>
          </p:cNvCxnSpPr>
          <p:nvPr/>
        </p:nvCxnSpPr>
        <p:spPr>
          <a:xfrm flipH="1" flipV="1">
            <a:off x="13186410" y="20217765"/>
            <a:ext cx="194310" cy="184150"/>
          </a:xfrm>
          <a:prstGeom prst="curvedConnector4">
            <a:avLst>
              <a:gd name="adj1" fmla="val -122549"/>
              <a:gd name="adj2" fmla="val 2293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曲线连接符 573"/>
          <p:cNvCxnSpPr/>
          <p:nvPr/>
        </p:nvCxnSpPr>
        <p:spPr>
          <a:xfrm rot="5400000" flipV="1">
            <a:off x="12701905" y="21955125"/>
            <a:ext cx="3175" cy="274320"/>
          </a:xfrm>
          <a:prstGeom prst="curvedConnector3">
            <a:avLst>
              <a:gd name="adj1" fmla="val 1177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文本框 575"/>
          <p:cNvSpPr txBox="1"/>
          <p:nvPr/>
        </p:nvSpPr>
        <p:spPr>
          <a:xfrm>
            <a:off x="11104184" y="20449835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20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577" name="文本框 576"/>
          <p:cNvSpPr txBox="1"/>
          <p:nvPr/>
        </p:nvSpPr>
        <p:spPr>
          <a:xfrm>
            <a:off x="12738039" y="22145285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16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578" name="文本框 577"/>
          <p:cNvSpPr txBox="1"/>
          <p:nvPr/>
        </p:nvSpPr>
        <p:spPr>
          <a:xfrm>
            <a:off x="13563539" y="19929135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16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579" name="椭圆 578"/>
          <p:cNvSpPr/>
          <p:nvPr/>
        </p:nvSpPr>
        <p:spPr>
          <a:xfrm>
            <a:off x="3120964" y="24263010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81" name="椭圆 580"/>
          <p:cNvSpPr/>
          <p:nvPr/>
        </p:nvSpPr>
        <p:spPr>
          <a:xfrm>
            <a:off x="1236284" y="25517135"/>
            <a:ext cx="514350" cy="467995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582" name="椭圆 581"/>
          <p:cNvSpPr/>
          <p:nvPr/>
        </p:nvSpPr>
        <p:spPr>
          <a:xfrm>
            <a:off x="1236284" y="24263010"/>
            <a:ext cx="514350" cy="467995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583" name="椭圆 582"/>
          <p:cNvSpPr/>
          <p:nvPr/>
        </p:nvSpPr>
        <p:spPr>
          <a:xfrm>
            <a:off x="5109149" y="25517135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584" name="椭圆 583"/>
          <p:cNvSpPr/>
          <p:nvPr/>
        </p:nvSpPr>
        <p:spPr>
          <a:xfrm>
            <a:off x="3120964" y="25517135"/>
            <a:ext cx="514350" cy="467995"/>
          </a:xfrm>
          <a:prstGeom prst="ellipse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585" name="椭圆 584"/>
          <p:cNvSpPr/>
          <p:nvPr/>
        </p:nvSpPr>
        <p:spPr>
          <a:xfrm>
            <a:off x="5109149" y="24263010"/>
            <a:ext cx="514350" cy="467995"/>
          </a:xfrm>
          <a:prstGeom prst="ellipse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cxnSp>
        <p:nvCxnSpPr>
          <p:cNvPr id="586" name="直接连接符 585"/>
          <p:cNvCxnSpPr>
            <a:stCxn id="582" idx="6"/>
            <a:endCxn id="579" idx="2"/>
          </p:cNvCxnSpPr>
          <p:nvPr/>
        </p:nvCxnSpPr>
        <p:spPr>
          <a:xfrm>
            <a:off x="1750695" y="24497030"/>
            <a:ext cx="137033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接连接符 586"/>
          <p:cNvCxnSpPr>
            <a:stCxn id="585" idx="2"/>
          </p:cNvCxnSpPr>
          <p:nvPr/>
        </p:nvCxnSpPr>
        <p:spPr>
          <a:xfrm flipH="1">
            <a:off x="3620770" y="24497030"/>
            <a:ext cx="148844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接连接符 587"/>
          <p:cNvCxnSpPr>
            <a:stCxn id="582" idx="4"/>
            <a:endCxn id="581" idx="0"/>
          </p:cNvCxnSpPr>
          <p:nvPr/>
        </p:nvCxnSpPr>
        <p:spPr>
          <a:xfrm>
            <a:off x="1493520" y="24730710"/>
            <a:ext cx="0" cy="78613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/>
          <p:cNvCxnSpPr>
            <a:stCxn id="585" idx="4"/>
            <a:endCxn id="583" idx="0"/>
          </p:cNvCxnSpPr>
          <p:nvPr/>
        </p:nvCxnSpPr>
        <p:spPr>
          <a:xfrm>
            <a:off x="5366385" y="24730710"/>
            <a:ext cx="0" cy="78613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>
            <a:stCxn id="585" idx="3"/>
            <a:endCxn id="584" idx="0"/>
          </p:cNvCxnSpPr>
          <p:nvPr/>
        </p:nvCxnSpPr>
        <p:spPr>
          <a:xfrm flipH="1">
            <a:off x="3378200" y="24662765"/>
            <a:ext cx="1806575" cy="85407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椭圆 591"/>
          <p:cNvSpPr/>
          <p:nvPr/>
        </p:nvSpPr>
        <p:spPr>
          <a:xfrm>
            <a:off x="3192719" y="27336410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93" name="椭圆 592"/>
          <p:cNvSpPr/>
          <p:nvPr/>
        </p:nvSpPr>
        <p:spPr>
          <a:xfrm>
            <a:off x="1308039" y="28590535"/>
            <a:ext cx="514350" cy="467995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594" name="椭圆 593"/>
          <p:cNvSpPr/>
          <p:nvPr/>
        </p:nvSpPr>
        <p:spPr>
          <a:xfrm>
            <a:off x="1308039" y="27336410"/>
            <a:ext cx="514350" cy="467995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595" name="椭圆 594"/>
          <p:cNvSpPr/>
          <p:nvPr/>
        </p:nvSpPr>
        <p:spPr>
          <a:xfrm>
            <a:off x="5177729" y="26181345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596" name="椭圆 595"/>
          <p:cNvSpPr/>
          <p:nvPr/>
        </p:nvSpPr>
        <p:spPr>
          <a:xfrm>
            <a:off x="5180904" y="28590535"/>
            <a:ext cx="514350" cy="467995"/>
          </a:xfrm>
          <a:prstGeom prst="ellipse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597" name="椭圆 596"/>
          <p:cNvSpPr/>
          <p:nvPr/>
        </p:nvSpPr>
        <p:spPr>
          <a:xfrm>
            <a:off x="5180904" y="27336410"/>
            <a:ext cx="514350" cy="467995"/>
          </a:xfrm>
          <a:prstGeom prst="ellipse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cxnSp>
        <p:nvCxnSpPr>
          <p:cNvPr id="598" name="直接连接符 597"/>
          <p:cNvCxnSpPr>
            <a:stCxn id="594" idx="6"/>
            <a:endCxn id="592" idx="2"/>
          </p:cNvCxnSpPr>
          <p:nvPr/>
        </p:nvCxnSpPr>
        <p:spPr>
          <a:xfrm>
            <a:off x="1822450" y="27570430"/>
            <a:ext cx="137033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/>
          <p:cNvCxnSpPr>
            <a:stCxn id="597" idx="2"/>
          </p:cNvCxnSpPr>
          <p:nvPr/>
        </p:nvCxnSpPr>
        <p:spPr>
          <a:xfrm flipH="1">
            <a:off x="3692525" y="27570430"/>
            <a:ext cx="148844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/>
          <p:cNvCxnSpPr>
            <a:stCxn id="594" idx="4"/>
            <a:endCxn id="593" idx="0"/>
          </p:cNvCxnSpPr>
          <p:nvPr/>
        </p:nvCxnSpPr>
        <p:spPr>
          <a:xfrm>
            <a:off x="1565275" y="27804110"/>
            <a:ext cx="0" cy="78613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接连接符 600"/>
          <p:cNvCxnSpPr>
            <a:stCxn id="597" idx="0"/>
            <a:endCxn id="595" idx="4"/>
          </p:cNvCxnSpPr>
          <p:nvPr/>
        </p:nvCxnSpPr>
        <p:spPr>
          <a:xfrm flipH="1" flipV="1">
            <a:off x="5434965" y="26649045"/>
            <a:ext cx="3175" cy="68707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接连接符 602"/>
          <p:cNvCxnSpPr>
            <a:stCxn id="593" idx="7"/>
            <a:endCxn id="592" idx="3"/>
          </p:cNvCxnSpPr>
          <p:nvPr/>
        </p:nvCxnSpPr>
        <p:spPr>
          <a:xfrm flipV="1">
            <a:off x="1746885" y="27736165"/>
            <a:ext cx="1521460" cy="92265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曲线连接符 607"/>
          <p:cNvCxnSpPr/>
          <p:nvPr/>
        </p:nvCxnSpPr>
        <p:spPr>
          <a:xfrm rot="10800000" flipV="1">
            <a:off x="5177790" y="27659330"/>
            <a:ext cx="3175" cy="1254125"/>
          </a:xfrm>
          <a:prstGeom prst="curvedConnector3">
            <a:avLst>
              <a:gd name="adj1" fmla="val 7600000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曲线连接符 608"/>
          <p:cNvCxnSpPr/>
          <p:nvPr/>
        </p:nvCxnSpPr>
        <p:spPr>
          <a:xfrm flipV="1">
            <a:off x="5695315" y="27659330"/>
            <a:ext cx="3175" cy="1254125"/>
          </a:xfrm>
          <a:prstGeom prst="curvedConnector3">
            <a:avLst>
              <a:gd name="adj1" fmla="val 7500000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595" idx="2"/>
            <a:endCxn id="594" idx="7"/>
          </p:cNvCxnSpPr>
          <p:nvPr/>
        </p:nvCxnSpPr>
        <p:spPr>
          <a:xfrm flipH="1">
            <a:off x="1746885" y="26415365"/>
            <a:ext cx="3430905" cy="98933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椭圆 610"/>
          <p:cNvSpPr/>
          <p:nvPr/>
        </p:nvSpPr>
        <p:spPr>
          <a:xfrm>
            <a:off x="9211884" y="27337045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12" name="椭圆 611"/>
          <p:cNvSpPr/>
          <p:nvPr/>
        </p:nvSpPr>
        <p:spPr>
          <a:xfrm>
            <a:off x="7327204" y="28591170"/>
            <a:ext cx="514350" cy="467995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613" name="椭圆 612"/>
          <p:cNvSpPr/>
          <p:nvPr/>
        </p:nvSpPr>
        <p:spPr>
          <a:xfrm>
            <a:off x="7327204" y="27337045"/>
            <a:ext cx="514350" cy="467995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614" name="椭圆 613"/>
          <p:cNvSpPr/>
          <p:nvPr/>
        </p:nvSpPr>
        <p:spPr>
          <a:xfrm>
            <a:off x="11196894" y="26181980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615" name="椭圆 614"/>
          <p:cNvSpPr/>
          <p:nvPr/>
        </p:nvSpPr>
        <p:spPr>
          <a:xfrm>
            <a:off x="11200069" y="28591170"/>
            <a:ext cx="514350" cy="467995"/>
          </a:xfrm>
          <a:prstGeom prst="ellipse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616" name="椭圆 615"/>
          <p:cNvSpPr/>
          <p:nvPr/>
        </p:nvSpPr>
        <p:spPr>
          <a:xfrm>
            <a:off x="11200069" y="27337045"/>
            <a:ext cx="514350" cy="467995"/>
          </a:xfrm>
          <a:prstGeom prst="ellipse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cxnSp>
        <p:nvCxnSpPr>
          <p:cNvPr id="617" name="直接连接符 616"/>
          <p:cNvCxnSpPr>
            <a:stCxn id="613" idx="6"/>
            <a:endCxn id="611" idx="2"/>
          </p:cNvCxnSpPr>
          <p:nvPr/>
        </p:nvCxnSpPr>
        <p:spPr>
          <a:xfrm>
            <a:off x="7841615" y="27571065"/>
            <a:ext cx="137033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接连接符 617"/>
          <p:cNvCxnSpPr>
            <a:stCxn id="616" idx="2"/>
          </p:cNvCxnSpPr>
          <p:nvPr/>
        </p:nvCxnSpPr>
        <p:spPr>
          <a:xfrm flipH="1">
            <a:off x="9711690" y="27571065"/>
            <a:ext cx="148844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接连接符 618"/>
          <p:cNvCxnSpPr>
            <a:stCxn id="613" idx="4"/>
            <a:endCxn id="612" idx="0"/>
          </p:cNvCxnSpPr>
          <p:nvPr/>
        </p:nvCxnSpPr>
        <p:spPr>
          <a:xfrm>
            <a:off x="7584440" y="27804745"/>
            <a:ext cx="0" cy="78613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直接连接符 619"/>
          <p:cNvCxnSpPr>
            <a:stCxn id="616" idx="0"/>
            <a:endCxn id="614" idx="4"/>
          </p:cNvCxnSpPr>
          <p:nvPr/>
        </p:nvCxnSpPr>
        <p:spPr>
          <a:xfrm flipH="1" flipV="1">
            <a:off x="11454130" y="26649680"/>
            <a:ext cx="3175" cy="68707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612" idx="7"/>
            <a:endCxn id="611" idx="3"/>
          </p:cNvCxnSpPr>
          <p:nvPr/>
        </p:nvCxnSpPr>
        <p:spPr>
          <a:xfrm flipV="1">
            <a:off x="7766050" y="27736165"/>
            <a:ext cx="1521460" cy="9232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曲线连接符 621"/>
          <p:cNvCxnSpPr/>
          <p:nvPr/>
        </p:nvCxnSpPr>
        <p:spPr>
          <a:xfrm rot="10800000" flipV="1">
            <a:off x="11196955" y="27659965"/>
            <a:ext cx="3175" cy="1254125"/>
          </a:xfrm>
          <a:prstGeom prst="curvedConnector3">
            <a:avLst>
              <a:gd name="adj1" fmla="val 7600000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曲线连接符 622"/>
          <p:cNvCxnSpPr/>
          <p:nvPr/>
        </p:nvCxnSpPr>
        <p:spPr>
          <a:xfrm flipV="1">
            <a:off x="11714480" y="27659965"/>
            <a:ext cx="3175" cy="1254125"/>
          </a:xfrm>
          <a:prstGeom prst="curvedConnector3">
            <a:avLst>
              <a:gd name="adj1" fmla="val 7500000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614" idx="2"/>
            <a:endCxn id="613" idx="7"/>
          </p:cNvCxnSpPr>
          <p:nvPr/>
        </p:nvCxnSpPr>
        <p:spPr>
          <a:xfrm flipH="1">
            <a:off x="7766050" y="26416000"/>
            <a:ext cx="3430905" cy="98933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文本框 624"/>
          <p:cNvSpPr txBox="1"/>
          <p:nvPr/>
        </p:nvSpPr>
        <p:spPr>
          <a:xfrm>
            <a:off x="9211310" y="26534110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626" name="文本框 625"/>
          <p:cNvSpPr txBox="1"/>
          <p:nvPr/>
        </p:nvSpPr>
        <p:spPr>
          <a:xfrm>
            <a:off x="12289094" y="21253110"/>
            <a:ext cx="315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627" name="文本框 626"/>
          <p:cNvSpPr txBox="1"/>
          <p:nvPr/>
        </p:nvSpPr>
        <p:spPr>
          <a:xfrm>
            <a:off x="8077200" y="27570430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2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628" name="文本框 627"/>
          <p:cNvSpPr txBox="1"/>
          <p:nvPr/>
        </p:nvSpPr>
        <p:spPr>
          <a:xfrm>
            <a:off x="10614660" y="28013660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2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629" name="文本框 628"/>
          <p:cNvSpPr txBox="1"/>
          <p:nvPr/>
        </p:nvSpPr>
        <p:spPr>
          <a:xfrm>
            <a:off x="10273665" y="2720276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630" name="文本框 629"/>
          <p:cNvSpPr txBox="1"/>
          <p:nvPr/>
        </p:nvSpPr>
        <p:spPr>
          <a:xfrm>
            <a:off x="11450320" y="2683446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2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631" name="文本框 630"/>
          <p:cNvSpPr txBox="1"/>
          <p:nvPr/>
        </p:nvSpPr>
        <p:spPr>
          <a:xfrm>
            <a:off x="7219315" y="27938730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633" name="文本框 632"/>
          <p:cNvSpPr txBox="1"/>
          <p:nvPr/>
        </p:nvSpPr>
        <p:spPr>
          <a:xfrm>
            <a:off x="8545830" y="2810319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634" name="文本框 633"/>
          <p:cNvSpPr txBox="1"/>
          <p:nvPr/>
        </p:nvSpPr>
        <p:spPr>
          <a:xfrm>
            <a:off x="11935460" y="28013660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635" name="椭圆 634"/>
          <p:cNvSpPr/>
          <p:nvPr/>
        </p:nvSpPr>
        <p:spPr>
          <a:xfrm>
            <a:off x="2914589" y="31651235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36" name="椭圆 635"/>
          <p:cNvSpPr/>
          <p:nvPr/>
        </p:nvSpPr>
        <p:spPr>
          <a:xfrm>
            <a:off x="3715324" y="31030840"/>
            <a:ext cx="514350" cy="467995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637" name="椭圆 636"/>
          <p:cNvSpPr/>
          <p:nvPr/>
        </p:nvSpPr>
        <p:spPr>
          <a:xfrm>
            <a:off x="1877634" y="30079610"/>
            <a:ext cx="514350" cy="467995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638" name="椭圆 637"/>
          <p:cNvSpPr/>
          <p:nvPr/>
        </p:nvSpPr>
        <p:spPr>
          <a:xfrm>
            <a:off x="3040319" y="30244710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639" name="椭圆 638"/>
          <p:cNvSpPr/>
          <p:nvPr/>
        </p:nvSpPr>
        <p:spPr>
          <a:xfrm>
            <a:off x="1805244" y="31575035"/>
            <a:ext cx="514350" cy="467995"/>
          </a:xfrm>
          <a:prstGeom prst="ellipse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640" name="椭圆 639"/>
          <p:cNvSpPr/>
          <p:nvPr/>
        </p:nvSpPr>
        <p:spPr>
          <a:xfrm>
            <a:off x="918784" y="30479660"/>
            <a:ext cx="514350" cy="467995"/>
          </a:xfrm>
          <a:prstGeom prst="ellipse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cxnSp>
        <p:nvCxnSpPr>
          <p:cNvPr id="648" name="直接连接符 647"/>
          <p:cNvCxnSpPr>
            <a:stCxn id="638" idx="2"/>
            <a:endCxn id="637" idx="6"/>
          </p:cNvCxnSpPr>
          <p:nvPr/>
        </p:nvCxnSpPr>
        <p:spPr>
          <a:xfrm flipH="1" flipV="1">
            <a:off x="2392045" y="30313630"/>
            <a:ext cx="648335" cy="16510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35" idx="0"/>
            <a:endCxn id="638" idx="5"/>
          </p:cNvCxnSpPr>
          <p:nvPr/>
        </p:nvCxnSpPr>
        <p:spPr>
          <a:xfrm flipV="1">
            <a:off x="3171825" y="30643830"/>
            <a:ext cx="307340" cy="100711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37" idx="2"/>
            <a:endCxn id="640" idx="7"/>
          </p:cNvCxnSpPr>
          <p:nvPr/>
        </p:nvCxnSpPr>
        <p:spPr>
          <a:xfrm flipH="1">
            <a:off x="1357630" y="30313630"/>
            <a:ext cx="520065" cy="23431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连接符 650"/>
          <p:cNvCxnSpPr>
            <a:stCxn id="639" idx="1"/>
            <a:endCxn id="640" idx="5"/>
          </p:cNvCxnSpPr>
          <p:nvPr/>
        </p:nvCxnSpPr>
        <p:spPr>
          <a:xfrm flipH="1" flipV="1">
            <a:off x="1357630" y="30878780"/>
            <a:ext cx="523240" cy="76454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接连接符 651"/>
          <p:cNvCxnSpPr>
            <a:stCxn id="635" idx="2"/>
            <a:endCxn id="639" idx="6"/>
          </p:cNvCxnSpPr>
          <p:nvPr/>
        </p:nvCxnSpPr>
        <p:spPr>
          <a:xfrm flipH="1" flipV="1">
            <a:off x="2319655" y="31809055"/>
            <a:ext cx="594995" cy="7620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接连接符 652"/>
          <p:cNvCxnSpPr>
            <a:stCxn id="639" idx="0"/>
            <a:endCxn id="637" idx="4"/>
          </p:cNvCxnSpPr>
          <p:nvPr/>
        </p:nvCxnSpPr>
        <p:spPr>
          <a:xfrm flipV="1">
            <a:off x="2062480" y="30547310"/>
            <a:ext cx="72390" cy="102743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接连接符 653"/>
          <p:cNvCxnSpPr>
            <a:stCxn id="636" idx="3"/>
            <a:endCxn id="635" idx="7"/>
          </p:cNvCxnSpPr>
          <p:nvPr/>
        </p:nvCxnSpPr>
        <p:spPr>
          <a:xfrm flipH="1">
            <a:off x="3353435" y="31429960"/>
            <a:ext cx="437515" cy="28956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文本框 654"/>
          <p:cNvSpPr txBox="1"/>
          <p:nvPr/>
        </p:nvSpPr>
        <p:spPr>
          <a:xfrm>
            <a:off x="1626870" y="29945330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2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656" name="文本框 655"/>
          <p:cNvSpPr txBox="1"/>
          <p:nvPr/>
        </p:nvSpPr>
        <p:spPr>
          <a:xfrm>
            <a:off x="1068070" y="3089719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2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657" name="文本框 656"/>
          <p:cNvSpPr txBox="1"/>
          <p:nvPr/>
        </p:nvSpPr>
        <p:spPr>
          <a:xfrm>
            <a:off x="2806700" y="3052889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658" name="文本框 657"/>
          <p:cNvSpPr txBox="1"/>
          <p:nvPr/>
        </p:nvSpPr>
        <p:spPr>
          <a:xfrm>
            <a:off x="4200525" y="31130240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659" name="文本框 658"/>
          <p:cNvSpPr txBox="1"/>
          <p:nvPr/>
        </p:nvSpPr>
        <p:spPr>
          <a:xfrm>
            <a:off x="1605915" y="31809055"/>
            <a:ext cx="88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660" name="文本框 659"/>
          <p:cNvSpPr txBox="1"/>
          <p:nvPr/>
        </p:nvSpPr>
        <p:spPr>
          <a:xfrm>
            <a:off x="3354705" y="3180905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0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675" name="椭圆 674"/>
          <p:cNvSpPr/>
          <p:nvPr/>
        </p:nvSpPr>
        <p:spPr>
          <a:xfrm>
            <a:off x="8157149" y="31052430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76" name="椭圆 675"/>
          <p:cNvSpPr/>
          <p:nvPr/>
        </p:nvSpPr>
        <p:spPr>
          <a:xfrm>
            <a:off x="6788089" y="31168000"/>
            <a:ext cx="514350" cy="467995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677" name="椭圆 676"/>
          <p:cNvSpPr/>
          <p:nvPr/>
        </p:nvSpPr>
        <p:spPr>
          <a:xfrm>
            <a:off x="6689664" y="29962770"/>
            <a:ext cx="514350" cy="467995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678" name="椭圆 677"/>
          <p:cNvSpPr/>
          <p:nvPr/>
        </p:nvSpPr>
        <p:spPr>
          <a:xfrm>
            <a:off x="8973759" y="30196450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679" name="椭圆 678"/>
          <p:cNvSpPr/>
          <p:nvPr/>
        </p:nvSpPr>
        <p:spPr>
          <a:xfrm>
            <a:off x="10276144" y="30362185"/>
            <a:ext cx="514350" cy="467995"/>
          </a:xfrm>
          <a:prstGeom prst="ellipse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680" name="椭圆 679"/>
          <p:cNvSpPr/>
          <p:nvPr/>
        </p:nvSpPr>
        <p:spPr>
          <a:xfrm>
            <a:off x="9230934" y="31052430"/>
            <a:ext cx="514350" cy="467995"/>
          </a:xfrm>
          <a:prstGeom prst="ellipse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cxnSp>
        <p:nvCxnSpPr>
          <p:cNvPr id="681" name="直接连接符 680"/>
          <p:cNvCxnSpPr>
            <a:stCxn id="679" idx="3"/>
            <a:endCxn id="680" idx="6"/>
          </p:cNvCxnSpPr>
          <p:nvPr/>
        </p:nvCxnSpPr>
        <p:spPr>
          <a:xfrm flipH="1">
            <a:off x="9745345" y="30761305"/>
            <a:ext cx="606425" cy="52514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接连接符 682"/>
          <p:cNvCxnSpPr>
            <a:stCxn id="675" idx="2"/>
            <a:endCxn id="676" idx="6"/>
          </p:cNvCxnSpPr>
          <p:nvPr/>
        </p:nvCxnSpPr>
        <p:spPr>
          <a:xfrm flipH="1">
            <a:off x="7302500" y="31286450"/>
            <a:ext cx="854710" cy="11557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80" idx="0"/>
            <a:endCxn id="678" idx="4"/>
          </p:cNvCxnSpPr>
          <p:nvPr/>
        </p:nvCxnSpPr>
        <p:spPr>
          <a:xfrm flipH="1" flipV="1">
            <a:off x="9230995" y="30664150"/>
            <a:ext cx="257175" cy="38798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直接连接符 684"/>
          <p:cNvCxnSpPr>
            <a:stCxn id="680" idx="2"/>
            <a:endCxn id="675" idx="6"/>
          </p:cNvCxnSpPr>
          <p:nvPr/>
        </p:nvCxnSpPr>
        <p:spPr>
          <a:xfrm flipH="1">
            <a:off x="8671560" y="31286450"/>
            <a:ext cx="55943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接连接符 687"/>
          <p:cNvCxnSpPr>
            <a:stCxn id="678" idx="2"/>
            <a:endCxn id="677" idx="6"/>
          </p:cNvCxnSpPr>
          <p:nvPr/>
        </p:nvCxnSpPr>
        <p:spPr>
          <a:xfrm flipH="1" flipV="1">
            <a:off x="7204075" y="30196790"/>
            <a:ext cx="1769745" cy="23368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接连接符 688"/>
          <p:cNvCxnSpPr>
            <a:stCxn id="679" idx="2"/>
            <a:endCxn id="678" idx="6"/>
          </p:cNvCxnSpPr>
          <p:nvPr/>
        </p:nvCxnSpPr>
        <p:spPr>
          <a:xfrm flipH="1" flipV="1">
            <a:off x="9488170" y="30430470"/>
            <a:ext cx="788035" cy="16573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接连接符 689"/>
          <p:cNvCxnSpPr>
            <a:stCxn id="675" idx="1"/>
            <a:endCxn id="677" idx="5"/>
          </p:cNvCxnSpPr>
          <p:nvPr/>
        </p:nvCxnSpPr>
        <p:spPr>
          <a:xfrm flipH="1" flipV="1">
            <a:off x="7128510" y="30361890"/>
            <a:ext cx="1104265" cy="75882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76" idx="0"/>
            <a:endCxn id="677" idx="4"/>
          </p:cNvCxnSpPr>
          <p:nvPr/>
        </p:nvCxnSpPr>
        <p:spPr>
          <a:xfrm flipH="1" flipV="1">
            <a:off x="6946900" y="30430470"/>
            <a:ext cx="98425" cy="73723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/>
          <p:cNvCxnSpPr>
            <a:stCxn id="678" idx="3"/>
            <a:endCxn id="675" idx="7"/>
          </p:cNvCxnSpPr>
          <p:nvPr/>
        </p:nvCxnSpPr>
        <p:spPr>
          <a:xfrm flipH="1">
            <a:off x="8595995" y="30596205"/>
            <a:ext cx="453390" cy="52451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椭圆 692"/>
          <p:cNvSpPr/>
          <p:nvPr/>
        </p:nvSpPr>
        <p:spPr>
          <a:xfrm>
            <a:off x="5968304" y="35257400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94" name="椭圆 693"/>
          <p:cNvSpPr/>
          <p:nvPr/>
        </p:nvSpPr>
        <p:spPr>
          <a:xfrm>
            <a:off x="4458909" y="35257400"/>
            <a:ext cx="514350" cy="467995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695" name="椭圆 694"/>
          <p:cNvSpPr/>
          <p:nvPr/>
        </p:nvSpPr>
        <p:spPr>
          <a:xfrm>
            <a:off x="4458909" y="33818490"/>
            <a:ext cx="514350" cy="467995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696" name="椭圆 695"/>
          <p:cNvSpPr/>
          <p:nvPr/>
        </p:nvSpPr>
        <p:spPr>
          <a:xfrm>
            <a:off x="5968304" y="33817220"/>
            <a:ext cx="514350" cy="46799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cxnSp>
        <p:nvCxnSpPr>
          <p:cNvPr id="700" name="直接连接符 699"/>
          <p:cNvCxnSpPr>
            <a:stCxn id="693" idx="2"/>
            <a:endCxn id="694" idx="6"/>
          </p:cNvCxnSpPr>
          <p:nvPr/>
        </p:nvCxnSpPr>
        <p:spPr>
          <a:xfrm flipH="1">
            <a:off x="4973320" y="35491420"/>
            <a:ext cx="99504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接连接符 702"/>
          <p:cNvCxnSpPr>
            <a:stCxn id="695" idx="6"/>
            <a:endCxn id="696" idx="2"/>
          </p:cNvCxnSpPr>
          <p:nvPr/>
        </p:nvCxnSpPr>
        <p:spPr>
          <a:xfrm flipV="1">
            <a:off x="4973320" y="34051240"/>
            <a:ext cx="995045" cy="127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>
            <a:stCxn id="695" idx="5"/>
            <a:endCxn id="693" idx="1"/>
          </p:cNvCxnSpPr>
          <p:nvPr/>
        </p:nvCxnSpPr>
        <p:spPr>
          <a:xfrm>
            <a:off x="4897755" y="34217610"/>
            <a:ext cx="1146175" cy="110807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接连接符 705"/>
          <p:cNvCxnSpPr>
            <a:stCxn id="695" idx="4"/>
            <a:endCxn id="694" idx="0"/>
          </p:cNvCxnSpPr>
          <p:nvPr/>
        </p:nvCxnSpPr>
        <p:spPr>
          <a:xfrm>
            <a:off x="4716145" y="34286190"/>
            <a:ext cx="0" cy="97091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接连接符 706"/>
          <p:cNvCxnSpPr>
            <a:stCxn id="693" idx="0"/>
            <a:endCxn id="696" idx="4"/>
          </p:cNvCxnSpPr>
          <p:nvPr/>
        </p:nvCxnSpPr>
        <p:spPr>
          <a:xfrm flipV="1">
            <a:off x="6225540" y="34284920"/>
            <a:ext cx="0" cy="97218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曲线连接符 707"/>
          <p:cNvCxnSpPr/>
          <p:nvPr/>
        </p:nvCxnSpPr>
        <p:spPr>
          <a:xfrm>
            <a:off x="6482715" y="34051240"/>
            <a:ext cx="3175" cy="1440180"/>
          </a:xfrm>
          <a:prstGeom prst="curvedConnector3">
            <a:avLst>
              <a:gd name="adj1" fmla="val 14300000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曲线连接符 708"/>
          <p:cNvCxnSpPr>
            <a:stCxn id="696" idx="0"/>
            <a:endCxn id="695" idx="0"/>
          </p:cNvCxnSpPr>
          <p:nvPr/>
        </p:nvCxnSpPr>
        <p:spPr>
          <a:xfrm rot="16200000" flipH="1" flipV="1">
            <a:off x="5470208" y="33062863"/>
            <a:ext cx="1270" cy="1509395"/>
          </a:xfrm>
          <a:prstGeom prst="curvedConnector3">
            <a:avLst>
              <a:gd name="adj1" fmla="val -18775000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曲线连接符 709"/>
          <p:cNvCxnSpPr>
            <a:stCxn id="694" idx="2"/>
            <a:endCxn id="695" idx="2"/>
          </p:cNvCxnSpPr>
          <p:nvPr/>
        </p:nvCxnSpPr>
        <p:spPr>
          <a:xfrm rot="10800000">
            <a:off x="4458970" y="34052510"/>
            <a:ext cx="3175" cy="1438910"/>
          </a:xfrm>
          <a:prstGeom prst="curvedConnector3">
            <a:avLst>
              <a:gd name="adj1" fmla="val 12800000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文本框 710"/>
          <p:cNvSpPr txBox="1"/>
          <p:nvPr/>
        </p:nvSpPr>
        <p:spPr>
          <a:xfrm>
            <a:off x="5211445" y="33183195"/>
            <a:ext cx="606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r</a:t>
            </a:r>
            <a:r>
              <a:rPr lang="en-US" altLang="zh-CN" baseline="-25000">
                <a:latin typeface="黑体" charset="0"/>
                <a:ea typeface="黑体" charset="0"/>
              </a:rPr>
              <a:t>D</a:t>
            </a:r>
            <a:r>
              <a:rPr lang="en-US" altLang="zh-CN">
                <a:latin typeface="黑体" charset="0"/>
                <a:ea typeface="黑体" charset="0"/>
              </a:rPr>
              <a:t>/2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712" name="文本框 711"/>
          <p:cNvSpPr txBox="1"/>
          <p:nvPr/>
        </p:nvSpPr>
        <p:spPr>
          <a:xfrm>
            <a:off x="6937375" y="34587815"/>
            <a:ext cx="606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r</a:t>
            </a:r>
            <a:r>
              <a:rPr lang="en-US" altLang="zh-CN" baseline="-25000">
                <a:latin typeface="黑体" charset="0"/>
                <a:ea typeface="黑体" charset="0"/>
              </a:rPr>
              <a:t>D</a:t>
            </a:r>
            <a:r>
              <a:rPr lang="en-US" altLang="zh-CN">
                <a:latin typeface="黑体" charset="0"/>
                <a:ea typeface="黑体" charset="0"/>
              </a:rPr>
              <a:t>/2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713" name="文本框 712"/>
          <p:cNvSpPr txBox="1"/>
          <p:nvPr/>
        </p:nvSpPr>
        <p:spPr>
          <a:xfrm>
            <a:off x="5253990" y="35491420"/>
            <a:ext cx="606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r</a:t>
            </a:r>
            <a:r>
              <a:rPr lang="en-US" altLang="zh-CN" baseline="-25000">
                <a:latin typeface="黑体" charset="0"/>
                <a:ea typeface="黑体" charset="0"/>
              </a:rPr>
              <a:t>A</a:t>
            </a:r>
            <a:r>
              <a:rPr lang="en-US" altLang="zh-CN">
                <a:latin typeface="黑体" charset="0"/>
                <a:ea typeface="黑体" charset="0"/>
              </a:rPr>
              <a:t>/2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714" name="文本框 713"/>
          <p:cNvSpPr txBox="1"/>
          <p:nvPr/>
        </p:nvSpPr>
        <p:spPr>
          <a:xfrm>
            <a:off x="6182995" y="34586545"/>
            <a:ext cx="606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r</a:t>
            </a:r>
            <a:r>
              <a:rPr lang="en-US" altLang="zh-CN" baseline="-25000">
                <a:latin typeface="黑体" charset="0"/>
                <a:ea typeface="黑体" charset="0"/>
              </a:rPr>
              <a:t>A</a:t>
            </a:r>
            <a:r>
              <a:rPr lang="en-US" altLang="zh-CN">
                <a:latin typeface="黑体" charset="0"/>
                <a:ea typeface="黑体" charset="0"/>
              </a:rPr>
              <a:t>/2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715" name="文本框 714"/>
          <p:cNvSpPr txBox="1"/>
          <p:nvPr/>
        </p:nvSpPr>
        <p:spPr>
          <a:xfrm>
            <a:off x="5211445" y="34051240"/>
            <a:ext cx="606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r</a:t>
            </a:r>
            <a:r>
              <a:rPr lang="en-US" altLang="zh-CN" baseline="-25000">
                <a:latin typeface="黑体" charset="0"/>
                <a:ea typeface="黑体" charset="0"/>
              </a:rPr>
              <a:t>C</a:t>
            </a:r>
            <a:r>
              <a:rPr lang="en-US" altLang="zh-CN">
                <a:latin typeface="黑体" charset="0"/>
                <a:ea typeface="黑体" charset="0"/>
              </a:rPr>
              <a:t>/3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716" name="文本框 715"/>
          <p:cNvSpPr txBox="1"/>
          <p:nvPr/>
        </p:nvSpPr>
        <p:spPr>
          <a:xfrm>
            <a:off x="4881245" y="34587815"/>
            <a:ext cx="606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r</a:t>
            </a:r>
            <a:r>
              <a:rPr lang="en-US" altLang="zh-CN" baseline="-25000">
                <a:latin typeface="黑体" charset="0"/>
                <a:ea typeface="黑体" charset="0"/>
              </a:rPr>
              <a:t>C</a:t>
            </a:r>
            <a:r>
              <a:rPr lang="en-US" altLang="zh-CN">
                <a:latin typeface="黑体" charset="0"/>
                <a:ea typeface="黑体" charset="0"/>
              </a:rPr>
              <a:t>/3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717" name="文本框 716"/>
          <p:cNvSpPr txBox="1"/>
          <p:nvPr/>
        </p:nvSpPr>
        <p:spPr>
          <a:xfrm>
            <a:off x="4189730" y="34586545"/>
            <a:ext cx="606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r</a:t>
            </a:r>
            <a:r>
              <a:rPr lang="en-US" altLang="zh-CN" baseline="-25000">
                <a:latin typeface="黑体" charset="0"/>
                <a:ea typeface="黑体" charset="0"/>
              </a:rPr>
              <a:t>C</a:t>
            </a:r>
            <a:r>
              <a:rPr lang="en-US" altLang="zh-CN">
                <a:latin typeface="黑体" charset="0"/>
                <a:ea typeface="黑体" charset="0"/>
              </a:rPr>
              <a:t>/3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718" name="文本框 717"/>
          <p:cNvSpPr txBox="1"/>
          <p:nvPr/>
        </p:nvSpPr>
        <p:spPr>
          <a:xfrm>
            <a:off x="3750945" y="34586545"/>
            <a:ext cx="52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charset="0"/>
                <a:ea typeface="黑体" charset="0"/>
              </a:rPr>
              <a:t>r</a:t>
            </a:r>
            <a:r>
              <a:rPr lang="en-US" altLang="zh-CN" baseline="-25000">
                <a:latin typeface="黑体" charset="0"/>
                <a:ea typeface="黑体" charset="0"/>
              </a:rPr>
              <a:t>B</a:t>
            </a:r>
            <a:endParaRPr lang="en-US" altLang="zh-CN" baseline="-25000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20" name="直接连接符 319"/>
          <p:cNvCxnSpPr>
            <a:stCxn id="24" idx="7"/>
            <a:endCxn id="25" idx="3"/>
          </p:cNvCxnSpPr>
          <p:nvPr/>
        </p:nvCxnSpPr>
        <p:spPr>
          <a:xfrm flipV="1">
            <a:off x="1705610" y="2417445"/>
            <a:ext cx="398780" cy="6616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4" idx="3"/>
            <a:endCxn id="22" idx="7"/>
          </p:cNvCxnSpPr>
          <p:nvPr/>
        </p:nvCxnSpPr>
        <p:spPr>
          <a:xfrm flipH="1">
            <a:off x="956310" y="3410585"/>
            <a:ext cx="386080" cy="6623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23" idx="1"/>
            <a:endCxn id="25" idx="5"/>
          </p:cNvCxnSpPr>
          <p:nvPr/>
        </p:nvCxnSpPr>
        <p:spPr>
          <a:xfrm flipH="1" flipV="1">
            <a:off x="2467610" y="2417445"/>
            <a:ext cx="360680" cy="6616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3" idx="5"/>
            <a:endCxn id="611" idx="1"/>
          </p:cNvCxnSpPr>
          <p:nvPr/>
        </p:nvCxnSpPr>
        <p:spPr>
          <a:xfrm>
            <a:off x="3191510" y="3410585"/>
            <a:ext cx="386080" cy="621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574925" y="4197350"/>
            <a:ext cx="927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21715" y="4197350"/>
            <a:ext cx="1007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787525" y="3244850"/>
            <a:ext cx="965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21" idx="7"/>
            <a:endCxn id="23" idx="3"/>
          </p:cNvCxnSpPr>
          <p:nvPr/>
        </p:nvCxnSpPr>
        <p:spPr>
          <a:xfrm flipV="1">
            <a:off x="2483485" y="3410585"/>
            <a:ext cx="344805" cy="6623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4" idx="5"/>
            <a:endCxn id="21" idx="1"/>
          </p:cNvCxnSpPr>
          <p:nvPr/>
        </p:nvCxnSpPr>
        <p:spPr>
          <a:xfrm>
            <a:off x="1705610" y="3410585"/>
            <a:ext cx="414655" cy="6623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文本框 442"/>
          <p:cNvSpPr txBox="1"/>
          <p:nvPr/>
        </p:nvSpPr>
        <p:spPr>
          <a:xfrm>
            <a:off x="1883349" y="2876845"/>
            <a:ext cx="772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班级</a:t>
            </a:r>
            <a:r>
              <a:rPr lang="en-US" altLang="zh-CN">
                <a:latin typeface="黑体" charset="0"/>
                <a:ea typeface="黑体" charset="0"/>
              </a:rPr>
              <a:t>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38494" y="3829345"/>
            <a:ext cx="772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班级</a:t>
            </a:r>
            <a:r>
              <a:rPr lang="en-US" altLang="zh-CN">
                <a:latin typeface="黑体" charset="0"/>
                <a:ea typeface="黑体" charset="0"/>
              </a:rPr>
              <a:t>2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32649" y="3829345"/>
            <a:ext cx="772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班级</a:t>
            </a:r>
            <a:r>
              <a:rPr lang="en-US" altLang="zh-CN">
                <a:latin typeface="黑体" charset="0"/>
                <a:ea typeface="黑体" charset="0"/>
              </a:rPr>
              <a:t>3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611" name="椭圆 610"/>
          <p:cNvSpPr/>
          <p:nvPr/>
        </p:nvSpPr>
        <p:spPr>
          <a:xfrm>
            <a:off x="3501964" y="3963330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2044639" y="4004605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517464" y="4004605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23" name="椭圆 22"/>
          <p:cNvSpPr/>
          <p:nvPr/>
        </p:nvSpPr>
        <p:spPr>
          <a:xfrm>
            <a:off x="2752664" y="3010830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4" name="椭圆 23"/>
          <p:cNvSpPr/>
          <p:nvPr/>
        </p:nvSpPr>
        <p:spPr>
          <a:xfrm>
            <a:off x="1266764" y="3010830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2028764" y="2017690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883349" y="3353095"/>
            <a:ext cx="772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班级</a:t>
            </a:r>
            <a:r>
              <a:rPr lang="en-US" altLang="zh-CN">
                <a:latin typeface="黑体" charset="0"/>
                <a:ea typeface="黑体" charset="0"/>
              </a:rPr>
              <a:t>4</a:t>
            </a:r>
            <a:endParaRPr lang="en-US" altLang="zh-CN">
              <a:latin typeface="黑体" charset="0"/>
              <a:ea typeface="黑体" charset="0"/>
            </a:endParaRPr>
          </a:p>
        </p:txBody>
      </p:sp>
      <p:cxnSp>
        <p:nvCxnSpPr>
          <p:cNvPr id="28" name="直接连接符 27"/>
          <p:cNvCxnSpPr>
            <a:stCxn id="33" idx="7"/>
            <a:endCxn id="34" idx="3"/>
          </p:cNvCxnSpPr>
          <p:nvPr/>
        </p:nvCxnSpPr>
        <p:spPr>
          <a:xfrm flipV="1">
            <a:off x="4956810" y="3369310"/>
            <a:ext cx="398780" cy="6623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2" idx="1"/>
            <a:endCxn id="34" idx="5"/>
          </p:cNvCxnSpPr>
          <p:nvPr/>
        </p:nvCxnSpPr>
        <p:spPr>
          <a:xfrm flipH="1" flipV="1">
            <a:off x="5718810" y="3369310"/>
            <a:ext cx="360680" cy="6623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038725" y="4197350"/>
            <a:ext cx="965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134549" y="3829345"/>
            <a:ext cx="772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班级</a:t>
            </a:r>
            <a:r>
              <a:rPr lang="en-US" altLang="zh-CN">
                <a:latin typeface="黑体" charset="0"/>
                <a:ea typeface="黑体" charset="0"/>
              </a:rPr>
              <a:t>1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003864" y="3963330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3" name="椭圆 32"/>
          <p:cNvSpPr/>
          <p:nvPr/>
        </p:nvSpPr>
        <p:spPr>
          <a:xfrm>
            <a:off x="4517964" y="3963330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4" name="椭圆 33"/>
          <p:cNvSpPr/>
          <p:nvPr/>
        </p:nvSpPr>
        <p:spPr>
          <a:xfrm>
            <a:off x="5279964" y="2970190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35" name="直接连接符 34"/>
          <p:cNvCxnSpPr>
            <a:stCxn id="42" idx="3"/>
            <a:endCxn id="41" idx="7"/>
          </p:cNvCxnSpPr>
          <p:nvPr/>
        </p:nvCxnSpPr>
        <p:spPr>
          <a:xfrm flipH="1">
            <a:off x="7605395" y="3368675"/>
            <a:ext cx="386080" cy="662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670800" y="4156075"/>
            <a:ext cx="1007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2" idx="5"/>
            <a:endCxn id="40" idx="1"/>
          </p:cNvCxnSpPr>
          <p:nvPr/>
        </p:nvCxnSpPr>
        <p:spPr>
          <a:xfrm>
            <a:off x="8354695" y="3368675"/>
            <a:ext cx="414655" cy="662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787579" y="3788070"/>
            <a:ext cx="772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班级</a:t>
            </a:r>
            <a:r>
              <a:rPr lang="en-US" altLang="zh-CN">
                <a:latin typeface="黑体" charset="0"/>
                <a:ea typeface="黑体" charset="0"/>
              </a:rPr>
              <a:t>2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693724" y="3963330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41" name="椭圆 40"/>
          <p:cNvSpPr/>
          <p:nvPr/>
        </p:nvSpPr>
        <p:spPr>
          <a:xfrm>
            <a:off x="7166549" y="3963330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42" name="椭圆 41"/>
          <p:cNvSpPr/>
          <p:nvPr/>
        </p:nvSpPr>
        <p:spPr>
          <a:xfrm>
            <a:off x="7915849" y="2969555"/>
            <a:ext cx="514350" cy="46799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4" name="椭圆 43"/>
          <p:cNvSpPr/>
          <p:nvPr/>
        </p:nvSpPr>
        <p:spPr>
          <a:xfrm>
            <a:off x="1738630" y="5756275"/>
            <a:ext cx="415290" cy="41211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3211830" y="5967095"/>
            <a:ext cx="666750" cy="66230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6" name="椭圆 45"/>
          <p:cNvSpPr/>
          <p:nvPr/>
        </p:nvSpPr>
        <p:spPr>
          <a:xfrm>
            <a:off x="398780" y="6939280"/>
            <a:ext cx="901065" cy="822960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7" name="椭圆 46"/>
          <p:cNvSpPr/>
          <p:nvPr/>
        </p:nvSpPr>
        <p:spPr>
          <a:xfrm>
            <a:off x="3077845" y="7541260"/>
            <a:ext cx="1186815" cy="1103630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8" name="椭圆 47"/>
          <p:cNvSpPr/>
          <p:nvPr/>
        </p:nvSpPr>
        <p:spPr>
          <a:xfrm>
            <a:off x="1725930" y="7762240"/>
            <a:ext cx="514350" cy="468630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50" name="直接连接符 49"/>
          <p:cNvCxnSpPr/>
          <p:nvPr/>
        </p:nvCxnSpPr>
        <p:spPr>
          <a:xfrm>
            <a:off x="1926590" y="6168390"/>
            <a:ext cx="56515" cy="159385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4" idx="6"/>
            <a:endCxn id="45" idx="2"/>
          </p:cNvCxnSpPr>
          <p:nvPr/>
        </p:nvCxnSpPr>
        <p:spPr>
          <a:xfrm>
            <a:off x="2153920" y="5962650"/>
            <a:ext cx="1057910" cy="335915"/>
          </a:xfrm>
          <a:prstGeom prst="line">
            <a:avLst/>
          </a:prstGeom>
          <a:ln w="28575">
            <a:solidFill>
              <a:schemeClr val="accent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8" idx="1"/>
            <a:endCxn id="46" idx="5"/>
          </p:cNvCxnSpPr>
          <p:nvPr/>
        </p:nvCxnSpPr>
        <p:spPr>
          <a:xfrm flipH="1" flipV="1">
            <a:off x="1167765" y="7641590"/>
            <a:ext cx="633730" cy="18923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6" idx="7"/>
            <a:endCxn id="44" idx="3"/>
          </p:cNvCxnSpPr>
          <p:nvPr/>
        </p:nvCxnSpPr>
        <p:spPr>
          <a:xfrm flipV="1">
            <a:off x="1167765" y="6108065"/>
            <a:ext cx="631825" cy="95186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8" idx="7"/>
            <a:endCxn id="45" idx="3"/>
          </p:cNvCxnSpPr>
          <p:nvPr/>
        </p:nvCxnSpPr>
        <p:spPr>
          <a:xfrm flipV="1">
            <a:off x="2164715" y="6532245"/>
            <a:ext cx="1144905" cy="129857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8" idx="6"/>
            <a:endCxn id="47" idx="2"/>
          </p:cNvCxnSpPr>
          <p:nvPr/>
        </p:nvCxnSpPr>
        <p:spPr>
          <a:xfrm>
            <a:off x="2240280" y="7996555"/>
            <a:ext cx="837565" cy="9652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4737100" y="6299200"/>
            <a:ext cx="838200" cy="82232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57" name="直接连接符 56"/>
          <p:cNvCxnSpPr>
            <a:stCxn id="45" idx="6"/>
            <a:endCxn id="56" idx="2"/>
          </p:cNvCxnSpPr>
          <p:nvPr/>
        </p:nvCxnSpPr>
        <p:spPr>
          <a:xfrm>
            <a:off x="3878580" y="6298565"/>
            <a:ext cx="858520" cy="412115"/>
          </a:xfrm>
          <a:prstGeom prst="line">
            <a:avLst/>
          </a:prstGeom>
          <a:ln w="28575">
            <a:solidFill>
              <a:schemeClr val="accent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曲线连接符 608"/>
          <p:cNvCxnSpPr>
            <a:stCxn id="47" idx="6"/>
            <a:endCxn id="56" idx="5"/>
          </p:cNvCxnSpPr>
          <p:nvPr/>
        </p:nvCxnSpPr>
        <p:spPr>
          <a:xfrm flipV="1">
            <a:off x="4264660" y="7000875"/>
            <a:ext cx="1188085" cy="1092200"/>
          </a:xfrm>
          <a:prstGeom prst="curvedConnector2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56" idx="2"/>
            <a:endCxn id="47" idx="7"/>
          </p:cNvCxnSpPr>
          <p:nvPr/>
        </p:nvCxnSpPr>
        <p:spPr>
          <a:xfrm rot="10800000" flipV="1">
            <a:off x="4090670" y="6710680"/>
            <a:ext cx="646430" cy="992505"/>
          </a:xfrm>
          <a:prstGeom prst="curvedConnector2">
            <a:avLst/>
          </a:prstGeom>
          <a:ln w="28575">
            <a:solidFill>
              <a:schemeClr val="accent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265430" y="5804535"/>
            <a:ext cx="327660" cy="314960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61" name="直接连接符 60"/>
          <p:cNvCxnSpPr>
            <a:stCxn id="60" idx="6"/>
            <a:endCxn id="44" idx="2"/>
          </p:cNvCxnSpPr>
          <p:nvPr/>
        </p:nvCxnSpPr>
        <p:spPr>
          <a:xfrm>
            <a:off x="593090" y="5962015"/>
            <a:ext cx="1145540" cy="635"/>
          </a:xfrm>
          <a:prstGeom prst="line">
            <a:avLst/>
          </a:prstGeom>
          <a:ln w="28575">
            <a:solidFill>
              <a:schemeClr val="accent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0" idx="4"/>
            <a:endCxn id="46" idx="1"/>
          </p:cNvCxnSpPr>
          <p:nvPr/>
        </p:nvCxnSpPr>
        <p:spPr>
          <a:xfrm>
            <a:off x="429260" y="6119495"/>
            <a:ext cx="101600" cy="94043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7677785" y="5756275"/>
            <a:ext cx="415290" cy="41211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4" name="椭圆 63"/>
          <p:cNvSpPr/>
          <p:nvPr/>
        </p:nvSpPr>
        <p:spPr>
          <a:xfrm>
            <a:off x="9150985" y="5967095"/>
            <a:ext cx="666750" cy="66230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5" name="椭圆 64"/>
          <p:cNvSpPr/>
          <p:nvPr/>
        </p:nvSpPr>
        <p:spPr>
          <a:xfrm>
            <a:off x="6337935" y="6939280"/>
            <a:ext cx="901065" cy="822960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6" name="椭圆 65"/>
          <p:cNvSpPr/>
          <p:nvPr/>
        </p:nvSpPr>
        <p:spPr>
          <a:xfrm>
            <a:off x="9017000" y="7541260"/>
            <a:ext cx="1186815" cy="1103630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7" name="椭圆 66"/>
          <p:cNvSpPr/>
          <p:nvPr/>
        </p:nvSpPr>
        <p:spPr>
          <a:xfrm>
            <a:off x="7665085" y="7762240"/>
            <a:ext cx="514350" cy="468630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69" name="直接连接符 68"/>
          <p:cNvCxnSpPr/>
          <p:nvPr/>
        </p:nvCxnSpPr>
        <p:spPr>
          <a:xfrm>
            <a:off x="7865745" y="6168390"/>
            <a:ext cx="56515" cy="1593850"/>
          </a:xfrm>
          <a:prstGeom prst="line">
            <a:avLst/>
          </a:prstGeom>
          <a:ln w="28575">
            <a:solidFill>
              <a:schemeClr val="accent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63" idx="6"/>
            <a:endCxn id="64" idx="2"/>
          </p:cNvCxnSpPr>
          <p:nvPr/>
        </p:nvCxnSpPr>
        <p:spPr>
          <a:xfrm>
            <a:off x="8093075" y="5962650"/>
            <a:ext cx="1057910" cy="33591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7" idx="1"/>
            <a:endCxn id="65" idx="5"/>
          </p:cNvCxnSpPr>
          <p:nvPr/>
        </p:nvCxnSpPr>
        <p:spPr>
          <a:xfrm flipH="1" flipV="1">
            <a:off x="7106920" y="7641590"/>
            <a:ext cx="633730" cy="18923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5" idx="7"/>
            <a:endCxn id="63" idx="3"/>
          </p:cNvCxnSpPr>
          <p:nvPr/>
        </p:nvCxnSpPr>
        <p:spPr>
          <a:xfrm flipV="1">
            <a:off x="7106920" y="6108065"/>
            <a:ext cx="631825" cy="95186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7" idx="7"/>
            <a:endCxn id="64" idx="3"/>
          </p:cNvCxnSpPr>
          <p:nvPr/>
        </p:nvCxnSpPr>
        <p:spPr>
          <a:xfrm flipV="1">
            <a:off x="8103870" y="6532245"/>
            <a:ext cx="1144905" cy="1298575"/>
          </a:xfrm>
          <a:prstGeom prst="line">
            <a:avLst/>
          </a:prstGeom>
          <a:ln w="28575">
            <a:solidFill>
              <a:schemeClr val="accent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7" idx="6"/>
            <a:endCxn id="66" idx="2"/>
          </p:cNvCxnSpPr>
          <p:nvPr/>
        </p:nvCxnSpPr>
        <p:spPr>
          <a:xfrm>
            <a:off x="8179435" y="7996555"/>
            <a:ext cx="837565" cy="9652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10676255" y="6299200"/>
            <a:ext cx="838200" cy="82232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76" name="直接连接符 75"/>
          <p:cNvCxnSpPr>
            <a:stCxn id="64" idx="6"/>
            <a:endCxn id="75" idx="2"/>
          </p:cNvCxnSpPr>
          <p:nvPr/>
        </p:nvCxnSpPr>
        <p:spPr>
          <a:xfrm>
            <a:off x="9817735" y="6298565"/>
            <a:ext cx="858520" cy="412115"/>
          </a:xfrm>
          <a:prstGeom prst="line">
            <a:avLst/>
          </a:prstGeom>
          <a:ln w="28575">
            <a:solidFill>
              <a:schemeClr val="accent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>
            <a:stCxn id="66" idx="6"/>
            <a:endCxn id="75" idx="5"/>
          </p:cNvCxnSpPr>
          <p:nvPr/>
        </p:nvCxnSpPr>
        <p:spPr>
          <a:xfrm flipV="1">
            <a:off x="10203815" y="7000875"/>
            <a:ext cx="1188085" cy="1092200"/>
          </a:xfrm>
          <a:prstGeom prst="curvedConnector2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/>
          <p:nvPr/>
        </p:nvCxnSpPr>
        <p:spPr>
          <a:xfrm rot="10800000" flipV="1">
            <a:off x="10029825" y="6710680"/>
            <a:ext cx="646430" cy="992505"/>
          </a:xfrm>
          <a:prstGeom prst="curvedConnector2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6204585" y="5804535"/>
            <a:ext cx="327660" cy="314960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80" name="直接连接符 79"/>
          <p:cNvCxnSpPr>
            <a:stCxn id="79" idx="6"/>
            <a:endCxn id="63" idx="2"/>
          </p:cNvCxnSpPr>
          <p:nvPr/>
        </p:nvCxnSpPr>
        <p:spPr>
          <a:xfrm>
            <a:off x="6532245" y="5962015"/>
            <a:ext cx="1145540" cy="635"/>
          </a:xfrm>
          <a:prstGeom prst="line">
            <a:avLst/>
          </a:prstGeom>
          <a:ln w="28575">
            <a:solidFill>
              <a:schemeClr val="accent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9" idx="4"/>
            <a:endCxn id="65" idx="1"/>
          </p:cNvCxnSpPr>
          <p:nvPr/>
        </p:nvCxnSpPr>
        <p:spPr>
          <a:xfrm>
            <a:off x="6368415" y="6119495"/>
            <a:ext cx="101600" cy="94043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 rot="16200000">
            <a:off x="2771140" y="11343640"/>
            <a:ext cx="415290" cy="41211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3" name="椭圆 82"/>
          <p:cNvSpPr/>
          <p:nvPr/>
        </p:nvSpPr>
        <p:spPr>
          <a:xfrm rot="16200000">
            <a:off x="2771775" y="10464800"/>
            <a:ext cx="415290" cy="41211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4" name="椭圆 83"/>
          <p:cNvSpPr/>
          <p:nvPr/>
        </p:nvSpPr>
        <p:spPr>
          <a:xfrm rot="16200000">
            <a:off x="3596640" y="11343640"/>
            <a:ext cx="415290" cy="41211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5" name="椭圆 84"/>
          <p:cNvSpPr/>
          <p:nvPr/>
        </p:nvSpPr>
        <p:spPr>
          <a:xfrm rot="16200000">
            <a:off x="3596640" y="10464800"/>
            <a:ext cx="415290" cy="41211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6" name="椭圆 85"/>
          <p:cNvSpPr/>
          <p:nvPr/>
        </p:nvSpPr>
        <p:spPr>
          <a:xfrm rot="16200000">
            <a:off x="3596640" y="12315190"/>
            <a:ext cx="415290" cy="41211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7" name="椭圆 86"/>
          <p:cNvSpPr/>
          <p:nvPr/>
        </p:nvSpPr>
        <p:spPr>
          <a:xfrm rot="16200000">
            <a:off x="2771775" y="9598660"/>
            <a:ext cx="415290" cy="41211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89" name="直接连接符 88"/>
          <p:cNvCxnSpPr>
            <a:stCxn id="82" idx="6"/>
            <a:endCxn id="83" idx="2"/>
          </p:cNvCxnSpPr>
          <p:nvPr/>
        </p:nvCxnSpPr>
        <p:spPr>
          <a:xfrm rot="16200000">
            <a:off x="2747645" y="11109960"/>
            <a:ext cx="463550" cy="63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endCxn id="87" idx="2"/>
          </p:cNvCxnSpPr>
          <p:nvPr/>
        </p:nvCxnSpPr>
        <p:spPr>
          <a:xfrm rot="16200000">
            <a:off x="2749550" y="10242550"/>
            <a:ext cx="46037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5" idx="0"/>
            <a:endCxn id="83" idx="4"/>
          </p:cNvCxnSpPr>
          <p:nvPr/>
        </p:nvCxnSpPr>
        <p:spPr>
          <a:xfrm rot="16200000" flipV="1">
            <a:off x="3391535" y="10464165"/>
            <a:ext cx="0" cy="41275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4" idx="6"/>
            <a:endCxn id="85" idx="2"/>
          </p:cNvCxnSpPr>
          <p:nvPr/>
        </p:nvCxnSpPr>
        <p:spPr>
          <a:xfrm rot="16200000">
            <a:off x="3572510" y="11109960"/>
            <a:ext cx="46355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86" idx="6"/>
            <a:endCxn id="84" idx="2"/>
          </p:cNvCxnSpPr>
          <p:nvPr/>
        </p:nvCxnSpPr>
        <p:spPr>
          <a:xfrm rot="16200000">
            <a:off x="3526155" y="12035155"/>
            <a:ext cx="55626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82" idx="4"/>
            <a:endCxn id="84" idx="0"/>
          </p:cNvCxnSpPr>
          <p:nvPr/>
        </p:nvCxnSpPr>
        <p:spPr>
          <a:xfrm rot="16200000">
            <a:off x="3391535" y="11343005"/>
            <a:ext cx="0" cy="41338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6470015" y="10132695"/>
            <a:ext cx="415290" cy="41211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98" name="椭圆 97"/>
          <p:cNvSpPr/>
          <p:nvPr/>
        </p:nvSpPr>
        <p:spPr>
          <a:xfrm>
            <a:off x="6751320" y="10795000"/>
            <a:ext cx="415290" cy="412115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99" name="椭圆 98"/>
          <p:cNvSpPr/>
          <p:nvPr/>
        </p:nvSpPr>
        <p:spPr>
          <a:xfrm>
            <a:off x="7372350" y="10382885"/>
            <a:ext cx="415290" cy="41211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1" name="椭圆 100"/>
          <p:cNvSpPr/>
          <p:nvPr/>
        </p:nvSpPr>
        <p:spPr>
          <a:xfrm>
            <a:off x="6470015" y="11757025"/>
            <a:ext cx="415290" cy="412115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2" name="椭圆 101"/>
          <p:cNvSpPr/>
          <p:nvPr/>
        </p:nvSpPr>
        <p:spPr>
          <a:xfrm>
            <a:off x="7262495" y="12035155"/>
            <a:ext cx="415290" cy="41211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3" name="椭圆 102"/>
          <p:cNvSpPr/>
          <p:nvPr/>
        </p:nvSpPr>
        <p:spPr>
          <a:xfrm>
            <a:off x="7865745" y="10817860"/>
            <a:ext cx="415290" cy="41211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4" name="椭圆 103"/>
          <p:cNvSpPr/>
          <p:nvPr/>
        </p:nvSpPr>
        <p:spPr>
          <a:xfrm>
            <a:off x="8560435" y="10060305"/>
            <a:ext cx="415290" cy="41211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5" name="椭圆 104"/>
          <p:cNvSpPr/>
          <p:nvPr/>
        </p:nvSpPr>
        <p:spPr>
          <a:xfrm>
            <a:off x="8390255" y="11549380"/>
            <a:ext cx="415290" cy="412115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6" name="椭圆 105"/>
          <p:cNvSpPr/>
          <p:nvPr/>
        </p:nvSpPr>
        <p:spPr>
          <a:xfrm>
            <a:off x="8430260" y="11024235"/>
            <a:ext cx="415290" cy="41211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7" name="椭圆 106"/>
          <p:cNvSpPr/>
          <p:nvPr/>
        </p:nvSpPr>
        <p:spPr>
          <a:xfrm>
            <a:off x="10145395" y="10929620"/>
            <a:ext cx="415290" cy="412115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8" name="椭圆 107"/>
          <p:cNvSpPr/>
          <p:nvPr/>
        </p:nvSpPr>
        <p:spPr>
          <a:xfrm>
            <a:off x="9899015" y="10060305"/>
            <a:ext cx="415290" cy="412115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9" name="椭圆 108"/>
          <p:cNvSpPr/>
          <p:nvPr/>
        </p:nvSpPr>
        <p:spPr>
          <a:xfrm>
            <a:off x="10800715" y="9720580"/>
            <a:ext cx="415290" cy="412115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110" name="直接连接符 109"/>
          <p:cNvCxnSpPr>
            <a:stCxn id="96" idx="4"/>
            <a:endCxn id="98" idx="1"/>
          </p:cNvCxnSpPr>
          <p:nvPr/>
        </p:nvCxnSpPr>
        <p:spPr>
          <a:xfrm>
            <a:off x="6677660" y="10544810"/>
            <a:ext cx="134620" cy="31051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01" idx="0"/>
            <a:endCxn id="98" idx="4"/>
          </p:cNvCxnSpPr>
          <p:nvPr/>
        </p:nvCxnSpPr>
        <p:spPr>
          <a:xfrm flipV="1">
            <a:off x="6677660" y="11207115"/>
            <a:ext cx="281305" cy="54991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02" idx="2"/>
            <a:endCxn id="101" idx="6"/>
          </p:cNvCxnSpPr>
          <p:nvPr/>
        </p:nvCxnSpPr>
        <p:spPr>
          <a:xfrm flipH="1" flipV="1">
            <a:off x="6885305" y="11963400"/>
            <a:ext cx="377190" cy="27813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96" idx="6"/>
            <a:endCxn id="99" idx="2"/>
          </p:cNvCxnSpPr>
          <p:nvPr/>
        </p:nvCxnSpPr>
        <p:spPr>
          <a:xfrm>
            <a:off x="6885305" y="10339070"/>
            <a:ext cx="487045" cy="2501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04" idx="2"/>
            <a:endCxn id="99" idx="6"/>
          </p:cNvCxnSpPr>
          <p:nvPr/>
        </p:nvCxnSpPr>
        <p:spPr>
          <a:xfrm flipH="1">
            <a:off x="7787640" y="10266680"/>
            <a:ext cx="772795" cy="32258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8" idx="7"/>
            <a:endCxn id="99" idx="3"/>
          </p:cNvCxnSpPr>
          <p:nvPr/>
        </p:nvCxnSpPr>
        <p:spPr>
          <a:xfrm flipV="1">
            <a:off x="7105650" y="10734675"/>
            <a:ext cx="327660" cy="12065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05" idx="2"/>
            <a:endCxn id="102" idx="6"/>
          </p:cNvCxnSpPr>
          <p:nvPr/>
        </p:nvCxnSpPr>
        <p:spPr>
          <a:xfrm flipH="1">
            <a:off x="7677785" y="11755755"/>
            <a:ext cx="712470" cy="48577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6" idx="2"/>
            <a:endCxn id="103" idx="5"/>
          </p:cNvCxnSpPr>
          <p:nvPr/>
        </p:nvCxnSpPr>
        <p:spPr>
          <a:xfrm flipH="1" flipV="1">
            <a:off x="8220075" y="11169650"/>
            <a:ext cx="210185" cy="6096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4" idx="3"/>
            <a:endCxn id="103" idx="7"/>
          </p:cNvCxnSpPr>
          <p:nvPr/>
        </p:nvCxnSpPr>
        <p:spPr>
          <a:xfrm flipH="1">
            <a:off x="8220075" y="10412095"/>
            <a:ext cx="401320" cy="4660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99" idx="4"/>
            <a:endCxn id="102" idx="0"/>
          </p:cNvCxnSpPr>
          <p:nvPr/>
        </p:nvCxnSpPr>
        <p:spPr>
          <a:xfrm flipH="1">
            <a:off x="7470140" y="10795000"/>
            <a:ext cx="109855" cy="124015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3" idx="3"/>
            <a:endCxn id="102" idx="7"/>
          </p:cNvCxnSpPr>
          <p:nvPr/>
        </p:nvCxnSpPr>
        <p:spPr>
          <a:xfrm flipH="1">
            <a:off x="7616825" y="11169650"/>
            <a:ext cx="309880" cy="92583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04" idx="6"/>
            <a:endCxn id="108" idx="2"/>
          </p:cNvCxnSpPr>
          <p:nvPr/>
        </p:nvCxnSpPr>
        <p:spPr>
          <a:xfrm>
            <a:off x="8975725" y="10266680"/>
            <a:ext cx="92329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08" idx="4"/>
            <a:endCxn id="107" idx="0"/>
          </p:cNvCxnSpPr>
          <p:nvPr/>
        </p:nvCxnSpPr>
        <p:spPr>
          <a:xfrm>
            <a:off x="10106660" y="10472420"/>
            <a:ext cx="246380" cy="45720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09" idx="4"/>
            <a:endCxn id="107" idx="0"/>
          </p:cNvCxnSpPr>
          <p:nvPr/>
        </p:nvCxnSpPr>
        <p:spPr>
          <a:xfrm flipH="1">
            <a:off x="10353040" y="10132695"/>
            <a:ext cx="655320" cy="79692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5" idx="6"/>
            <a:endCxn id="107" idx="1"/>
          </p:cNvCxnSpPr>
          <p:nvPr/>
        </p:nvCxnSpPr>
        <p:spPr>
          <a:xfrm flipV="1">
            <a:off x="8805545" y="10989945"/>
            <a:ext cx="1400810" cy="76581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4737100" y="11087100"/>
            <a:ext cx="923925" cy="0"/>
          </a:xfrm>
          <a:prstGeom prst="line">
            <a:avLst/>
          </a:prstGeom>
          <a:ln w="762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3804285" y="14123035"/>
            <a:ext cx="415290" cy="41211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7" name="椭圆 126"/>
          <p:cNvSpPr/>
          <p:nvPr/>
        </p:nvSpPr>
        <p:spPr>
          <a:xfrm>
            <a:off x="4683125" y="14123035"/>
            <a:ext cx="415290" cy="41211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8" name="椭圆 127"/>
          <p:cNvSpPr/>
          <p:nvPr/>
        </p:nvSpPr>
        <p:spPr>
          <a:xfrm>
            <a:off x="3804285" y="14947900"/>
            <a:ext cx="415290" cy="41211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9" name="椭圆 128"/>
          <p:cNvSpPr/>
          <p:nvPr/>
        </p:nvSpPr>
        <p:spPr>
          <a:xfrm>
            <a:off x="4683125" y="14947900"/>
            <a:ext cx="415290" cy="412115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31" name="椭圆 130"/>
          <p:cNvSpPr/>
          <p:nvPr/>
        </p:nvSpPr>
        <p:spPr>
          <a:xfrm>
            <a:off x="5549265" y="14123035"/>
            <a:ext cx="415290" cy="412115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32" name="直接连接符 131"/>
          <p:cNvCxnSpPr>
            <a:stCxn id="126" idx="6"/>
            <a:endCxn id="127" idx="2"/>
          </p:cNvCxnSpPr>
          <p:nvPr/>
        </p:nvCxnSpPr>
        <p:spPr>
          <a:xfrm>
            <a:off x="4219893" y="14329728"/>
            <a:ext cx="46355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endCxn id="131" idx="2"/>
          </p:cNvCxnSpPr>
          <p:nvPr/>
        </p:nvCxnSpPr>
        <p:spPr>
          <a:xfrm>
            <a:off x="5088890" y="14329410"/>
            <a:ext cx="46037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9" idx="0"/>
            <a:endCxn id="127" idx="4"/>
          </p:cNvCxnSpPr>
          <p:nvPr/>
        </p:nvCxnSpPr>
        <p:spPr>
          <a:xfrm rot="5400000" flipH="1">
            <a:off x="4683760" y="14741525"/>
            <a:ext cx="41275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26" idx="4"/>
            <a:endCxn id="128" idx="0"/>
          </p:cNvCxnSpPr>
          <p:nvPr/>
        </p:nvCxnSpPr>
        <p:spPr>
          <a:xfrm>
            <a:off x="4011613" y="14535468"/>
            <a:ext cx="0" cy="41275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/>
          <p:cNvSpPr/>
          <p:nvPr/>
        </p:nvSpPr>
        <p:spPr>
          <a:xfrm>
            <a:off x="1115695" y="14144625"/>
            <a:ext cx="415290" cy="41211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39" name="椭圆 138"/>
          <p:cNvSpPr/>
          <p:nvPr/>
        </p:nvSpPr>
        <p:spPr>
          <a:xfrm>
            <a:off x="1115695" y="14969490"/>
            <a:ext cx="415290" cy="412115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40" name="椭圆 139"/>
          <p:cNvSpPr/>
          <p:nvPr/>
        </p:nvSpPr>
        <p:spPr>
          <a:xfrm>
            <a:off x="1981835" y="14144625"/>
            <a:ext cx="415290" cy="412115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41" name="直接连接符 140"/>
          <p:cNvCxnSpPr>
            <a:endCxn id="140" idx="2"/>
          </p:cNvCxnSpPr>
          <p:nvPr/>
        </p:nvCxnSpPr>
        <p:spPr>
          <a:xfrm>
            <a:off x="1521460" y="14351000"/>
            <a:ext cx="46037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9" idx="0"/>
            <a:endCxn id="138" idx="4"/>
          </p:cNvCxnSpPr>
          <p:nvPr/>
        </p:nvCxnSpPr>
        <p:spPr>
          <a:xfrm rot="5400000" flipH="1">
            <a:off x="1116965" y="14763750"/>
            <a:ext cx="41275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1299784" y="1564987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模式图</a:t>
            </a:r>
            <a:r>
              <a:rPr lang="en-US" altLang="zh-CN">
                <a:latin typeface="黑体" charset="0"/>
                <a:ea typeface="黑体" charset="0"/>
              </a:rPr>
              <a:t>H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3931859" y="15649870"/>
            <a:ext cx="1054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</a:rPr>
              <a:t>宿主图</a:t>
            </a:r>
            <a:r>
              <a:rPr lang="en-US" altLang="zh-CN">
                <a:latin typeface="黑体" charset="0"/>
                <a:ea typeface="黑体" charset="0"/>
              </a:rPr>
              <a:t>G</a:t>
            </a:r>
            <a:endParaRPr lang="en-US" altLang="zh-CN">
              <a:latin typeface="黑体" charset="0"/>
              <a:ea typeface="黑体" charset="0"/>
            </a:endParaRPr>
          </a:p>
        </p:txBody>
      </p:sp>
      <p:cxnSp>
        <p:nvCxnSpPr>
          <p:cNvPr id="147" name="直接连接符 146"/>
          <p:cNvCxnSpPr>
            <a:stCxn id="140" idx="4"/>
            <a:endCxn id="148" idx="0"/>
          </p:cNvCxnSpPr>
          <p:nvPr/>
        </p:nvCxnSpPr>
        <p:spPr>
          <a:xfrm>
            <a:off x="2189480" y="14556740"/>
            <a:ext cx="1270" cy="41338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983105" y="14970125"/>
            <a:ext cx="415290" cy="412115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49" name="直接连接符 148"/>
          <p:cNvCxnSpPr/>
          <p:nvPr/>
        </p:nvCxnSpPr>
        <p:spPr>
          <a:xfrm>
            <a:off x="1521460" y="15176500"/>
            <a:ext cx="46037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4219575" y="15176500"/>
            <a:ext cx="460375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表格 150"/>
          <p:cNvGraphicFramePr/>
          <p:nvPr>
            <p:custDataLst>
              <p:tags r:id="rId1"/>
            </p:custDataLst>
          </p:nvPr>
        </p:nvGraphicFramePr>
        <p:xfrm>
          <a:off x="2155825" y="16981805"/>
          <a:ext cx="10058400" cy="475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000"/>
                <a:gridCol w="3314700"/>
                <a:gridCol w="35687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Subject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Predicate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Object</a:t>
                      </a:r>
                      <a:endParaRPr lang="en-US" altLang="zh-CN" sz="1800"/>
                    </a:p>
                  </a:txBody>
                  <a:tcPr anchor="ctr" anchorCtr="0"/>
                </a:tc>
              </a:tr>
              <a:tr h="522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Yuan</a:t>
                      </a:r>
                      <a:r>
                        <a:rPr lang="en-US" altLang="zh-CN" sz="1800"/>
                        <a:t>longping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Born</a:t>
                      </a:r>
                      <a:r>
                        <a:rPr lang="en-US" altLang="zh-CN" sz="1800"/>
                        <a:t>OnDate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“</a:t>
                      </a:r>
                      <a:r>
                        <a:rPr lang="en-US" altLang="zh-CN" sz="1800"/>
                        <a:t>1930.09.07</a:t>
                      </a:r>
                      <a:r>
                        <a:rPr lang="zh-CN" altLang="en-US" sz="1800"/>
                        <a:t>”</a:t>
                      </a:r>
                      <a:endParaRPr lang="zh-CN" altLang="en-US" sz="18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Yuanlongping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Died</a:t>
                      </a:r>
                      <a:r>
                        <a:rPr lang="en-US" altLang="zh-CN" sz="1800"/>
                        <a:t>OnDate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“</a:t>
                      </a:r>
                      <a:r>
                        <a:rPr lang="en-US" altLang="zh-CN" sz="1800"/>
                        <a:t>2021.05.22</a:t>
                      </a:r>
                      <a:r>
                        <a:rPr lang="zh-CN" altLang="en-US" sz="1800"/>
                        <a:t>”</a:t>
                      </a:r>
                      <a:endParaRPr lang="zh-CN" altLang="en-US" sz="1800"/>
                    </a:p>
                  </a:txBody>
                  <a:tcPr anchor="ctr" anchorCtr="0"/>
                </a:tc>
              </a:tr>
              <a:tr h="522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Yuanlongping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HasName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“</a:t>
                      </a:r>
                      <a:r>
                        <a:rPr lang="en-US" altLang="zh-CN" sz="1800"/>
                        <a:t>Yuan Long Ping</a:t>
                      </a:r>
                      <a:r>
                        <a:rPr lang="zh-CN" altLang="en-US" sz="1800"/>
                        <a:t>”</a:t>
                      </a:r>
                      <a:endParaRPr lang="zh-CN" altLang="en-US" sz="1800"/>
                    </a:p>
                  </a:txBody>
                  <a:tcPr anchor="ctr" anchorCtr="0"/>
                </a:tc>
              </a:tr>
              <a:tr h="522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Yuan</a:t>
                      </a:r>
                      <a:r>
                        <a:rPr lang="en-US" altLang="zh-CN" sz="1800"/>
                        <a:t>longping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DiedIn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Changsha</a:t>
                      </a:r>
                      <a:endParaRPr lang="zh-CN" altLang="en-US" sz="1800"/>
                    </a:p>
                  </a:txBody>
                  <a:tcPr anchor="ctr" anchorCtr="0"/>
                </a:tc>
              </a:tr>
              <a:tr h="522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Changsha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LocatedIn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China</a:t>
                      </a:r>
                      <a:endParaRPr lang="zh-CN" altLang="en-US" sz="18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Changsha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HasName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“</a:t>
                      </a:r>
                      <a:r>
                        <a:rPr lang="en-US" altLang="zh-CN" sz="1800">
                          <a:sym typeface="+mn-ea"/>
                        </a:rPr>
                        <a:t>Changsha</a:t>
                      </a:r>
                      <a:r>
                        <a:rPr lang="zh-CN" altLang="en-US" sz="1800"/>
                        <a:t>”</a:t>
                      </a:r>
                      <a:endParaRPr lang="zh-CN" altLang="en-US" sz="18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Changsha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HasPost</a:t>
                      </a:r>
                      <a:r>
                        <a:rPr lang="en-US" altLang="zh-CN" sz="1800"/>
                        <a:t>Code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“</a:t>
                      </a:r>
                      <a:r>
                        <a:rPr lang="en-US" altLang="zh-CN" sz="1800"/>
                        <a:t>410000</a:t>
                      </a:r>
                      <a:r>
                        <a:rPr lang="zh-CN" altLang="en-US" sz="1800"/>
                        <a:t>”</a:t>
                      </a:r>
                      <a:endParaRPr lang="zh-CN" altLang="en-US" sz="18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Chin</a:t>
                      </a:r>
                      <a:r>
                        <a:rPr lang="en-US" altLang="zh-CN" sz="1800"/>
                        <a:t>a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HasCapital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Beijing</a:t>
                      </a:r>
                      <a:endParaRPr lang="zh-CN" altLang="en-US" sz="18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Chin</a:t>
                      </a:r>
                      <a:r>
                        <a:rPr lang="en-US" altLang="zh-CN" sz="1800"/>
                        <a:t>a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Founded</a:t>
                      </a:r>
                      <a:r>
                        <a:rPr lang="en-US" altLang="zh-CN" sz="1800"/>
                        <a:t>OnDate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“</a:t>
                      </a:r>
                      <a:r>
                        <a:rPr lang="en-US" altLang="zh-CN" sz="1800"/>
                        <a:t>1949.10.01</a:t>
                      </a:r>
                      <a:r>
                        <a:rPr lang="zh-CN" altLang="en-US" sz="1800"/>
                        <a:t>”</a:t>
                      </a:r>
                      <a:endParaRPr lang="zh-CN" altLang="en-US" sz="18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……</a:t>
                      </a: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……</a:t>
                      </a:r>
                      <a:endParaRPr lang="zh-CN" altLang="en-US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……</a:t>
                      </a:r>
                      <a:endParaRPr lang="zh-CN" altLang="en-US" sz="1800"/>
                    </a:p>
                  </a:txBody>
                  <a:tcPr anchor="ctr" anchorCtr="0"/>
                </a:tc>
              </a:tr>
            </a:tbl>
          </a:graphicData>
        </a:graphic>
      </p:graphicFrame>
      <p:grpSp>
        <p:nvGrpSpPr>
          <p:cNvPr id="187" name="组合 186"/>
          <p:cNvGrpSpPr/>
          <p:nvPr/>
        </p:nvGrpSpPr>
        <p:grpSpPr>
          <a:xfrm>
            <a:off x="517525" y="22804755"/>
            <a:ext cx="10521950" cy="3284855"/>
            <a:chOff x="815" y="35913"/>
            <a:chExt cx="16570" cy="5173"/>
          </a:xfrm>
        </p:grpSpPr>
        <p:sp>
          <p:nvSpPr>
            <p:cNvPr id="154" name="矩形 153"/>
            <p:cNvSpPr/>
            <p:nvPr/>
          </p:nvSpPr>
          <p:spPr>
            <a:xfrm>
              <a:off x="5906" y="36400"/>
              <a:ext cx="2820" cy="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Yuanlongping</a:t>
              </a:r>
              <a:endParaRPr lang="zh-CN" altLang="en-US"/>
            </a:p>
          </p:txBody>
        </p:sp>
        <p:cxnSp>
          <p:nvCxnSpPr>
            <p:cNvPr id="155" name="直接连接符 154"/>
            <p:cNvCxnSpPr>
              <a:stCxn id="154" idx="3"/>
              <a:endCxn id="156" idx="1"/>
            </p:cNvCxnSpPr>
            <p:nvPr/>
          </p:nvCxnSpPr>
          <p:spPr>
            <a:xfrm>
              <a:off x="8726" y="36664"/>
              <a:ext cx="273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矩形 155"/>
            <p:cNvSpPr/>
            <p:nvPr/>
          </p:nvSpPr>
          <p:spPr>
            <a:xfrm>
              <a:off x="11463" y="36400"/>
              <a:ext cx="2820" cy="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None/>
              </a:pPr>
              <a:r>
                <a:rPr lang="zh-CN" altLang="en-US">
                  <a:sym typeface="+mn-ea"/>
                </a:rPr>
                <a:t>“</a:t>
              </a:r>
              <a:r>
                <a:rPr lang="en-US" altLang="zh-CN">
                  <a:sym typeface="+mn-ea"/>
                </a:rPr>
                <a:t>1930.09.07</a:t>
              </a:r>
              <a:r>
                <a:rPr lang="zh-CN" altLang="en-US">
                  <a:sym typeface="+mn-ea"/>
                </a:rPr>
                <a:t>”</a:t>
              </a:r>
              <a:endParaRPr lang="zh-CN" altLang="en-US"/>
            </a:p>
          </p:txBody>
        </p:sp>
        <p:sp>
          <p:nvSpPr>
            <p:cNvPr id="555" name="文本框 554"/>
            <p:cNvSpPr txBox="1"/>
            <p:nvPr/>
          </p:nvSpPr>
          <p:spPr>
            <a:xfrm>
              <a:off x="8879" y="36084"/>
              <a:ext cx="22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ym typeface="+mn-ea"/>
                </a:rPr>
                <a:t>BornOnDate</a:t>
              </a:r>
              <a:endParaRPr lang="zh-CN" altLang="en-US">
                <a:latin typeface="黑体" charset="0"/>
                <a:ea typeface="黑体" charset="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10959" y="37980"/>
              <a:ext cx="2820" cy="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None/>
              </a:pPr>
              <a:r>
                <a:rPr lang="zh-CN" altLang="en-US">
                  <a:sym typeface="+mn-ea"/>
                </a:rPr>
                <a:t>“</a:t>
              </a:r>
              <a:r>
                <a:rPr lang="en-US" altLang="zh-CN">
                  <a:sym typeface="+mn-ea"/>
                </a:rPr>
                <a:t>2021.05.22</a:t>
              </a:r>
              <a:r>
                <a:rPr lang="zh-CN" altLang="en-US">
                  <a:sym typeface="+mn-ea"/>
                </a:rPr>
                <a:t>”</a:t>
              </a:r>
              <a:endParaRPr lang="zh-CN" altLang="en-US"/>
            </a:p>
          </p:txBody>
        </p:sp>
        <p:cxnSp>
          <p:nvCxnSpPr>
            <p:cNvPr id="158" name="直接连接符 157"/>
            <p:cNvCxnSpPr>
              <a:stCxn id="154" idx="3"/>
              <a:endCxn id="157" idx="1"/>
            </p:cNvCxnSpPr>
            <p:nvPr/>
          </p:nvCxnSpPr>
          <p:spPr>
            <a:xfrm>
              <a:off x="8726" y="36664"/>
              <a:ext cx="2233" cy="158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/>
            <p:cNvSpPr txBox="1"/>
            <p:nvPr/>
          </p:nvSpPr>
          <p:spPr>
            <a:xfrm>
              <a:off x="10011" y="37144"/>
              <a:ext cx="225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ym typeface="+mn-ea"/>
                </a:rPr>
                <a:t>DiedOnDate</a:t>
              </a:r>
              <a:endParaRPr lang="zh-CN" altLang="en-US">
                <a:latin typeface="黑体" charset="0"/>
                <a:ea typeface="黑体" charset="0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836" y="36400"/>
              <a:ext cx="2820" cy="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None/>
              </a:pPr>
              <a:r>
                <a:rPr lang="zh-CN" altLang="en-US">
                  <a:sym typeface="+mn-ea"/>
                </a:rPr>
                <a:t>“</a:t>
              </a:r>
              <a:r>
                <a:rPr lang="en-US" altLang="zh-CN">
                  <a:sym typeface="+mn-ea"/>
                </a:rPr>
                <a:t>2021.05.22</a:t>
              </a:r>
              <a:r>
                <a:rPr lang="zh-CN" altLang="en-US">
                  <a:sym typeface="+mn-ea"/>
                </a:rPr>
                <a:t>”</a:t>
              </a:r>
              <a:endParaRPr lang="zh-CN" altLang="en-US"/>
            </a:p>
          </p:txBody>
        </p:sp>
        <p:cxnSp>
          <p:nvCxnSpPr>
            <p:cNvPr id="161" name="直接连接符 160"/>
            <p:cNvCxnSpPr>
              <a:stCxn id="154" idx="1"/>
              <a:endCxn id="160" idx="3"/>
            </p:cNvCxnSpPr>
            <p:nvPr/>
          </p:nvCxnSpPr>
          <p:spPr>
            <a:xfrm flipH="1">
              <a:off x="3656" y="36664"/>
              <a:ext cx="225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文本框 162"/>
            <p:cNvSpPr txBox="1"/>
            <p:nvPr/>
          </p:nvSpPr>
          <p:spPr>
            <a:xfrm>
              <a:off x="3848" y="36084"/>
              <a:ext cx="187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>
                <a:buNone/>
              </a:pPr>
              <a:r>
                <a:rPr lang="en-US" altLang="zh-CN">
                  <a:sym typeface="+mn-ea"/>
                </a:rPr>
                <a:t>HasName</a:t>
              </a:r>
              <a:endParaRPr lang="zh-CN" altLang="en-US"/>
            </a:p>
          </p:txBody>
        </p:sp>
        <p:cxnSp>
          <p:nvCxnSpPr>
            <p:cNvPr id="164" name="直接连接符 163"/>
            <p:cNvCxnSpPr>
              <a:stCxn id="154" idx="2"/>
              <a:endCxn id="166" idx="0"/>
            </p:cNvCxnSpPr>
            <p:nvPr/>
          </p:nvCxnSpPr>
          <p:spPr>
            <a:xfrm>
              <a:off x="7316" y="36928"/>
              <a:ext cx="0" cy="1052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/>
            <p:cNvSpPr txBox="1"/>
            <p:nvPr/>
          </p:nvSpPr>
          <p:spPr>
            <a:xfrm>
              <a:off x="7329" y="37164"/>
              <a:ext cx="132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>
                <a:buNone/>
              </a:pPr>
              <a:r>
                <a:rPr lang="en-US" altLang="zh-CN">
                  <a:sym typeface="+mn-ea"/>
                </a:rPr>
                <a:t>DiedIn</a:t>
              </a:r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5906" y="37980"/>
              <a:ext cx="2820" cy="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None/>
              </a:pPr>
              <a:r>
                <a:rPr lang="en-US" altLang="zh-CN">
                  <a:sym typeface="+mn-ea"/>
                </a:rPr>
                <a:t>Changsha</a:t>
              </a:r>
              <a:endParaRPr lang="zh-CN" altLang="en-US"/>
            </a:p>
          </p:txBody>
        </p:sp>
        <p:cxnSp>
          <p:nvCxnSpPr>
            <p:cNvPr id="167" name="直接连接符 166"/>
            <p:cNvCxnSpPr>
              <a:stCxn id="166" idx="2"/>
              <a:endCxn id="169" idx="1"/>
            </p:cNvCxnSpPr>
            <p:nvPr/>
          </p:nvCxnSpPr>
          <p:spPr>
            <a:xfrm>
              <a:off x="7316" y="38508"/>
              <a:ext cx="1790" cy="104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文本框 167"/>
            <p:cNvSpPr txBox="1"/>
            <p:nvPr/>
          </p:nvSpPr>
          <p:spPr>
            <a:xfrm>
              <a:off x="8344" y="38652"/>
              <a:ext cx="189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LocatedIn</a:t>
              </a:r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9106" y="39284"/>
              <a:ext cx="2358" cy="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None/>
              </a:pPr>
              <a:r>
                <a:rPr lang="zh-CN" altLang="en-US">
                  <a:sym typeface="+mn-ea"/>
                </a:rPr>
                <a:t>“</a:t>
              </a:r>
              <a:r>
                <a:rPr lang="en-US" altLang="zh-CN">
                  <a:sym typeface="+mn-ea"/>
                </a:rPr>
                <a:t>Ch</a:t>
              </a:r>
              <a:r>
                <a:rPr lang="en-US" altLang="zh-CN">
                  <a:sym typeface="+mn-ea"/>
                </a:rPr>
                <a:t>ina</a:t>
              </a:r>
              <a:r>
                <a:rPr lang="zh-CN" altLang="en-US">
                  <a:sym typeface="+mn-ea"/>
                </a:rPr>
                <a:t>”</a:t>
              </a:r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886" y="37664"/>
              <a:ext cx="187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HasName</a:t>
              </a:r>
              <a:endParaRPr lang="zh-CN" altLang="en-US"/>
            </a:p>
          </p:txBody>
        </p:sp>
        <p:cxnSp>
          <p:nvCxnSpPr>
            <p:cNvPr id="171" name="直接连接符 170"/>
            <p:cNvCxnSpPr>
              <a:stCxn id="166" idx="1"/>
              <a:endCxn id="172" idx="3"/>
            </p:cNvCxnSpPr>
            <p:nvPr/>
          </p:nvCxnSpPr>
          <p:spPr>
            <a:xfrm flipH="1">
              <a:off x="3635" y="38244"/>
              <a:ext cx="227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矩形 171"/>
            <p:cNvSpPr/>
            <p:nvPr/>
          </p:nvSpPr>
          <p:spPr>
            <a:xfrm>
              <a:off x="815" y="37980"/>
              <a:ext cx="2820" cy="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None/>
              </a:pPr>
              <a:r>
                <a:rPr lang="zh-CN" altLang="en-US">
                  <a:sym typeface="+mn-ea"/>
                </a:rPr>
                <a:t>“</a:t>
              </a:r>
              <a:r>
                <a:rPr lang="en-US" altLang="zh-CN">
                  <a:sym typeface="+mn-ea"/>
                </a:rPr>
                <a:t>Changsha</a:t>
              </a:r>
              <a:r>
                <a:rPr lang="zh-CN" altLang="en-US">
                  <a:sym typeface="+mn-ea"/>
                </a:rPr>
                <a:t>”</a:t>
              </a:r>
              <a:endParaRPr lang="zh-CN" altLang="en-US"/>
            </a:p>
          </p:txBody>
        </p:sp>
        <p:cxnSp>
          <p:nvCxnSpPr>
            <p:cNvPr id="173" name="直接连接符 172"/>
            <p:cNvCxnSpPr>
              <a:stCxn id="169" idx="2"/>
            </p:cNvCxnSpPr>
            <p:nvPr/>
          </p:nvCxnSpPr>
          <p:spPr>
            <a:xfrm>
              <a:off x="10285" y="39812"/>
              <a:ext cx="0" cy="746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矩形 173"/>
            <p:cNvSpPr/>
            <p:nvPr/>
          </p:nvSpPr>
          <p:spPr>
            <a:xfrm>
              <a:off x="9125" y="40558"/>
              <a:ext cx="2820" cy="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None/>
              </a:pPr>
              <a:r>
                <a:rPr lang="zh-CN" altLang="en-US">
                  <a:sym typeface="+mn-ea"/>
                </a:rPr>
                <a:t>“</a:t>
              </a:r>
              <a:r>
                <a:rPr lang="en-US" altLang="zh-CN">
                  <a:sym typeface="+mn-ea"/>
                </a:rPr>
                <a:t>1949.10.01</a:t>
              </a:r>
              <a:r>
                <a:rPr lang="zh-CN" altLang="en-US">
                  <a:sym typeface="+mn-ea"/>
                </a:rPr>
                <a:t>”</a:t>
              </a:r>
              <a:endParaRPr lang="zh-CN" altLang="en-US"/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7376" y="39812"/>
              <a:ext cx="294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FoundedOnDate</a:t>
              </a:r>
              <a:endParaRPr lang="zh-CN" altLang="en-US"/>
            </a:p>
          </p:txBody>
        </p:sp>
        <p:cxnSp>
          <p:nvCxnSpPr>
            <p:cNvPr id="176" name="直接连接符 175"/>
            <p:cNvCxnSpPr>
              <a:stCxn id="169" idx="3"/>
              <a:endCxn id="178" idx="1"/>
            </p:cNvCxnSpPr>
            <p:nvPr/>
          </p:nvCxnSpPr>
          <p:spPr>
            <a:xfrm>
              <a:off x="11464" y="39548"/>
              <a:ext cx="310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文本框 176"/>
            <p:cNvSpPr txBox="1"/>
            <p:nvPr/>
          </p:nvSpPr>
          <p:spPr>
            <a:xfrm>
              <a:off x="11554" y="38968"/>
              <a:ext cx="294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FoundedOnDate</a:t>
              </a:r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14565" y="39284"/>
              <a:ext cx="2820" cy="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None/>
              </a:pPr>
              <a:r>
                <a:rPr lang="zh-CN" altLang="en-US">
                  <a:sym typeface="+mn-ea"/>
                </a:rPr>
                <a:t>“</a:t>
              </a:r>
              <a:r>
                <a:rPr lang="en-US" altLang="zh-CN">
                  <a:sym typeface="+mn-ea"/>
                </a:rPr>
                <a:t>1949.10.01</a:t>
              </a:r>
              <a:r>
                <a:rPr lang="zh-CN" altLang="en-US">
                  <a:sym typeface="+mn-ea"/>
                </a:rPr>
                <a:t>”</a:t>
              </a:r>
              <a:endParaRPr lang="zh-CN" altLang="en-US"/>
            </a:p>
          </p:txBody>
        </p:sp>
        <p:cxnSp>
          <p:nvCxnSpPr>
            <p:cNvPr id="179" name="直接连接符 178"/>
            <p:cNvCxnSpPr>
              <a:stCxn id="154" idx="0"/>
            </p:cNvCxnSpPr>
            <p:nvPr/>
          </p:nvCxnSpPr>
          <p:spPr>
            <a:xfrm flipH="1" flipV="1">
              <a:off x="6855" y="35913"/>
              <a:ext cx="461" cy="487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166" idx="2"/>
              <a:endCxn id="185" idx="3"/>
            </p:cNvCxnSpPr>
            <p:nvPr/>
          </p:nvCxnSpPr>
          <p:spPr>
            <a:xfrm flipH="1">
              <a:off x="5035" y="38508"/>
              <a:ext cx="2281" cy="1304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169" idx="3"/>
            </p:cNvCxnSpPr>
            <p:nvPr/>
          </p:nvCxnSpPr>
          <p:spPr>
            <a:xfrm>
              <a:off x="11464" y="39548"/>
              <a:ext cx="1431" cy="685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166" idx="2"/>
            </p:cNvCxnSpPr>
            <p:nvPr/>
          </p:nvCxnSpPr>
          <p:spPr>
            <a:xfrm flipH="1">
              <a:off x="7035" y="38508"/>
              <a:ext cx="281" cy="765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stCxn id="154" idx="0"/>
            </p:cNvCxnSpPr>
            <p:nvPr/>
          </p:nvCxnSpPr>
          <p:spPr>
            <a:xfrm flipV="1">
              <a:off x="7316" y="36073"/>
              <a:ext cx="399" cy="327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矩形 184"/>
            <p:cNvSpPr/>
            <p:nvPr/>
          </p:nvSpPr>
          <p:spPr>
            <a:xfrm>
              <a:off x="2215" y="39548"/>
              <a:ext cx="2820" cy="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None/>
              </a:pPr>
              <a:r>
                <a:rPr lang="zh-CN" altLang="en-US">
                  <a:sym typeface="+mn-ea"/>
                </a:rPr>
                <a:t>“</a:t>
              </a:r>
              <a:r>
                <a:rPr lang="en-US" altLang="zh-CN">
                  <a:sym typeface="+mn-ea"/>
                </a:rPr>
                <a:t>410000</a:t>
              </a:r>
              <a:r>
                <a:rPr lang="zh-CN" altLang="en-US">
                  <a:sym typeface="+mn-ea"/>
                </a:rPr>
                <a:t>”</a:t>
              </a:r>
              <a:endParaRPr lang="zh-CN" altLang="en-US">
                <a:sym typeface="+mn-ea"/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3798" y="38652"/>
              <a:ext cx="252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Has</a:t>
              </a:r>
              <a:r>
                <a:rPr lang="en-US" altLang="zh-CN">
                  <a:sym typeface="+mn-ea"/>
                </a:rPr>
                <a:t>PostCode</a:t>
              </a:r>
              <a:endParaRPr lang="en-US" altLang="zh-CN">
                <a:sym typeface="+mn-ea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7a2c12e-8f22-496f-a441-62eaff033abd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1402</Words>
  <Application>WPS 文字</Application>
  <PresentationFormat>宽屏</PresentationFormat>
  <Paragraphs>949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黑体</vt:lpstr>
      <vt:lpstr>汉仪中黑KW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 singirle。</cp:lastModifiedBy>
  <cp:revision>333</cp:revision>
  <dcterms:created xsi:type="dcterms:W3CDTF">2024-06-27T16:14:24Z</dcterms:created>
  <dcterms:modified xsi:type="dcterms:W3CDTF">2024-06-27T16:14:24Z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07071DBCA898B09A74386C6675EBFC4D_41</vt:lpwstr>
  </property>
</Properties>
</file>