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5" r:id="rId2"/>
    <p:sldId id="295" r:id="rId3"/>
    <p:sldId id="296" r:id="rId4"/>
    <p:sldId id="301" r:id="rId5"/>
    <p:sldId id="303" r:id="rId6"/>
    <p:sldId id="302" r:id="rId7"/>
    <p:sldId id="298" r:id="rId8"/>
    <p:sldId id="29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C77CB7-86B3-4635-8AE2-3C39B29D2371}" v="21" dt="2021-01-25T03:24:15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6" autoAdjust="0"/>
    <p:restoredTop sz="92402" autoAdjust="0"/>
  </p:normalViewPr>
  <p:slideViewPr>
    <p:cSldViewPr snapToGrid="0">
      <p:cViewPr varScale="1">
        <p:scale>
          <a:sx n="74" d="100"/>
          <a:sy n="74" d="100"/>
        </p:scale>
        <p:origin x="66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59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9D7E1-E5AC-4AB7-95CD-6E57287A7EEF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0F01A-602A-42CF-8886-814D7998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2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5026" y="6353004"/>
            <a:ext cx="2743200" cy="365125"/>
          </a:xfrm>
        </p:spPr>
        <p:txBody>
          <a:bodyPr/>
          <a:lstStyle/>
          <a:p>
            <a:fld id="{154F4D4A-FD71-41E6-BED5-CF551BFDBC37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40198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8310" y="6356350"/>
            <a:ext cx="2743200" cy="365125"/>
          </a:xfrm>
        </p:spPr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6486525"/>
          </a:xfrm>
          <a:prstGeom prst="rect">
            <a:avLst/>
          </a:prstGeom>
          <a:solidFill>
            <a:srgbClr val="2237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872110" y="-2030424"/>
            <a:ext cx="10583741" cy="9974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CHỦ ĐỀ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2110" y="-782219"/>
            <a:ext cx="10583741" cy="3849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97" y="1582451"/>
            <a:ext cx="8678656" cy="178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4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1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2" y="90029"/>
            <a:ext cx="2539035" cy="5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0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794" y="6362529"/>
            <a:ext cx="2743200" cy="365125"/>
          </a:xfrm>
        </p:spPr>
        <p:txBody>
          <a:bodyPr/>
          <a:lstStyle/>
          <a:p>
            <a:fld id="{154F4D4A-FD71-41E6-BED5-CF551BFDBC37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8593" y="6356350"/>
            <a:ext cx="2743200" cy="365125"/>
          </a:xfrm>
        </p:spPr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A142D89-B98B-F946-A31D-7ACA5974D791}"/>
              </a:ext>
            </a:extLst>
          </p:cNvPr>
          <p:cNvSpPr txBox="1"/>
          <p:nvPr userDrawn="1"/>
        </p:nvSpPr>
        <p:spPr>
          <a:xfrm>
            <a:off x="9807389" y="6593718"/>
            <a:ext cx="2251872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UTM Avo" panose="02040603050506020204" pitchFamily="18" charset="0"/>
              </a:rPr>
              <a:t>http://phenikaa-uni.edu.vn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0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8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 b="1" baseline="0">
                <a:solidFill>
                  <a:srgbClr val="223771"/>
                </a:solidFill>
              </a:defRPr>
            </a:lvl1pPr>
          </a:lstStyle>
          <a:p>
            <a:r>
              <a:rPr lang="en-US" dirty="0"/>
              <a:t>CHỦ ĐỀ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1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63685" y="2846231"/>
            <a:ext cx="4417452" cy="1460428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5600" b="1" baseline="0">
                <a:solidFill>
                  <a:srgbClr val="22377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CHỦ ĐỀ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63685" y="4429523"/>
            <a:ext cx="4417452" cy="75007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862149"/>
            <a:ext cx="7096258" cy="56319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Hình ảnh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3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24528" y="227160"/>
            <a:ext cx="8061101" cy="5532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baseline="0">
                <a:solidFill>
                  <a:srgbClr val="22377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CHỦ ĐỀ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6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1899" y="351789"/>
            <a:ext cx="8061101" cy="9227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 b="1">
                <a:solidFill>
                  <a:srgbClr val="223771"/>
                </a:solidFill>
              </a:defRPr>
            </a:lvl1pPr>
          </a:lstStyle>
          <a:p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1899" y="1639781"/>
            <a:ext cx="333670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710" y="1639781"/>
            <a:ext cx="333187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8426539" y="1639781"/>
            <a:ext cx="333187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418" y="235206"/>
            <a:ext cx="2732129" cy="5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4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D4A-FD71-41E6-BED5-CF551BFDBC37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2" y="90029"/>
            <a:ext cx="2539035" cy="5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57AE6AC-9427-433F-AC00-F723CA5DD87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484" y="63625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4D4A-FD71-41E6-BED5-CF551BFDBC37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6608-6F69-448F-99DC-C9E613BFB69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6494093"/>
            <a:ext cx="12192000" cy="373091"/>
            <a:chOff x="0" y="1661375"/>
            <a:chExt cx="12192000" cy="373091"/>
          </a:xfrm>
        </p:grpSpPr>
        <p:sp>
          <p:nvSpPr>
            <p:cNvPr id="8" name="Rectangle 7"/>
            <p:cNvSpPr/>
            <p:nvPr/>
          </p:nvSpPr>
          <p:spPr>
            <a:xfrm>
              <a:off x="0" y="1661375"/>
              <a:ext cx="12192000" cy="109728"/>
            </a:xfrm>
            <a:prstGeom prst="rect">
              <a:avLst/>
            </a:prstGeom>
            <a:solidFill>
              <a:srgbClr val="F265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760146"/>
              <a:ext cx="12192000" cy="274320"/>
            </a:xfrm>
            <a:prstGeom prst="rect">
              <a:avLst/>
            </a:prstGeom>
            <a:solidFill>
              <a:srgbClr val="223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083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1" r:id="rId4"/>
    <p:sldLayoutId id="2147483663" r:id="rId5"/>
    <p:sldLayoutId id="2147483660" r:id="rId6"/>
    <p:sldLayoutId id="2147483651" r:id="rId7"/>
    <p:sldLayoutId id="2147483652" r:id="rId8"/>
    <p:sldLayoutId id="2147483654" r:id="rId9"/>
    <p:sldLayoutId id="2147483655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xmlns="" id="{E28F64F9-EBFE-9181-1353-78E8BCF6670B}"/>
              </a:ext>
            </a:extLst>
          </p:cNvPr>
          <p:cNvSpPr txBox="1"/>
          <p:nvPr/>
        </p:nvSpPr>
        <p:spPr>
          <a:xfrm>
            <a:off x="0" y="3634020"/>
            <a:ext cx="12192000" cy="272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hk3 2023-2024</a:t>
            </a:r>
            <a:endParaRPr lang="en-US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TÀI: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Khóa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Giảng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Thuỳ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endParaRPr lang="en-US" sz="2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 </a:t>
            </a:r>
            <a:r>
              <a:rPr lang="en-US" sz="24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 </a:t>
            </a:r>
            <a:r>
              <a:rPr lang="en-US" sz="2400" u="sng" dirty="0"/>
              <a:t>https://github.com/xuanzing/-acs</a:t>
            </a:r>
            <a:endParaRPr lang="en-US" sz="2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8423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4158BD4-AA4A-494E-99A0-BDFF705B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xmlns="" id="{2B56EA5A-6074-2C38-C8BC-DCBCD47C8411}"/>
              </a:ext>
            </a:extLst>
          </p:cNvPr>
          <p:cNvSpPr txBox="1">
            <a:spLocks/>
          </p:cNvSpPr>
          <p:nvPr/>
        </p:nvSpPr>
        <p:spPr>
          <a:xfrm>
            <a:off x="324528" y="1545751"/>
            <a:ext cx="8061101" cy="40996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 baseline="0">
                <a:solidFill>
                  <a:srgbClr val="22377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100" dirty="0" err="1" smtClean="0">
                <a:solidFill>
                  <a:schemeClr val="tx1"/>
                </a:solidFill>
              </a:rPr>
              <a:t>Nguyễn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Xuân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Dinh</a:t>
            </a: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1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CCA17E5-5CD5-4D4C-880E-01F2D968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xmlns="" id="{7925CCCC-9BC9-2225-CFD0-2A7CD5A928A9}"/>
              </a:ext>
            </a:extLst>
          </p:cNvPr>
          <p:cNvSpPr txBox="1">
            <a:spLocks/>
          </p:cNvSpPr>
          <p:nvPr/>
        </p:nvSpPr>
        <p:spPr>
          <a:xfrm>
            <a:off x="324527" y="1042169"/>
            <a:ext cx="11257873" cy="15552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 baseline="0">
                <a:solidFill>
                  <a:srgbClr val="22377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100" dirty="0" err="1">
                <a:solidFill>
                  <a:schemeClr val="tx1"/>
                </a:solidFill>
              </a:rPr>
              <a:t>Đề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tài</a:t>
            </a:r>
            <a:r>
              <a:rPr lang="en-US" sz="2100" dirty="0">
                <a:solidFill>
                  <a:schemeClr val="tx1"/>
                </a:solidFill>
              </a:rPr>
              <a:t>: Web </a:t>
            </a:r>
            <a:r>
              <a:rPr lang="en-US" sz="2100" dirty="0" err="1">
                <a:solidFill>
                  <a:schemeClr val="tx1"/>
                </a:solidFill>
              </a:rPr>
              <a:t>bán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khóa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học</a:t>
            </a:r>
            <a:r>
              <a:rPr lang="en-US" sz="21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Trang web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sẽ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là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một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hệ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thống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đào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tạo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trực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tuyến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cổng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kết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nối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Chuyên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gia</a:t>
            </a:r>
            <a:r>
              <a:rPr lang="en-US" sz="2400" b="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với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Học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NewRomanPSMT"/>
              </a:rPr>
              <a:t>viên</a:t>
            </a:r>
            <a:r>
              <a:rPr lang="en-US" sz="2400" dirty="0"/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xmlns="" id="{D854816A-ECF2-DB9E-6993-D04DCE170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015" y="2350811"/>
            <a:ext cx="7725811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3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CCA17E5-5CD5-4D4C-880E-01F2D968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xmlns="" id="{50051C5F-8C25-9535-C1DF-DE22FE820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52" y="918537"/>
            <a:ext cx="4229807" cy="561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5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CCA17E5-5CD5-4D4C-880E-01F2D968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xmlns="" id="{DF2E85DA-7DC3-5192-3E8C-9DB3791E8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7" y="780449"/>
            <a:ext cx="572452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8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xmlns="" id="{E4A62A9D-26FE-B415-3BDD-8A9CB3288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76" y="384313"/>
            <a:ext cx="6547344" cy="6096953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xmlns="" id="{CBF5BAAA-FB8E-A4B6-5BC6-EF6C407F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27013"/>
            <a:ext cx="8061325" cy="554037"/>
          </a:xfrm>
        </p:spPr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1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xmlns="" id="{40804426-2FAA-5029-C6FA-9DFEAF79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07" y="227160"/>
            <a:ext cx="8061101" cy="553289"/>
          </a:xfrm>
        </p:spPr>
        <p:txBody>
          <a:bodyPr/>
          <a:lstStyle/>
          <a:p>
            <a:r>
              <a:rPr lang="en-US" dirty="0"/>
              <a:t>CSDL</a:t>
            </a:r>
          </a:p>
        </p:txBody>
      </p:sp>
      <p:pic>
        <p:nvPicPr>
          <p:cNvPr id="4" name="Image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4715" y="780448"/>
            <a:ext cx="7933386" cy="523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3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xmlns="" id="{E526B544-06EA-22AA-CAF5-D07E0F9236BA}"/>
              </a:ext>
            </a:extLst>
          </p:cNvPr>
          <p:cNvSpPr txBox="1">
            <a:spLocks/>
          </p:cNvSpPr>
          <p:nvPr/>
        </p:nvSpPr>
        <p:spPr>
          <a:xfrm>
            <a:off x="0" y="2875711"/>
            <a:ext cx="12192000" cy="5532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Demo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coston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u thuyet trình cong ty Vicostone" id="{123813FF-2186-4307-88AB-E52DC4E764C5}" vid="{7A2E833A-1ED4-4E30-9CFE-D6481D7B3B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MauDH Thanh Tay</Template>
  <TotalTime>3259</TotalTime>
  <Words>91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TimesNewRomanPSMT</vt:lpstr>
      <vt:lpstr>UTM Avo</vt:lpstr>
      <vt:lpstr>Vicostone Template</vt:lpstr>
      <vt:lpstr>PowerPoint Presentation</vt:lpstr>
      <vt:lpstr>Giới thiệu thành viên</vt:lpstr>
      <vt:lpstr>Giới thiệu đề tài</vt:lpstr>
      <vt:lpstr>Sơ đồ chức năng quản lý</vt:lpstr>
      <vt:lpstr>Sơ đồ chức năng quản lý</vt:lpstr>
      <vt:lpstr>Sơ đồ chức năng người dùng</vt:lpstr>
      <vt:lpstr>CSDL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Van Bui</dc:creator>
  <cp:lastModifiedBy>Microsoft account</cp:lastModifiedBy>
  <cp:revision>141</cp:revision>
  <dcterms:created xsi:type="dcterms:W3CDTF">2018-07-24T06:18:10Z</dcterms:created>
  <dcterms:modified xsi:type="dcterms:W3CDTF">2024-07-19T04:28:20Z</dcterms:modified>
</cp:coreProperties>
</file>