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C7A08-9404-88C3-8B5A-78B05322B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2B1FD6-F188-A541-3220-892A06DC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6E2CC-46E6-29F0-5990-CA6EFA41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67D-95B1-4AD8-A417-568252A594A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FD7A1-593F-DA55-DA82-A6F6D67A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90186-C9A7-D628-5FB8-1D7EE1FF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566-054C-4181-858B-255B17C4C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92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B656-73ED-4A9E-95A0-3D237A55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B0303A-FF05-CC98-7DD6-947E437D6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E872C-A6AF-04BE-EC53-6E0328AC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67D-95B1-4AD8-A417-568252A594A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38CB0-7A9A-D78B-8DF7-5C7F7B9D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F1837-1449-4E56-E08A-3BBF6B76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566-054C-4181-858B-255B17C4C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5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0CA834-E7F6-046A-C902-FA049F8F3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74D55-9EA8-EBEC-BE22-E58161019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B68D5-73E4-DA31-8488-5843DA44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67D-95B1-4AD8-A417-568252A594A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0FDC8-8F66-71AE-18BF-2BA200E9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2F4A2-5DBF-A43F-DCFC-5EE46655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566-054C-4181-858B-255B17C4C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4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5D2D7-AC25-49B9-F7C3-1CEDD5E5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3DC39-262A-6276-BBA3-2A5EF807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161BF-A5AB-2221-488A-706AA45B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67D-95B1-4AD8-A417-568252A594A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5B081-4017-2803-2DBC-8BD2A5F6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5AF13-D541-D240-98C4-1E4CD77F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566-054C-4181-858B-255B17C4C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5D945-8691-DC05-643A-8A2D9DDC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E127A-AB65-5A83-F7D4-5130D119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F6751-25B5-1373-AE43-42607CDE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67D-95B1-4AD8-A417-568252A594A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2144A-BB94-C056-3648-87B339B3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97F1E-97AC-C756-4E16-6656B135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566-054C-4181-858B-255B17C4C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4D136-004E-989F-FF33-4D26A86B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D6E88-8CC0-683C-94CC-D9054EFD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BAC6E7-FC9D-D5A1-C788-73B0195D2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ED1B7-F28F-B57B-A384-11097A7D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67D-95B1-4AD8-A417-568252A594A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1E4AB-14E4-0663-3828-487C5101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D7BEB-B145-049D-FEFA-B5C68017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566-054C-4181-858B-255B17C4C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EEFAD-7B66-280B-FC38-815F0AF9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420AE-0BD2-FF3F-5CE8-CB3F2DA6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D90364-A595-7C45-A5B0-BF5486EA3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6DF124-FAFF-FC42-1291-3AD58B09A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A93E6F-F291-40B8-9163-97E0CB870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A85B04-BDAA-17BC-41D7-288D3507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67D-95B1-4AD8-A417-568252A594A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618AF9-D146-35D6-6D0E-F2DD5158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9BD268-E556-3C69-E50D-DEF3FA01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566-054C-4181-858B-255B17C4C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8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98F14-9515-1ACE-0EE2-B3ABED68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33FEDE-5A13-2754-1314-4946281B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67D-95B1-4AD8-A417-568252A594A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EC1616-F0DF-EF87-8ED4-FBFC467A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99DC0A-072D-2C73-C859-0A76D596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566-054C-4181-858B-255B17C4C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62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4DEE2C-4AAC-62AF-2852-DABD126E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67D-95B1-4AD8-A417-568252A594A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61012-B3B3-38E9-5E73-590F3A5D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4F22FB-263A-72CA-6E6E-86567034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566-054C-4181-858B-255B17C4C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3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FEFDB-2B8C-9DA1-9024-8E6437F6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BA97A-6A19-793A-6FF5-3BD7E854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113FE-08EA-5D21-1E68-C1AAA0C85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09A40-73E7-82E9-721A-9AFD3D9E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67D-95B1-4AD8-A417-568252A594A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10010-51C3-3F29-DFFA-F65B04A8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3C89C-72C1-C213-726F-C5CBAFD0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566-054C-4181-858B-255B17C4C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8546C-EEC4-DD45-D2FC-63A15111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5EEC7F-C070-EF02-C626-6DA1CABB3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F03E7-3B26-AAB4-9F5E-B898F713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7DAB7-DF74-289B-D871-9616F5B2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67D-95B1-4AD8-A417-568252A594A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DB0B2-428A-390E-6F4A-4BDCEAD1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60A5FB-2400-4708-D103-54CAB194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566-054C-4181-858B-255B17C4C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8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2DCF96-CBDF-4C4C-130B-48A46843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2C6181-EF57-FDCC-2FDB-0D4BC3B3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61C94-A34D-7A29-638A-222ADD8FF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367D-95B1-4AD8-A417-568252A594A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2636F-A3F4-4ADD-ED82-97D022802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A3C88-D4C9-26DA-5057-1891F946D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F566-054C-4181-858B-255B17C4C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0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A0A8F5-F750-1338-1001-4A0B135D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869"/>
            <a:ext cx="3873985" cy="29593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57A703-D297-ABBE-E0A3-FAABE9353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985" y="1932176"/>
            <a:ext cx="3873984" cy="29120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6E35D8-E1ED-54F1-85F5-68831519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145" y="1884868"/>
            <a:ext cx="3743605" cy="29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ao</dc:creator>
  <cp:lastModifiedBy>xu ao</cp:lastModifiedBy>
  <cp:revision>4</cp:revision>
  <dcterms:created xsi:type="dcterms:W3CDTF">2023-05-20T08:50:25Z</dcterms:created>
  <dcterms:modified xsi:type="dcterms:W3CDTF">2023-05-20T14:02:02Z</dcterms:modified>
</cp:coreProperties>
</file>