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65" r:id="rId14"/>
    <p:sldId id="777" r:id="rId15"/>
    <p:sldId id="812" r:id="rId16"/>
    <p:sldId id="785" r:id="rId17"/>
    <p:sldId id="797" r:id="rId18"/>
    <p:sldId id="801" r:id="rId19"/>
    <p:sldId id="793" r:id="rId20"/>
    <p:sldId id="798" r:id="rId21"/>
    <p:sldId id="799" r:id="rId22"/>
    <p:sldId id="788" r:id="rId23"/>
    <p:sldId id="787" r:id="rId24"/>
    <p:sldId id="748" r:id="rId25"/>
    <p:sldId id="281" r:id="rId2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63" d="100"/>
          <a:sy n="63" d="100"/>
        </p:scale>
        <p:origin x="56" y="7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2022/4/9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2022/4/9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  <a:pPr>
                <a:defRPr/>
              </a:pPr>
              <a:t>2022/4/9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>
            <a:extLst>
              <a:ext uri="{FF2B5EF4-FFF2-40B4-BE49-F238E27FC236}">
                <a16:creationId xmlns:a16="http://schemas.microsoft.com/office/drawing/2014/main" id="{56BF32A9-1DCB-4EA4-9006-4652A10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>
            <a:extLst>
              <a:ext uri="{FF2B5EF4-FFF2-40B4-BE49-F238E27FC236}">
                <a16:creationId xmlns:a16="http://schemas.microsoft.com/office/drawing/2014/main" id="{A3445079-9AD4-4AB6-BCF9-72CABB53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>
            <a:extLst>
              <a:ext uri="{FF2B5EF4-FFF2-40B4-BE49-F238E27FC236}">
                <a16:creationId xmlns:a16="http://schemas.microsoft.com/office/drawing/2014/main" id="{E362BDE3-6645-4F28-B2EE-FC7616D4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>
            <a:extLst>
              <a:ext uri="{FF2B5EF4-FFF2-40B4-BE49-F238E27FC236}">
                <a16:creationId xmlns:a16="http://schemas.microsoft.com/office/drawing/2014/main" id="{EA85DA26-8F56-4498-9EB1-0472F40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EE1C09-90EC-44FE-A704-844D78CC968C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AE4A4-44AC-4CC9-923C-DC3DBD76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>
              <a:extLst>
                <a:ext uri="{FF2B5EF4-FFF2-40B4-BE49-F238E27FC236}">
                  <a16:creationId xmlns:a16="http://schemas.microsoft.com/office/drawing/2014/main" id="{44BC09A7-391C-4C1B-9692-1A244A69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EC8259-2257-4D3A-B5D6-7EB69A7493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>
              <a:extLst>
                <a:ext uri="{FF2B5EF4-FFF2-40B4-BE49-F238E27FC236}">
                  <a16:creationId xmlns:a16="http://schemas.microsoft.com/office/drawing/2014/main" id="{7A35AF41-7F5D-44E3-9629-46544064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F83380A-7FCC-4C08-B467-31BB166A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508E35FF-6CAD-4E3A-9F83-82C30C4C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D307B06-6C26-4425-A6AD-C96E8C310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0A86A9B1-3E2E-468A-B265-9E31E2D7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75A318-8069-4325-9B07-831B061910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6C922D1E-610F-4462-BEB3-882F958D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62C1D1-6D0E-4EAD-8E1A-ABC9387C2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8B2EB99-627F-47D5-A04F-B0579B2A86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256AB6FE-800E-4689-AFBC-B38C2A0CB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3E00BC54-791F-410D-88B0-00C83BC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833F687-5D83-4413-937F-FAB022E6BB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853BB87E-C6CD-4FCF-87D6-09766AF2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BA0ACCD3-8EF8-4A6F-ACB6-7DCF3426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DBA05C7-AD6E-43E0-93A1-FDEF9540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F757B41D-CC52-4A10-A0C6-D19346B4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DA9A865-4A67-4597-8191-86F1A8DD6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2B6FB0FB-09D8-466E-AE92-6310DBDBE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5FE37DFE-0B7F-4F84-89D7-BDD8868F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F34E3EA-1B4E-4BBF-A47C-3C008D290B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19500EA9-0289-4F14-BE44-E859A3C8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98BA75-B96D-43F3-B40A-22CEAE9F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8EFB6D15-B46E-4BBB-BD21-0F5E3E1C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160B26-AD7F-4FFB-84DC-565AF2AB5E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F0FA020E-FFEE-42C5-927C-9EE013DC8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B15D0CC-626D-4C14-9B74-1BD13B3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AF66758-3932-4964-B838-2B5E48AD8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F18ACB7E-2318-4CD9-B4D1-F606F7F2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>
              <a:extLst>
                <a:ext uri="{FF2B5EF4-FFF2-40B4-BE49-F238E27FC236}">
                  <a16:creationId xmlns:a16="http://schemas.microsoft.com/office/drawing/2014/main" id="{245E5D9F-6C2B-4183-90BB-33A9804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B5BBF93A-33C9-47A0-BC3D-6626CB69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27C4FE4-C82A-44D1-BE76-DEAA61907D44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1BCF2864-A773-4A0F-881C-64381AA63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0DE23B1D-27E3-48C7-AD10-2A186A0E6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DF7AB6C-47E8-46DD-B2BA-456A73BC0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EC7802-BF2A-4F57-8BC4-F26FC18F4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>
                <a:extLst>
                  <a:ext uri="{FF2B5EF4-FFF2-40B4-BE49-F238E27FC236}">
                    <a16:creationId xmlns:a16="http://schemas.microsoft.com/office/drawing/2014/main" id="{A7687AC7-8C54-4498-8F16-707DB1399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>
                <a:extLst>
                  <a:ext uri="{FF2B5EF4-FFF2-40B4-BE49-F238E27FC236}">
                    <a16:creationId xmlns:a16="http://schemas.microsoft.com/office/drawing/2014/main" id="{5E9E70E2-3717-4C89-96B6-E2E3DADA2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06DDA4AA-7161-4133-A7EB-1E803529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379A2D0-4950-434C-B299-010D3AE736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>
                <a:extLst>
                  <a:ext uri="{FF2B5EF4-FFF2-40B4-BE49-F238E27FC236}">
                    <a16:creationId xmlns:a16="http://schemas.microsoft.com/office/drawing/2014/main" id="{F8D65DD9-C0D7-47CD-A916-2BA66CF8B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D844389-80CE-4B2A-957A-F60A9896C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39DB515-F262-4453-A185-7AD86FF8DC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1ADEB26-2BEA-4C20-AB37-33AA3F6B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/>
              <a:t>PC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/>
              <a:t>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PC</a:t>
            </a:r>
            <a:r>
              <a:rPr lang="zh-CN" altLang="en-US" sz="2000" dirty="0"/>
              <a:t>，当前执行指令的地址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位，查看地址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位，查看数据</a:t>
            </a:r>
            <a:endParaRPr lang="en-US" altLang="zh-CN" sz="2000" dirty="0"/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E1A40F64-F0BB-4C26-A383-155B2970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3973D7A-9AB8-4141-A398-B977D2F13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DD296-70F6-49DE-B7B8-84AB8774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90281"/>
              </p:ext>
            </p:extLst>
          </p:nvPr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4759210F-6EAF-4126-BAFB-A465DE6F0F6C}"/>
              </a:ext>
            </a:extLst>
          </p:cNvPr>
          <p:cNvSpPr txBox="1">
            <a:spLocks/>
          </p:cNvSpPr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922B4CF-46E3-451A-92ED-5D345F1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768"/>
              </p:ext>
            </p:extLst>
          </p:nvPr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>
                  <a:extLst>
                    <a:ext uri="{9D8B030D-6E8A-4147-A177-3AD203B41FA5}">
                      <a16:colId xmlns:a16="http://schemas.microsoft.com/office/drawing/2014/main" val="1849775481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2186300307"/>
                    </a:ext>
                  </a:extLst>
                </a:gridCol>
                <a:gridCol w="2946827">
                  <a:extLst>
                    <a:ext uri="{9D8B030D-6E8A-4147-A177-3AD203B41FA5}">
                      <a16:colId xmlns:a16="http://schemas.microsoft.com/office/drawing/2014/main" val="156675856"/>
                    </a:ext>
                  </a:extLst>
                </a:gridCol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chk_data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83028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2905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55507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902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41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1469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8477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imm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55806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98542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5709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84DBC76-C92A-4308-8121-D6B1A43D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</p:spTree>
    <p:extLst>
      <p:ext uri="{BB962C8B-B14F-4D97-AF65-F5344CB8AC3E}">
        <p14:creationId xmlns:p14="http://schemas.microsoft.com/office/powerpoint/2010/main" val="776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B06F30-8A51-44A8-8922-1EECB4A3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FCE4FC9E-1858-4D0E-9FBD-A55539C09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451A5E5B-96CE-40CA-8FA2-B669919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425DAD52-89CA-47DB-9F21-67C8B57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>
            <a:extLst>
              <a:ext uri="{FF2B5EF4-FFF2-40B4-BE49-F238E27FC236}">
                <a16:creationId xmlns:a16="http://schemas.microsoft.com/office/drawing/2014/main" id="{D8405318-853D-4868-8686-C74646F3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9360"/>
              </p:ext>
            </p:extLst>
          </p:nvPr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881683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07398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63662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725783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036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84E768-77A1-4C09-ABE9-FE480139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D7D5109-563F-4B99-BCA3-92C4E67A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9D7C88-A2B0-44C8-BBBA-3B54BA72D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2E92538-4B60-413A-9F0B-818B69BA9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725E62F2-23CE-4E0E-B0A9-34D9D3DC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6ECAEB67-B767-4176-87A0-447A18809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>
            <a:extLst>
              <a:ext uri="{FF2B5EF4-FFF2-40B4-BE49-F238E27FC236}">
                <a16:creationId xmlns:a16="http://schemas.microsoft.com/office/drawing/2014/main" id="{EE40DE20-0EBE-4E30-BC2F-06E82F462FD4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>
              <a:extLst>
                <a:ext uri="{FF2B5EF4-FFF2-40B4-BE49-F238E27FC236}">
                  <a16:creationId xmlns:a16="http://schemas.microsoft.com/office/drawing/2014/main" id="{D9EF1656-DB7E-49A3-88BE-902F7B00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>
              <a:extLst>
                <a:ext uri="{FF2B5EF4-FFF2-40B4-BE49-F238E27FC236}">
                  <a16:creationId xmlns:a16="http://schemas.microsoft.com/office/drawing/2014/main" id="{BF2CC817-41A8-4BF6-B5EA-CA40AF90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30730" name="文本框 44">
              <a:extLst>
                <a:ext uri="{FF2B5EF4-FFF2-40B4-BE49-F238E27FC236}">
                  <a16:creationId xmlns:a16="http://schemas.microsoft.com/office/drawing/2014/main" id="{D491F716-0F87-4E8A-B82B-8D661234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>
              <a:extLst>
                <a:ext uri="{FF2B5EF4-FFF2-40B4-BE49-F238E27FC236}">
                  <a16:creationId xmlns:a16="http://schemas.microsoft.com/office/drawing/2014/main" id="{DCF52E87-DC1D-4410-8029-D845C3FF6DE6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>
              <a:extLst>
                <a:ext uri="{FF2B5EF4-FFF2-40B4-BE49-F238E27FC236}">
                  <a16:creationId xmlns:a16="http://schemas.microsoft.com/office/drawing/2014/main" id="{E751C6DC-A1B0-418A-82B1-B6CDDBB33B5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>
              <a:extLst>
                <a:ext uri="{FF2B5EF4-FFF2-40B4-BE49-F238E27FC236}">
                  <a16:creationId xmlns:a16="http://schemas.microsoft.com/office/drawing/2014/main" id="{48376B1C-67FA-4650-93F9-F0BB2C87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30734" name="直接箭头连接符 21">
              <a:extLst>
                <a:ext uri="{FF2B5EF4-FFF2-40B4-BE49-F238E27FC236}">
                  <a16:creationId xmlns:a16="http://schemas.microsoft.com/office/drawing/2014/main" id="{2B0DD25B-5A21-469B-B463-7E0F7789F9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>
              <a:extLst>
                <a:ext uri="{FF2B5EF4-FFF2-40B4-BE49-F238E27FC236}">
                  <a16:creationId xmlns:a16="http://schemas.microsoft.com/office/drawing/2014/main" id="{6B773FC9-B1F7-4957-94C3-848B6500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>
              <a:extLst>
                <a:ext uri="{FF2B5EF4-FFF2-40B4-BE49-F238E27FC236}">
                  <a16:creationId xmlns:a16="http://schemas.microsoft.com/office/drawing/2014/main" id="{83ED81BF-4DDA-4FD5-B0CD-1B23258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>
              <a:extLst>
                <a:ext uri="{FF2B5EF4-FFF2-40B4-BE49-F238E27FC236}">
                  <a16:creationId xmlns:a16="http://schemas.microsoft.com/office/drawing/2014/main" id="{CDE999E9-FE13-4427-A515-D813F2B7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>
              <a:extLst>
                <a:ext uri="{FF2B5EF4-FFF2-40B4-BE49-F238E27FC236}">
                  <a16:creationId xmlns:a16="http://schemas.microsoft.com/office/drawing/2014/main" id="{1113BDC2-C834-41A2-B39B-4D77AF6F8E7B}"/>
                </a:ext>
              </a:extLst>
            </p:cNvPr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>
              <a:extLst>
                <a:ext uri="{FF2B5EF4-FFF2-40B4-BE49-F238E27FC236}">
                  <a16:creationId xmlns:a16="http://schemas.microsoft.com/office/drawing/2014/main" id="{0D305AFC-E709-4344-A287-C52DCD3B7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>
              <a:extLst>
                <a:ext uri="{FF2B5EF4-FFF2-40B4-BE49-F238E27FC236}">
                  <a16:creationId xmlns:a16="http://schemas.microsoft.com/office/drawing/2014/main" id="{D0277E66-81A2-4ABD-8AB9-9A4C0098A2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>
              <a:extLst>
                <a:ext uri="{FF2B5EF4-FFF2-40B4-BE49-F238E27FC236}">
                  <a16:creationId xmlns:a16="http://schemas.microsoft.com/office/drawing/2014/main" id="{FFE24CC2-B6EB-433E-924D-91B599D21D69}"/>
                </a:ext>
              </a:extLst>
            </p:cNvPr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A149D1-7CC2-42CB-AA54-C1170A238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0A79A7E-31CD-42EB-B840-5A92FC67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595E1AED-DE6B-4013-9069-C422AED1B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>
            <a:extLst>
              <a:ext uri="{FF2B5EF4-FFF2-40B4-BE49-F238E27FC236}">
                <a16:creationId xmlns:a16="http://schemas.microsoft.com/office/drawing/2014/main" id="{88DD9BAF-C9C0-40F4-BCF6-D8A220197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04B37D49-A643-4FD2-A9AD-244F199D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>
            <a:extLst>
              <a:ext uri="{FF2B5EF4-FFF2-40B4-BE49-F238E27FC236}">
                <a16:creationId xmlns:a16="http://schemas.microsoft.com/office/drawing/2014/main" id="{85A7C7D8-500C-4F02-BE4F-C17542B8530B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>
              <a:extLst>
                <a:ext uri="{FF2B5EF4-FFF2-40B4-BE49-F238E27FC236}">
                  <a16:creationId xmlns:a16="http://schemas.microsoft.com/office/drawing/2014/main" id="{04DE744C-10C7-40A6-9695-04A232F0D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>
              <a:extLst>
                <a:ext uri="{FF2B5EF4-FFF2-40B4-BE49-F238E27FC236}">
                  <a16:creationId xmlns:a16="http://schemas.microsoft.com/office/drawing/2014/main" id="{DA101484-2AA1-42D7-829C-55EB5839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29706" name="文本框 44">
              <a:extLst>
                <a:ext uri="{FF2B5EF4-FFF2-40B4-BE49-F238E27FC236}">
                  <a16:creationId xmlns:a16="http://schemas.microsoft.com/office/drawing/2014/main" id="{FFF076A6-44A1-4965-A7DA-1D8505EB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>
              <a:extLst>
                <a:ext uri="{FF2B5EF4-FFF2-40B4-BE49-F238E27FC236}">
                  <a16:creationId xmlns:a16="http://schemas.microsoft.com/office/drawing/2014/main" id="{A296BD35-FEE9-474C-857D-B618A75DD3FD}"/>
                </a:ext>
              </a:extLst>
            </p:cNvPr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>
              <a:extLst>
                <a:ext uri="{FF2B5EF4-FFF2-40B4-BE49-F238E27FC236}">
                  <a16:creationId xmlns:a16="http://schemas.microsoft.com/office/drawing/2014/main" id="{26716325-8C75-49F4-AD69-87E8FE6A0570}"/>
                </a:ext>
              </a:extLst>
            </p:cNvPr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>
              <a:extLst>
                <a:ext uri="{FF2B5EF4-FFF2-40B4-BE49-F238E27FC236}">
                  <a16:creationId xmlns:a16="http://schemas.microsoft.com/office/drawing/2014/main" id="{F3FDEC45-ACC8-4664-BB12-D57E6C7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29710" name="直接箭头连接符 21">
              <a:extLst>
                <a:ext uri="{FF2B5EF4-FFF2-40B4-BE49-F238E27FC236}">
                  <a16:creationId xmlns:a16="http://schemas.microsoft.com/office/drawing/2014/main" id="{4F70F1E0-A2A4-4682-A438-29B3BE92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>
              <a:extLst>
                <a:ext uri="{FF2B5EF4-FFF2-40B4-BE49-F238E27FC236}">
                  <a16:creationId xmlns:a16="http://schemas.microsoft.com/office/drawing/2014/main" id="{6770A95C-704C-4553-B33A-123685DE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>
              <a:extLst>
                <a:ext uri="{FF2B5EF4-FFF2-40B4-BE49-F238E27FC236}">
                  <a16:creationId xmlns:a16="http://schemas.microsoft.com/office/drawing/2014/main" id="{64155DA9-DE3F-4BB8-8D8A-5787BA76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>
              <a:extLst>
                <a:ext uri="{FF2B5EF4-FFF2-40B4-BE49-F238E27FC236}">
                  <a16:creationId xmlns:a16="http://schemas.microsoft.com/office/drawing/2014/main" id="{DC8224F3-D77A-4622-A7AC-3B583B9A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>
              <a:extLst>
                <a:ext uri="{FF2B5EF4-FFF2-40B4-BE49-F238E27FC236}">
                  <a16:creationId xmlns:a16="http://schemas.microsoft.com/office/drawing/2014/main" id="{A72F37A4-64AB-49CB-BB69-8CCE9C47884C}"/>
                </a:ext>
              </a:extLst>
            </p:cNvPr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>
              <a:extLst>
                <a:ext uri="{FF2B5EF4-FFF2-40B4-BE49-F238E27FC236}">
                  <a16:creationId xmlns:a16="http://schemas.microsoft.com/office/drawing/2014/main" id="{667D104F-ACBA-4EFC-B20C-84D249328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>
              <a:extLst>
                <a:ext uri="{FF2B5EF4-FFF2-40B4-BE49-F238E27FC236}">
                  <a16:creationId xmlns:a16="http://schemas.microsoft.com/office/drawing/2014/main" id="{4E818ABB-3281-49EF-A60B-6800447D2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>
              <a:extLst>
                <a:ext uri="{FF2B5EF4-FFF2-40B4-BE49-F238E27FC236}">
                  <a16:creationId xmlns:a16="http://schemas.microsoft.com/office/drawing/2014/main" id="{B9FC19DB-4621-4739-AC33-449F1EF0673A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7CD4FA0-B3F6-4481-BF3C-3E12E25E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E6F5696-C849-4715-A9EE-175B13038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A74E1FC5-1BA0-4714-BC27-87249CDFFA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9122E926-3E99-45AC-8458-A3999132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EAE81422-17E8-45B5-ABE6-D2EEEF560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C9478A-A6F7-4FD7-8CA2-636FBCDF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1572"/>
              </p:ext>
            </p:extLst>
          </p:nvPr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>
                  <a:extLst>
                    <a:ext uri="{9D8B030D-6E8A-4147-A177-3AD203B41FA5}">
                      <a16:colId xmlns:a16="http://schemas.microsoft.com/office/drawing/2014/main" val="3036765941"/>
                    </a:ext>
                  </a:extLst>
                </a:gridCol>
                <a:gridCol w="1348306">
                  <a:extLst>
                    <a:ext uri="{9D8B030D-6E8A-4147-A177-3AD203B41FA5}">
                      <a16:colId xmlns:a16="http://schemas.microsoft.com/office/drawing/2014/main" val="1496627223"/>
                    </a:ext>
                  </a:extLst>
                </a:gridCol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87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0563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(sw2)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931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00000120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44771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60613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0000012A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66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000012AB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8112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A46791-9A65-4744-AAD4-A4C178D52DE3}"/>
              </a:ext>
            </a:extLst>
          </p:cNvPr>
          <p:cNvSpPr txBox="1">
            <a:spLocks/>
          </p:cNvSpPr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F49D02F-FCD9-4BA4-9D26-900F020D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数码管多用途显示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412A10E-7771-4604-A844-CB33306B2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FA7FC7B4-73D7-4EAC-B346-8D7BDA35F1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id="{187DA1F4-4D72-49C4-8966-B4FC6431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A85B2298-B489-4C12-8B02-627D3C433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4595647-D0AC-467D-B583-3EA2FAE7A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pc, 	//</a:t>
            </a:r>
            <a:r>
              <a:rPr lang="zh-CN" altLang="en-US" sz="2000" b="0" dirty="0"/>
              <a:t>当前执行指令地址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5F8C6F5E-0842-43DD-B813-710C6B6C2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x;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80012" y="1376363"/>
            <a:ext cx="3987800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pc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DDC7584-2A83-454E-B5C4-EFB354D2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7B132A3-9502-47F0-9096-0093221E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>
            <a:extLst>
              <a:ext uri="{FF2B5EF4-FFF2-40B4-BE49-F238E27FC236}">
                <a16:creationId xmlns:a16="http://schemas.microsoft.com/office/drawing/2014/main" id="{254AD161-D9C9-4B80-BE91-C196463F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7" name="灯片编号占位符 2">
            <a:extLst>
              <a:ext uri="{FF2B5EF4-FFF2-40B4-BE49-F238E27FC236}">
                <a16:creationId xmlns:a16="http://schemas.microsoft.com/office/drawing/2014/main" id="{6869C277-0957-41C1-A00B-62D37CCE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>
            <a:extLst>
              <a:ext uri="{FF2B5EF4-FFF2-40B4-BE49-F238E27FC236}">
                <a16:creationId xmlns:a16="http://schemas.microsoft.com/office/drawing/2014/main" id="{8D15CDB4-E382-47BB-B079-6B27563A1F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538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E8AAE8C-28C3-4B8E-B9CC-E8B0D51E4140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61" name="矩形 1">
              <a:extLst>
                <a:ext uri="{FF2B5EF4-FFF2-40B4-BE49-F238E27FC236}">
                  <a16:creationId xmlns:a16="http://schemas.microsoft.com/office/drawing/2014/main" id="{2AA79155-955F-4093-B6CB-B42638F7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2" name="文本框 44">
              <a:extLst>
                <a:ext uri="{FF2B5EF4-FFF2-40B4-BE49-F238E27FC236}">
                  <a16:creationId xmlns:a16="http://schemas.microsoft.com/office/drawing/2014/main" id="{2A0B71C9-7077-424D-913F-A38B7225A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4497F77-D9AF-4F61-B233-55FC1AEDAD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E0C62CA1-4E48-4A13-BC7F-6F6552173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58A9C357-E142-4CA0-926E-A3CC85A67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1F8C6D74-FC1F-4F1E-954F-A68E3A393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8A1663D-70A5-4441-950F-9428C11139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2">
              <a:extLst>
                <a:ext uri="{FF2B5EF4-FFF2-40B4-BE49-F238E27FC236}">
                  <a16:creationId xmlns:a16="http://schemas.microsoft.com/office/drawing/2014/main" id="{82AC9BB6-EF40-49F8-A2E8-09541903D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8FD6F1E-3D27-48A0-909D-BBCC749EA2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8F207AAA-AD59-4D99-9908-7AF010EC9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41E802-97DB-4189-B88A-CA34920271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19E47B71-D154-4F09-A4D6-11AC0E0E1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4BA67B5-9735-491B-AFBA-ACC75917E5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>
              <a:extLst>
                <a:ext uri="{FF2B5EF4-FFF2-40B4-BE49-F238E27FC236}">
                  <a16:creationId xmlns:a16="http://schemas.microsoft.com/office/drawing/2014/main" id="{D21546A1-0603-434C-8F6A-4EBF05BC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TextBox 34">
              <a:extLst>
                <a:ext uri="{FF2B5EF4-FFF2-40B4-BE49-F238E27FC236}">
                  <a16:creationId xmlns:a16="http://schemas.microsoft.com/office/drawing/2014/main" id="{713DD7FB-B4D6-443B-AFC3-78DA3EA7C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TextBox 34">
              <a:extLst>
                <a:ext uri="{FF2B5EF4-FFF2-40B4-BE49-F238E27FC236}">
                  <a16:creationId xmlns:a16="http://schemas.microsoft.com/office/drawing/2014/main" id="{F3F6C3B1-26EE-48AE-B2ED-D95384015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2486F72-B41C-4428-B578-87248B3D8E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4B0D9B7C-5079-4AA2-A40D-18359B271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E6C03AC-EBF7-4F46-B71B-FA5E0A19D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DBA906F-D70E-46F8-B872-90D1E1238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4">
              <a:extLst>
                <a:ext uri="{FF2B5EF4-FFF2-40B4-BE49-F238E27FC236}">
                  <a16:creationId xmlns:a16="http://schemas.microsoft.com/office/drawing/2014/main" id="{58944E98-373A-4108-9E08-A86283965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BAB1F9E-C726-40E8-B525-CE80E4E5C6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100BFFB7-1908-4F6E-89BA-EA2F9DB83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TextBox 34">
              <a:extLst>
                <a:ext uri="{FF2B5EF4-FFF2-40B4-BE49-F238E27FC236}">
                  <a16:creationId xmlns:a16="http://schemas.microsoft.com/office/drawing/2014/main" id="{F9696425-2B04-4BAA-AAC3-61D9CFF70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20D7A69-10E6-4814-84F6-D827C1A909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D5B9AEEF-1D95-47AE-AF08-185000648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Box 34">
              <a:extLst>
                <a:ext uri="{FF2B5EF4-FFF2-40B4-BE49-F238E27FC236}">
                  <a16:creationId xmlns:a16="http://schemas.microsoft.com/office/drawing/2014/main" id="{604664EF-2CDF-4AE1-B19A-A2C7CC7CC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05DF5C0-976B-4B74-8E4C-CFE2430A13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94BCA5DD-C11E-469A-B80F-718E3F32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C7E1466-B021-422C-A60C-8ED2962B5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34">
              <a:extLst>
                <a:ext uri="{FF2B5EF4-FFF2-40B4-BE49-F238E27FC236}">
                  <a16:creationId xmlns:a16="http://schemas.microsoft.com/office/drawing/2014/main" id="{1C72C599-322D-4D53-8A7B-3D86D106E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3D3B7541-B5CB-466B-BD90-9C23C2D33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40467B-E92E-43CF-9D4A-024B7C2180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2469F328-28FA-4405-B5B7-918E238B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TextBox 34">
              <a:extLst>
                <a:ext uri="{FF2B5EF4-FFF2-40B4-BE49-F238E27FC236}">
                  <a16:creationId xmlns:a16="http://schemas.microsoft.com/office/drawing/2014/main" id="{03F04A8C-0DE6-4C38-BC47-A2B2AEDF3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9F0409A4-DD35-4C20-B9FF-1E565862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806C889-F72F-4566-A5B6-BD68B4B3E44E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05D0F6A4-290A-48D8-980F-BC07FD022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B472C814-6B6E-46DC-AC56-157BFB724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667D9E5-F826-4641-A8EC-AF985833C5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CB679698-6186-47C1-803F-E25E524A22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DA83FBFD-3BB1-40B6-884E-D5C68C340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4">
                <a:extLst>
                  <a:ext uri="{FF2B5EF4-FFF2-40B4-BE49-F238E27FC236}">
                    <a16:creationId xmlns:a16="http://schemas.microsoft.com/office/drawing/2014/main" id="{C663F1B9-C5EF-476E-85D0-AD7CE004E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99405C87-571C-478E-A2E9-57D858FD8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4DFECFAF-DE5C-400E-BDCB-B59E7A3519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BD178A9-DE7D-40C1-9227-241D810A6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F80A0078-A9EB-47DD-B272-43AD611CA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D80013D9-862E-46EB-8996-35A4921F0E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34">
                <a:extLst>
                  <a:ext uri="{FF2B5EF4-FFF2-40B4-BE49-F238E27FC236}">
                    <a16:creationId xmlns:a16="http://schemas.microsoft.com/office/drawing/2014/main" id="{3338B110-4DA2-4975-98FC-2C985ED37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</a:t>
            </a:r>
            <a:r>
              <a:rPr lang="en-US" altLang="zh-CN" sz="2400" b="0"/>
              <a:t>offset)]=</a:t>
            </a:r>
            <a:r>
              <a:rPr lang="en-US" altLang="zh-CN" sz="2400" b="0" dirty="0"/>
              <a:t>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53F7B-7B05-4E3E-BA35-4FD6E9841336}"/>
              </a:ext>
            </a:extLst>
          </p:cNvPr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>
            <a:extLst>
              <a:ext uri="{FF2B5EF4-FFF2-40B4-BE49-F238E27FC236}">
                <a16:creationId xmlns:a16="http://schemas.microsoft.com/office/drawing/2014/main" id="{9E65E0DE-91C3-4221-A2F6-29E4B042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>
            <a:extLst>
              <a:ext uri="{FF2B5EF4-FFF2-40B4-BE49-F238E27FC236}">
                <a16:creationId xmlns:a16="http://schemas.microsoft.com/office/drawing/2014/main" id="{1931DA1E-3E25-4BCD-A912-AB692E6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52776</TotalTime>
  <Words>2450</Words>
  <Application>Microsoft Office PowerPoint</Application>
  <PresentationFormat>全屏显示(4:3)</PresentationFormat>
  <Paragraphs>415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CPU运行调试 (续)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xu ao</cp:lastModifiedBy>
  <cp:revision>813</cp:revision>
  <cp:lastPrinted>2021-04-23T01:50:42Z</cp:lastPrinted>
  <dcterms:created xsi:type="dcterms:W3CDTF">1601-01-01T00:00:00Z</dcterms:created>
  <dcterms:modified xsi:type="dcterms:W3CDTF">2022-04-09T13:20:50Z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