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hyperlink" Target="https://www.bilibili.com/video/BV1Yf4y1M7um?share_source=copy_we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习题</a:t>
            </a:r>
            <a:r>
              <a:rPr lang="zh-CN" altLang="zh-CN"/>
              <a:t>解答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zh-CN" altLang="en-US"/>
              <a:t>有关大作业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9610" y="1490345"/>
            <a:ext cx="65417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，有关大作业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如果有同学想要学习</a:t>
            </a: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有关的机器学习的内容：</a:t>
            </a:r>
            <a:endParaRPr lang="zh-CN" altLang="en-US"/>
          </a:p>
          <a:p>
            <a:r>
              <a:rPr lang="zh-CN" altLang="en-US">
                <a:sym typeface="+mn-ea"/>
                <a:hlinkClick r:id="rId1" action="ppaction://hlinkfile"/>
              </a:rPr>
              <a:t>https://www.bilibili.com/video/BV1Yf4y1M7um?share_source=copy_web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，最短</a:t>
            </a:r>
            <a:r>
              <a:rPr lang="zh-CN" altLang="en-US"/>
              <a:t>前缀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方法一</a:t>
            </a:r>
            <a:r>
              <a:rPr lang="en-US" altLang="zh-CN"/>
              <a:t>:</a:t>
            </a:r>
            <a:r>
              <a:rPr lang="zh-CN" altLang="en-US"/>
              <a:t>直接暴力</a:t>
            </a:r>
            <a:r>
              <a:rPr lang="zh-CN" altLang="en-US"/>
              <a:t>遍历</a:t>
            </a:r>
            <a:endParaRPr lang="zh-CN" altLang="en-US"/>
          </a:p>
          <a:p>
            <a:r>
              <a:rPr lang="zh-CN" altLang="en-US"/>
              <a:t>方法二：</a:t>
            </a:r>
            <a:r>
              <a:rPr lang="zh-CN" altLang="en-US"/>
              <a:t>字典树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2489200"/>
            <a:ext cx="9357360" cy="3535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，最短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750" y="1426845"/>
            <a:ext cx="591629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，最短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275" y="1381125"/>
            <a:ext cx="804418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，最短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313815"/>
            <a:ext cx="8961120" cy="2941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，最短</a:t>
            </a:r>
            <a:r>
              <a:rPr lang="zh-CN" altLang="en-US"/>
              <a:t>前缀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在本题上如果插入时出现重复时，将其标签加一。而最短前缀即标签为</a:t>
            </a:r>
            <a:r>
              <a:rPr lang="en-US" altLang="zh-CN"/>
              <a:t>1</a:t>
            </a:r>
            <a:r>
              <a:rPr lang="zh-CN" altLang="en-US"/>
              <a:t>的树</a:t>
            </a:r>
            <a:r>
              <a:rPr lang="zh-CN" altLang="en-US"/>
              <a:t>路径。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1965325"/>
            <a:ext cx="5981700" cy="445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次</a:t>
            </a:r>
            <a:r>
              <a:rPr lang="zh-CN" altLang="en-US"/>
              <a:t>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方法一：暴力计算（因为样例不算</a:t>
            </a:r>
            <a:r>
              <a:rPr lang="zh-CN" altLang="en-US"/>
              <a:t>大）</a:t>
            </a:r>
            <a:endParaRPr lang="zh-CN" altLang="en-US"/>
          </a:p>
          <a:p>
            <a:r>
              <a:rPr lang="zh-CN" altLang="en-US"/>
              <a:t>方法二：使用数组或者结构体来表示大</a:t>
            </a:r>
            <a:r>
              <a:rPr lang="zh-CN" altLang="en-US"/>
              <a:t>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2537460"/>
            <a:ext cx="2453640" cy="178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，有关实验的一些</a:t>
            </a:r>
            <a:r>
              <a:rPr lang="zh-CN" altLang="en-US"/>
              <a:t>小问题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，输入输出问题，建议大家使用</a:t>
            </a:r>
            <a:r>
              <a:rPr lang="en-US" altLang="zh-CN"/>
              <a:t>C++</a:t>
            </a:r>
            <a:r>
              <a:rPr lang="zh-CN" altLang="en-US"/>
              <a:t>的</a:t>
            </a:r>
            <a:r>
              <a:rPr lang="en-US" altLang="zh-CN"/>
              <a:t>cin</a:t>
            </a:r>
            <a:r>
              <a:rPr lang="zh-CN" altLang="en-US"/>
              <a:t>和</a:t>
            </a:r>
            <a:r>
              <a:rPr lang="en-US" altLang="zh-CN"/>
              <a:t>cout</a:t>
            </a:r>
            <a:r>
              <a:rPr lang="zh-CN" altLang="en-US"/>
              <a:t>。因为</a:t>
            </a:r>
            <a:r>
              <a:rPr lang="en-US" altLang="zh-CN"/>
              <a:t>C</a:t>
            </a:r>
            <a:r>
              <a:rPr lang="zh-CN" altLang="en-US"/>
              <a:t>语言一些输入函数在平台上存在一些问题，如：</a:t>
            </a:r>
            <a:r>
              <a:rPr lang="en-US" altLang="zh-CN"/>
              <a:t>sscanf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，本地和线上平台结果不一样，建议大家线下来</a:t>
            </a:r>
            <a:r>
              <a:rPr lang="zh-CN" altLang="en-US"/>
              <a:t>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，有关大作业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可以考虑的问题：问答是否合理（不能答非所问），交流能否考虑上下文，能否知道一些公认的知识（或者简单数学问题），能否有条件的控制机械人的输出，</a:t>
            </a:r>
            <a:r>
              <a:rPr lang="en-US" altLang="zh-CN"/>
              <a:t>QA</a:t>
            </a:r>
            <a:r>
              <a:rPr lang="zh-CN" altLang="en-US"/>
              <a:t>，同样的输入是否能有不同的</a:t>
            </a:r>
            <a:r>
              <a:rPr lang="zh-CN" altLang="en-US"/>
              <a:t>输出。（这些都是可供选择的，不是硬性</a:t>
            </a:r>
            <a:r>
              <a:rPr lang="zh-CN" altLang="en-US"/>
              <a:t>要求）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宽屏</PresentationFormat>
  <Paragraphs>51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习题解答</vt:lpstr>
      <vt:lpstr>1，最短前缀</vt:lpstr>
      <vt:lpstr>1，最短前缀</vt:lpstr>
      <vt:lpstr>1，最短前缀</vt:lpstr>
      <vt:lpstr>1，最短前缀</vt:lpstr>
      <vt:lpstr>1，最短前缀</vt:lpstr>
      <vt:lpstr>2，2的N次方</vt:lpstr>
      <vt:lpstr>3，有关实验的一些小问题</vt:lpstr>
      <vt:lpstr>4，有关大作业</vt:lpstr>
      <vt:lpstr>4，有关大作业</vt:lpstr>
      <vt:lpstr> 4，有关大作业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孙宇鹏</cp:lastModifiedBy>
  <cp:revision>229</cp:revision>
  <dcterms:created xsi:type="dcterms:W3CDTF">2019-06-19T02:08:00Z</dcterms:created>
  <dcterms:modified xsi:type="dcterms:W3CDTF">2022-04-23T09:42:04Z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3EFB299F5AA5496798F11253C042C728</vt:lpwstr>
  </property>
  <property fmtid="{D5CDD505-2E9C-101B-9397-08002B2CF9AE}" pid="4" name="commondata">
    <vt:lpwstr>eyJoZGlkIjoiOWJlNmVhODUyMjk1ZmVkMWM2MjA3Y2M0ZmQzYjU2OWMifQ==</vt:lpwstr>
  </property>
</Properties>
</file>