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0" r:id="rId11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8"/>
    <a:srgbClr val="FF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932" y="144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3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306E-C98B-4C84-A61F-CEBB298F4C0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C14B00F-2DE5-D9C4-7215-FC30132307D6}"/>
              </a:ext>
            </a:extLst>
          </p:cNvPr>
          <p:cNvSpPr/>
          <p:nvPr/>
        </p:nvSpPr>
        <p:spPr>
          <a:xfrm>
            <a:off x="109018" y="1266382"/>
            <a:ext cx="3382414" cy="10681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915234-14B0-CD84-4B6B-69AC721DC617}"/>
              </a:ext>
            </a:extLst>
          </p:cNvPr>
          <p:cNvSpPr/>
          <p:nvPr/>
        </p:nvSpPr>
        <p:spPr>
          <a:xfrm>
            <a:off x="109018" y="180225"/>
            <a:ext cx="3382414" cy="1068132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01547A-F637-D675-ACAF-FD3EAECFC50E}"/>
              </a:ext>
            </a:extLst>
          </p:cNvPr>
          <p:cNvSpPr/>
          <p:nvPr/>
        </p:nvSpPr>
        <p:spPr>
          <a:xfrm>
            <a:off x="109018" y="2352093"/>
            <a:ext cx="3382414" cy="106813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1087915" y="376049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800002" y="376049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2512090" y="376272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375828" y="732093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375828" y="1088137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375828" y="1443959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375828" y="1800448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375828" y="2156269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376051" y="2512313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376051" y="2868357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375828" y="376272"/>
            <a:ext cx="2848349" cy="284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5A9BEA-57D8-1835-2CD3-796A782D5C23}"/>
              </a:ext>
            </a:extLst>
          </p:cNvPr>
          <p:cNvSpPr/>
          <p:nvPr/>
        </p:nvSpPr>
        <p:spPr>
          <a:xfrm>
            <a:off x="1711214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423301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DA97EC-2136-7B29-8657-87706A63F0E5}"/>
              </a:ext>
            </a:extLst>
          </p:cNvPr>
          <p:cNvSpPr/>
          <p:nvPr/>
        </p:nvSpPr>
        <p:spPr>
          <a:xfrm>
            <a:off x="999127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3B7AD9-BB0E-06EA-3CF4-1C3307FA360B}"/>
              </a:ext>
            </a:extLst>
          </p:cNvPr>
          <p:cNvSpPr/>
          <p:nvPr/>
        </p:nvSpPr>
        <p:spPr>
          <a:xfrm>
            <a:off x="1711214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1E3A5-1283-682F-AD95-10C265006F00}"/>
              </a:ext>
            </a:extLst>
          </p:cNvPr>
          <p:cNvSpPr/>
          <p:nvPr/>
        </p:nvSpPr>
        <p:spPr>
          <a:xfrm>
            <a:off x="2423301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25487-E120-ABBD-CC59-39415EE5018C}"/>
              </a:ext>
            </a:extLst>
          </p:cNvPr>
          <p:cNvSpPr/>
          <p:nvPr/>
        </p:nvSpPr>
        <p:spPr>
          <a:xfrm>
            <a:off x="999127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5B5E9-8298-B361-5740-90CAC8FC5500}"/>
              </a:ext>
            </a:extLst>
          </p:cNvPr>
          <p:cNvSpPr/>
          <p:nvPr/>
        </p:nvSpPr>
        <p:spPr>
          <a:xfrm>
            <a:off x="1711214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B032D6-CCED-DF15-46BA-DDB6240E38AA}"/>
              </a:ext>
            </a:extLst>
          </p:cNvPr>
          <p:cNvSpPr/>
          <p:nvPr/>
        </p:nvSpPr>
        <p:spPr>
          <a:xfrm>
            <a:off x="2423301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999127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0695BE-7550-80B5-994A-D745D965FCE4}"/>
              </a:ext>
            </a:extLst>
          </p:cNvPr>
          <p:cNvSpPr/>
          <p:nvPr/>
        </p:nvSpPr>
        <p:spPr>
          <a:xfrm>
            <a:off x="1711214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423301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7FE5B1-0507-F138-0068-FD123419E059}"/>
              </a:ext>
            </a:extLst>
          </p:cNvPr>
          <p:cNvSpPr/>
          <p:nvPr/>
        </p:nvSpPr>
        <p:spPr>
          <a:xfrm>
            <a:off x="999127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F83E7-2708-5A09-5B4A-5952C847B37B}"/>
              </a:ext>
            </a:extLst>
          </p:cNvPr>
          <p:cNvSpPr/>
          <p:nvPr/>
        </p:nvSpPr>
        <p:spPr>
          <a:xfrm>
            <a:off x="1710992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31514-5C22-6574-05FC-2FB7F0F373E1}"/>
              </a:ext>
            </a:extLst>
          </p:cNvPr>
          <p:cNvSpPr/>
          <p:nvPr/>
        </p:nvSpPr>
        <p:spPr>
          <a:xfrm>
            <a:off x="2423079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42A2DF-6819-C74F-5653-B4033680F64A}"/>
              </a:ext>
            </a:extLst>
          </p:cNvPr>
          <p:cNvSpPr/>
          <p:nvPr/>
        </p:nvSpPr>
        <p:spPr>
          <a:xfrm>
            <a:off x="998904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606035-7AB4-1616-69D9-F8AAC3EDA61C}"/>
              </a:ext>
            </a:extLst>
          </p:cNvPr>
          <p:cNvSpPr/>
          <p:nvPr/>
        </p:nvSpPr>
        <p:spPr>
          <a:xfrm>
            <a:off x="1710992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F60BC7-82A5-8615-BC0A-56D08420EAF1}"/>
              </a:ext>
            </a:extLst>
          </p:cNvPr>
          <p:cNvSpPr/>
          <p:nvPr/>
        </p:nvSpPr>
        <p:spPr>
          <a:xfrm>
            <a:off x="2423079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8D5679-49BD-7879-F598-F71F6CEE2AF5}"/>
              </a:ext>
            </a:extLst>
          </p:cNvPr>
          <p:cNvSpPr/>
          <p:nvPr/>
        </p:nvSpPr>
        <p:spPr>
          <a:xfrm>
            <a:off x="998904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DA0B4D-77F4-44C6-867D-67C9F2EF037E}"/>
              </a:ext>
            </a:extLst>
          </p:cNvPr>
          <p:cNvSpPr/>
          <p:nvPr/>
        </p:nvSpPr>
        <p:spPr>
          <a:xfrm>
            <a:off x="1711214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CF76D4-E3A6-F493-63DA-906BCCA91740}"/>
              </a:ext>
            </a:extLst>
          </p:cNvPr>
          <p:cNvSpPr/>
          <p:nvPr/>
        </p:nvSpPr>
        <p:spPr>
          <a:xfrm>
            <a:off x="2423301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999127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DA3AB5-2C57-753F-BDBD-C9DFA59A310D}"/>
              </a:ext>
            </a:extLst>
          </p:cNvPr>
          <p:cNvGrpSpPr/>
          <p:nvPr/>
        </p:nvGrpSpPr>
        <p:grpSpPr>
          <a:xfrm>
            <a:off x="286817" y="287038"/>
            <a:ext cx="3026593" cy="3026374"/>
            <a:chOff x="270000" y="270000"/>
            <a:chExt cx="3060225" cy="3060000"/>
          </a:xfrm>
          <a:solidFill>
            <a:schemeClr val="bg1">
              <a:lumMod val="5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855D2A-46F4-B51F-B031-6725BDB3F40C}"/>
                </a:ext>
              </a:extLst>
            </p:cNvPr>
            <p:cNvSpPr/>
            <p:nvPr/>
          </p:nvSpPr>
          <p:spPr>
            <a:xfrm>
              <a:off x="27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A65158-5412-A05C-388E-B61E4E9A1B48}"/>
                </a:ext>
              </a:extLst>
            </p:cNvPr>
            <p:cNvSpPr/>
            <p:nvPr/>
          </p:nvSpPr>
          <p:spPr>
            <a:xfrm>
              <a:off x="171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9009463-6658-9154-5385-3C660AB7BC4D}"/>
                </a:ext>
              </a:extLst>
            </p:cNvPr>
            <p:cNvSpPr/>
            <p:nvPr/>
          </p:nvSpPr>
          <p:spPr>
            <a:xfrm>
              <a:off x="315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C3D1B5-4250-05B6-293E-46458AF15C4A}"/>
                </a:ext>
              </a:extLst>
            </p:cNvPr>
            <p:cNvSpPr/>
            <p:nvPr/>
          </p:nvSpPr>
          <p:spPr>
            <a:xfrm>
              <a:off x="243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7D7049-5DFD-2A45-234A-BB9B0C79A18C}"/>
                </a:ext>
              </a:extLst>
            </p:cNvPr>
            <p:cNvSpPr/>
            <p:nvPr/>
          </p:nvSpPr>
          <p:spPr>
            <a:xfrm>
              <a:off x="99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91BBD-0892-F20B-C168-AC4C50BF79D7}"/>
                </a:ext>
              </a:extLst>
            </p:cNvPr>
            <p:cNvSpPr/>
            <p:nvPr/>
          </p:nvSpPr>
          <p:spPr>
            <a:xfrm>
              <a:off x="27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5B43DE-5323-6822-E5A4-00E588A8AAD8}"/>
                </a:ext>
              </a:extLst>
            </p:cNvPr>
            <p:cNvSpPr/>
            <p:nvPr/>
          </p:nvSpPr>
          <p:spPr>
            <a:xfrm>
              <a:off x="315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D466DF-6183-F08A-79E7-BE823E98EF7D}"/>
                </a:ext>
              </a:extLst>
            </p:cNvPr>
            <p:cNvSpPr/>
            <p:nvPr/>
          </p:nvSpPr>
          <p:spPr>
            <a:xfrm>
              <a:off x="27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5AC6FB-54C3-40B2-9227-3AB63EA4C265}"/>
                </a:ext>
              </a:extLst>
            </p:cNvPr>
            <p:cNvSpPr/>
            <p:nvPr/>
          </p:nvSpPr>
          <p:spPr>
            <a:xfrm>
              <a:off x="315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526924-FEFD-1EC1-7340-F98B7510F33F}"/>
                </a:ext>
              </a:extLst>
            </p:cNvPr>
            <p:cNvSpPr/>
            <p:nvPr/>
          </p:nvSpPr>
          <p:spPr>
            <a:xfrm>
              <a:off x="27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E7F464-ED47-1D3B-8FA3-3540E5163F80}"/>
                </a:ext>
              </a:extLst>
            </p:cNvPr>
            <p:cNvSpPr/>
            <p:nvPr/>
          </p:nvSpPr>
          <p:spPr>
            <a:xfrm>
              <a:off x="315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D7CCCA-A15D-748C-DABA-2DA029876F14}"/>
                </a:ext>
              </a:extLst>
            </p:cNvPr>
            <p:cNvSpPr/>
            <p:nvPr/>
          </p:nvSpPr>
          <p:spPr>
            <a:xfrm>
              <a:off x="27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CFA396-24DF-B3B7-D7C1-3F934668E41E}"/>
                </a:ext>
              </a:extLst>
            </p:cNvPr>
            <p:cNvSpPr/>
            <p:nvPr/>
          </p:nvSpPr>
          <p:spPr>
            <a:xfrm>
              <a:off x="171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F1F81A-C265-634F-A415-3A8C417CE39C}"/>
                </a:ext>
              </a:extLst>
            </p:cNvPr>
            <p:cNvSpPr/>
            <p:nvPr/>
          </p:nvSpPr>
          <p:spPr>
            <a:xfrm>
              <a:off x="3150225" y="270000"/>
              <a:ext cx="179774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F1B56A-EF41-18E9-0F87-0B4AEA1C4135}"/>
                </a:ext>
              </a:extLst>
            </p:cNvPr>
            <p:cNvSpPr/>
            <p:nvPr/>
          </p:nvSpPr>
          <p:spPr>
            <a:xfrm>
              <a:off x="243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2B94D5-8E81-6A10-2B98-2E2BC4E1F341}"/>
                </a:ext>
              </a:extLst>
            </p:cNvPr>
            <p:cNvSpPr/>
            <p:nvPr/>
          </p:nvSpPr>
          <p:spPr>
            <a:xfrm>
              <a:off x="99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2E9865-9DB4-3B37-C14A-E1621D9FCF2C}"/>
                </a:ext>
              </a:extLst>
            </p:cNvPr>
            <p:cNvSpPr/>
            <p:nvPr/>
          </p:nvSpPr>
          <p:spPr>
            <a:xfrm>
              <a:off x="27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E8978F6-AC6F-EEA5-B7AA-5DCCCAB5800A}"/>
                </a:ext>
              </a:extLst>
            </p:cNvPr>
            <p:cNvSpPr/>
            <p:nvPr/>
          </p:nvSpPr>
          <p:spPr>
            <a:xfrm>
              <a:off x="315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8BAF5E7-5824-6B1E-806F-A2AF1265E49A}"/>
                </a:ext>
              </a:extLst>
            </p:cNvPr>
            <p:cNvSpPr/>
            <p:nvPr/>
          </p:nvSpPr>
          <p:spPr>
            <a:xfrm>
              <a:off x="27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F936C3-085C-74FF-C0AB-97DF6B87A239}"/>
                </a:ext>
              </a:extLst>
            </p:cNvPr>
            <p:cNvSpPr/>
            <p:nvPr/>
          </p:nvSpPr>
          <p:spPr>
            <a:xfrm>
              <a:off x="315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2546FCC-BAD2-18DF-3043-6392609B6CE1}"/>
                </a:ext>
              </a:extLst>
            </p:cNvPr>
            <p:cNvSpPr/>
            <p:nvPr/>
          </p:nvSpPr>
          <p:spPr>
            <a:xfrm>
              <a:off x="27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6A0BC8-4CCE-5C5E-B00E-3B56B6F1227E}"/>
                </a:ext>
              </a:extLst>
            </p:cNvPr>
            <p:cNvSpPr/>
            <p:nvPr/>
          </p:nvSpPr>
          <p:spPr>
            <a:xfrm>
              <a:off x="315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BD8B551-CCA6-6F67-0D0D-3BC956604533}"/>
                </a:ext>
              </a:extLst>
            </p:cNvPr>
            <p:cNvSpPr/>
            <p:nvPr/>
          </p:nvSpPr>
          <p:spPr>
            <a:xfrm>
              <a:off x="27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40B059-54F2-8062-F537-FA0F203359C0}"/>
                </a:ext>
              </a:extLst>
            </p:cNvPr>
            <p:cNvSpPr/>
            <p:nvPr/>
          </p:nvSpPr>
          <p:spPr>
            <a:xfrm>
              <a:off x="315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599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6198C80-5A8D-B4EA-275F-87F86E1485A9}"/>
              </a:ext>
            </a:extLst>
          </p:cNvPr>
          <p:cNvSpPr>
            <a:spLocks/>
          </p:cNvSpPr>
          <p:nvPr/>
        </p:nvSpPr>
        <p:spPr>
          <a:xfrm>
            <a:off x="1927878" y="1693861"/>
            <a:ext cx="808364" cy="104236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86AA25-A6FA-68F4-BB3D-2F48C68E5246}"/>
              </a:ext>
            </a:extLst>
          </p:cNvPr>
          <p:cNvSpPr>
            <a:spLocks/>
          </p:cNvSpPr>
          <p:nvPr/>
        </p:nvSpPr>
        <p:spPr>
          <a:xfrm>
            <a:off x="1927845" y="864225"/>
            <a:ext cx="808364" cy="8083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5FC580-8CDE-AF73-8C4E-E7BED4E04DB8}"/>
              </a:ext>
            </a:extLst>
          </p:cNvPr>
          <p:cNvSpPr/>
          <p:nvPr/>
        </p:nvSpPr>
        <p:spPr>
          <a:xfrm>
            <a:off x="864209" y="864225"/>
            <a:ext cx="1042364" cy="80836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1374822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800276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2225730" y="949582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949368" y="1162176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949368" y="1374903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949368" y="1587498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949368" y="1800491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949368" y="2013085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949501" y="2225813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949501" y="2438540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949368" y="949582"/>
            <a:ext cx="1701816" cy="170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172681" y="2172631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1E3A5-1283-682F-AD95-10C265006F00}"/>
              </a:ext>
            </a:extLst>
          </p:cNvPr>
          <p:cNvSpPr/>
          <p:nvPr/>
        </p:nvSpPr>
        <p:spPr>
          <a:xfrm>
            <a:off x="2172681" y="1747176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5B5E9-8298-B361-5740-90CAC8FC5500}"/>
              </a:ext>
            </a:extLst>
          </p:cNvPr>
          <p:cNvSpPr/>
          <p:nvPr/>
        </p:nvSpPr>
        <p:spPr>
          <a:xfrm>
            <a:off x="1747227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B032D6-CCED-DF15-46BA-DDB6240E38AA}"/>
              </a:ext>
            </a:extLst>
          </p:cNvPr>
          <p:cNvSpPr/>
          <p:nvPr/>
        </p:nvSpPr>
        <p:spPr>
          <a:xfrm>
            <a:off x="2172681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1321773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172681" y="2385358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31514-5C22-6574-05FC-2FB7F0F373E1}"/>
              </a:ext>
            </a:extLst>
          </p:cNvPr>
          <p:cNvSpPr/>
          <p:nvPr/>
        </p:nvSpPr>
        <p:spPr>
          <a:xfrm>
            <a:off x="2172548" y="1959903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606035-7AB4-1616-69D9-F8AAC3EDA61C}"/>
              </a:ext>
            </a:extLst>
          </p:cNvPr>
          <p:cNvSpPr/>
          <p:nvPr/>
        </p:nvSpPr>
        <p:spPr>
          <a:xfrm>
            <a:off x="1747095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F60BC7-82A5-8615-BC0A-56D08420EAF1}"/>
              </a:ext>
            </a:extLst>
          </p:cNvPr>
          <p:cNvSpPr/>
          <p:nvPr/>
        </p:nvSpPr>
        <p:spPr>
          <a:xfrm>
            <a:off x="2172548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8D5679-49BD-7879-F598-F71F6CEE2AF5}"/>
              </a:ext>
            </a:extLst>
          </p:cNvPr>
          <p:cNvSpPr/>
          <p:nvPr/>
        </p:nvSpPr>
        <p:spPr>
          <a:xfrm>
            <a:off x="1321640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DA0B4D-77F4-44C6-867D-67C9F2EF037E}"/>
              </a:ext>
            </a:extLst>
          </p:cNvPr>
          <p:cNvSpPr/>
          <p:nvPr/>
        </p:nvSpPr>
        <p:spPr>
          <a:xfrm>
            <a:off x="1747227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CF76D4-E3A6-F493-63DA-906BCCA91740}"/>
              </a:ext>
            </a:extLst>
          </p:cNvPr>
          <p:cNvSpPr/>
          <p:nvPr/>
        </p:nvSpPr>
        <p:spPr>
          <a:xfrm>
            <a:off x="2172681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1321773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09463-6658-9154-5385-3C660AB7BC4D}"/>
              </a:ext>
            </a:extLst>
          </p:cNvPr>
          <p:cNvSpPr/>
          <p:nvPr/>
        </p:nvSpPr>
        <p:spPr>
          <a:xfrm>
            <a:off x="2598002" y="2598085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C3D1B5-4250-05B6-293E-46458AF15C4A}"/>
              </a:ext>
            </a:extLst>
          </p:cNvPr>
          <p:cNvSpPr/>
          <p:nvPr/>
        </p:nvSpPr>
        <p:spPr>
          <a:xfrm>
            <a:off x="2172548" y="2598085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5B43DE-5323-6822-E5A4-00E588A8AAD8}"/>
              </a:ext>
            </a:extLst>
          </p:cNvPr>
          <p:cNvSpPr/>
          <p:nvPr/>
        </p:nvSpPr>
        <p:spPr>
          <a:xfrm>
            <a:off x="2598135" y="2172631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AC6FB-54C3-40B2-9227-3AB63EA4C265}"/>
              </a:ext>
            </a:extLst>
          </p:cNvPr>
          <p:cNvSpPr/>
          <p:nvPr/>
        </p:nvSpPr>
        <p:spPr>
          <a:xfrm>
            <a:off x="2598135" y="1747176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526924-FEFD-1EC1-7340-F98B7510F33F}"/>
              </a:ext>
            </a:extLst>
          </p:cNvPr>
          <p:cNvSpPr/>
          <p:nvPr/>
        </p:nvSpPr>
        <p:spPr>
          <a:xfrm>
            <a:off x="896319" y="1321722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E7F464-ED47-1D3B-8FA3-3540E5163F80}"/>
              </a:ext>
            </a:extLst>
          </p:cNvPr>
          <p:cNvSpPr/>
          <p:nvPr/>
        </p:nvSpPr>
        <p:spPr>
          <a:xfrm>
            <a:off x="2598135" y="1321722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D7CCCA-A15D-748C-DABA-2DA029876F14}"/>
              </a:ext>
            </a:extLst>
          </p:cNvPr>
          <p:cNvSpPr/>
          <p:nvPr/>
        </p:nvSpPr>
        <p:spPr>
          <a:xfrm>
            <a:off x="896319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CFA396-24DF-B3B7-D7C1-3F934668E41E}"/>
              </a:ext>
            </a:extLst>
          </p:cNvPr>
          <p:cNvSpPr/>
          <p:nvPr/>
        </p:nvSpPr>
        <p:spPr>
          <a:xfrm>
            <a:off x="1747227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F1F81A-C265-634F-A415-3A8C417CE39C}"/>
              </a:ext>
            </a:extLst>
          </p:cNvPr>
          <p:cNvSpPr/>
          <p:nvPr/>
        </p:nvSpPr>
        <p:spPr>
          <a:xfrm>
            <a:off x="2598135" y="896267"/>
            <a:ext cx="106230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F1B56A-EF41-18E9-0F87-0B4AEA1C4135}"/>
              </a:ext>
            </a:extLst>
          </p:cNvPr>
          <p:cNvSpPr/>
          <p:nvPr/>
        </p:nvSpPr>
        <p:spPr>
          <a:xfrm>
            <a:off x="2172681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2B94D5-8E81-6A10-2B98-2E2BC4E1F341}"/>
              </a:ext>
            </a:extLst>
          </p:cNvPr>
          <p:cNvSpPr/>
          <p:nvPr/>
        </p:nvSpPr>
        <p:spPr>
          <a:xfrm>
            <a:off x="1321773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8978F6-AC6F-EEA5-B7AA-5DCCCAB5800A}"/>
              </a:ext>
            </a:extLst>
          </p:cNvPr>
          <p:cNvSpPr/>
          <p:nvPr/>
        </p:nvSpPr>
        <p:spPr>
          <a:xfrm>
            <a:off x="2598135" y="2385358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F936C3-085C-74FF-C0AB-97DF6B87A239}"/>
              </a:ext>
            </a:extLst>
          </p:cNvPr>
          <p:cNvSpPr/>
          <p:nvPr/>
        </p:nvSpPr>
        <p:spPr>
          <a:xfrm>
            <a:off x="2598002" y="1959903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546FCC-BAD2-18DF-3043-6392609B6CE1}"/>
              </a:ext>
            </a:extLst>
          </p:cNvPr>
          <p:cNvSpPr/>
          <p:nvPr/>
        </p:nvSpPr>
        <p:spPr>
          <a:xfrm>
            <a:off x="896186" y="1534316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6A0BC8-4CCE-5C5E-B00E-3B56B6F1227E}"/>
              </a:ext>
            </a:extLst>
          </p:cNvPr>
          <p:cNvSpPr/>
          <p:nvPr/>
        </p:nvSpPr>
        <p:spPr>
          <a:xfrm>
            <a:off x="2598002" y="1534316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D8B551-CCA6-6F67-0D0D-3BC956604533}"/>
              </a:ext>
            </a:extLst>
          </p:cNvPr>
          <p:cNvSpPr/>
          <p:nvPr/>
        </p:nvSpPr>
        <p:spPr>
          <a:xfrm>
            <a:off x="896319" y="1108861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40B059-54F2-8062-F537-FA0F203359C0}"/>
              </a:ext>
            </a:extLst>
          </p:cNvPr>
          <p:cNvSpPr/>
          <p:nvPr/>
        </p:nvSpPr>
        <p:spPr>
          <a:xfrm>
            <a:off x="2598135" y="1108861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8A5ABA-FDB8-CE29-4F9F-2ADAA3A1AEE0}"/>
              </a:ext>
            </a:extLst>
          </p:cNvPr>
          <p:cNvCxnSpPr>
            <a:cxnSpLocks/>
          </p:cNvCxnSpPr>
          <p:nvPr/>
        </p:nvCxnSpPr>
        <p:spPr>
          <a:xfrm>
            <a:off x="1161961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CD8CCFB-2F40-106C-CDBE-6A83FE11E894}"/>
              </a:ext>
            </a:extLst>
          </p:cNvPr>
          <p:cNvSpPr/>
          <p:nvPr/>
        </p:nvSpPr>
        <p:spPr>
          <a:xfrm>
            <a:off x="1108912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51797C4-5CB8-1053-643B-87F330CDDC42}"/>
              </a:ext>
            </a:extLst>
          </p:cNvPr>
          <p:cNvSpPr/>
          <p:nvPr/>
        </p:nvSpPr>
        <p:spPr>
          <a:xfrm>
            <a:off x="1108779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D25771-939C-AC2F-8CA0-5361D1FC5318}"/>
              </a:ext>
            </a:extLst>
          </p:cNvPr>
          <p:cNvSpPr/>
          <p:nvPr/>
        </p:nvSpPr>
        <p:spPr>
          <a:xfrm>
            <a:off x="1108912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F51193A-40BF-496C-8317-73AE6E4C3034}"/>
              </a:ext>
            </a:extLst>
          </p:cNvPr>
          <p:cNvSpPr/>
          <p:nvPr/>
        </p:nvSpPr>
        <p:spPr>
          <a:xfrm>
            <a:off x="1108912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4A7B434-938F-1124-6C5C-EB61C48133EE}"/>
              </a:ext>
            </a:extLst>
          </p:cNvPr>
          <p:cNvCxnSpPr>
            <a:cxnSpLocks/>
          </p:cNvCxnSpPr>
          <p:nvPr/>
        </p:nvCxnSpPr>
        <p:spPr>
          <a:xfrm>
            <a:off x="1587215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77334EC-7709-69A0-9F43-F149FD210EDE}"/>
              </a:ext>
            </a:extLst>
          </p:cNvPr>
          <p:cNvSpPr/>
          <p:nvPr/>
        </p:nvSpPr>
        <p:spPr>
          <a:xfrm>
            <a:off x="1534166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A9B8A1-DF8A-9FE5-4F6A-FB41459AB709}"/>
              </a:ext>
            </a:extLst>
          </p:cNvPr>
          <p:cNvSpPr/>
          <p:nvPr/>
        </p:nvSpPr>
        <p:spPr>
          <a:xfrm>
            <a:off x="1534033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265EB93-586D-2790-7ABC-F522303D7C26}"/>
              </a:ext>
            </a:extLst>
          </p:cNvPr>
          <p:cNvSpPr/>
          <p:nvPr/>
        </p:nvSpPr>
        <p:spPr>
          <a:xfrm>
            <a:off x="1534166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D6069D-45E5-5028-8441-6DF0DC143601}"/>
              </a:ext>
            </a:extLst>
          </p:cNvPr>
          <p:cNvGrpSpPr/>
          <p:nvPr/>
        </p:nvGrpSpPr>
        <p:grpSpPr>
          <a:xfrm>
            <a:off x="864209" y="1693861"/>
            <a:ext cx="1042364" cy="1042364"/>
            <a:chOff x="864209" y="1693861"/>
            <a:chExt cx="1042364" cy="104236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BA6CE07-3F00-78BE-CFAD-EF6941F8EA4F}"/>
                </a:ext>
              </a:extLst>
            </p:cNvPr>
            <p:cNvSpPr/>
            <p:nvPr/>
          </p:nvSpPr>
          <p:spPr>
            <a:xfrm>
              <a:off x="864209" y="1693861"/>
              <a:ext cx="1042364" cy="1042364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5A9BEA-57D8-1835-2CD3-796A782D5C23}"/>
                </a:ext>
              </a:extLst>
            </p:cNvPr>
            <p:cNvSpPr/>
            <p:nvPr/>
          </p:nvSpPr>
          <p:spPr>
            <a:xfrm>
              <a:off x="1747227" y="2172631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A97EC-2136-7B29-8657-87706A63F0E5}"/>
                </a:ext>
              </a:extLst>
            </p:cNvPr>
            <p:cNvSpPr/>
            <p:nvPr/>
          </p:nvSpPr>
          <p:spPr>
            <a:xfrm>
              <a:off x="1321773" y="2172631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3B7AD9-BB0E-06EA-3CF4-1C3307FA360B}"/>
                </a:ext>
              </a:extLst>
            </p:cNvPr>
            <p:cNvSpPr/>
            <p:nvPr/>
          </p:nvSpPr>
          <p:spPr>
            <a:xfrm>
              <a:off x="1747227" y="1747176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825487-E120-ABBD-CC59-39415EE5018C}"/>
                </a:ext>
              </a:extLst>
            </p:cNvPr>
            <p:cNvSpPr/>
            <p:nvPr/>
          </p:nvSpPr>
          <p:spPr>
            <a:xfrm>
              <a:off x="1321773" y="1747176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0695BE-7550-80B5-994A-D745D965FCE4}"/>
                </a:ext>
              </a:extLst>
            </p:cNvPr>
            <p:cNvSpPr/>
            <p:nvPr/>
          </p:nvSpPr>
          <p:spPr>
            <a:xfrm>
              <a:off x="1747227" y="2385358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7FE5B1-0507-F138-0068-FD123419E059}"/>
                </a:ext>
              </a:extLst>
            </p:cNvPr>
            <p:cNvSpPr/>
            <p:nvPr/>
          </p:nvSpPr>
          <p:spPr>
            <a:xfrm>
              <a:off x="1321773" y="2385358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4F83E7-2708-5A09-5B4A-5952C847B37B}"/>
                </a:ext>
              </a:extLst>
            </p:cNvPr>
            <p:cNvSpPr/>
            <p:nvPr/>
          </p:nvSpPr>
          <p:spPr>
            <a:xfrm>
              <a:off x="1747095" y="1959903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42A2DF-6819-C74F-5653-B4033680F64A}"/>
                </a:ext>
              </a:extLst>
            </p:cNvPr>
            <p:cNvSpPr/>
            <p:nvPr/>
          </p:nvSpPr>
          <p:spPr>
            <a:xfrm>
              <a:off x="1321640" y="1959903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855D2A-46F4-B51F-B031-6725BDB3F40C}"/>
                </a:ext>
              </a:extLst>
            </p:cNvPr>
            <p:cNvSpPr/>
            <p:nvPr/>
          </p:nvSpPr>
          <p:spPr>
            <a:xfrm>
              <a:off x="896186" y="2598085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A65158-5412-A05C-388E-B61E4E9A1B48}"/>
                </a:ext>
              </a:extLst>
            </p:cNvPr>
            <p:cNvSpPr/>
            <p:nvPr/>
          </p:nvSpPr>
          <p:spPr>
            <a:xfrm>
              <a:off x="1747094" y="2598085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7D7049-5DFD-2A45-234A-BB9B0C79A18C}"/>
                </a:ext>
              </a:extLst>
            </p:cNvPr>
            <p:cNvSpPr/>
            <p:nvPr/>
          </p:nvSpPr>
          <p:spPr>
            <a:xfrm>
              <a:off x="1321640" y="2598085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91BBD-0892-F20B-C168-AC4C50BF79D7}"/>
                </a:ext>
              </a:extLst>
            </p:cNvPr>
            <p:cNvSpPr/>
            <p:nvPr/>
          </p:nvSpPr>
          <p:spPr>
            <a:xfrm>
              <a:off x="896319" y="2172631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D466DF-6183-F08A-79E7-BE823E98EF7D}"/>
                </a:ext>
              </a:extLst>
            </p:cNvPr>
            <p:cNvSpPr/>
            <p:nvPr/>
          </p:nvSpPr>
          <p:spPr>
            <a:xfrm>
              <a:off x="896319" y="1747176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2E9865-9DB4-3B37-C14A-E1621D9FCF2C}"/>
                </a:ext>
              </a:extLst>
            </p:cNvPr>
            <p:cNvSpPr/>
            <p:nvPr/>
          </p:nvSpPr>
          <p:spPr>
            <a:xfrm>
              <a:off x="896319" y="2385358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8BAF5E7-5824-6B1E-806F-A2AF1265E49A}"/>
                </a:ext>
              </a:extLst>
            </p:cNvPr>
            <p:cNvSpPr/>
            <p:nvPr/>
          </p:nvSpPr>
          <p:spPr>
            <a:xfrm>
              <a:off x="896186" y="1959903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53ED08-5CB8-A060-4417-B821025D0BDE}"/>
                </a:ext>
              </a:extLst>
            </p:cNvPr>
            <p:cNvSpPr/>
            <p:nvPr/>
          </p:nvSpPr>
          <p:spPr>
            <a:xfrm>
              <a:off x="1108912" y="2172631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14ED8F2-206D-AB26-186F-06C7C36D882A}"/>
                </a:ext>
              </a:extLst>
            </p:cNvPr>
            <p:cNvSpPr/>
            <p:nvPr/>
          </p:nvSpPr>
          <p:spPr>
            <a:xfrm>
              <a:off x="1108912" y="1747176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E9C8B6-3391-9CF3-298F-90B1255C1E59}"/>
                </a:ext>
              </a:extLst>
            </p:cNvPr>
            <p:cNvSpPr/>
            <p:nvPr/>
          </p:nvSpPr>
          <p:spPr>
            <a:xfrm>
              <a:off x="1108912" y="2385358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3599C6-CE3B-89EC-41E6-CDF5EE3A6E71}"/>
                </a:ext>
              </a:extLst>
            </p:cNvPr>
            <p:cNvSpPr/>
            <p:nvPr/>
          </p:nvSpPr>
          <p:spPr>
            <a:xfrm>
              <a:off x="1108779" y="1959903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7DA3D9-966F-5499-179D-D643AC745F21}"/>
                </a:ext>
              </a:extLst>
            </p:cNvPr>
            <p:cNvSpPr/>
            <p:nvPr/>
          </p:nvSpPr>
          <p:spPr>
            <a:xfrm>
              <a:off x="1108779" y="2598085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F1AED4-187D-8998-8374-29395B4A3499}"/>
                </a:ext>
              </a:extLst>
            </p:cNvPr>
            <p:cNvSpPr/>
            <p:nvPr/>
          </p:nvSpPr>
          <p:spPr>
            <a:xfrm>
              <a:off x="1534166" y="2172631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832A26-7E74-531B-0B20-533F1D98C4A6}"/>
                </a:ext>
              </a:extLst>
            </p:cNvPr>
            <p:cNvSpPr/>
            <p:nvPr/>
          </p:nvSpPr>
          <p:spPr>
            <a:xfrm>
              <a:off x="1534166" y="1747176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3847B19-BF34-7D28-CA1A-16EEB28543E5}"/>
                </a:ext>
              </a:extLst>
            </p:cNvPr>
            <p:cNvSpPr/>
            <p:nvPr/>
          </p:nvSpPr>
          <p:spPr>
            <a:xfrm>
              <a:off x="1534166" y="2385358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6B4269A-1E0C-B417-CD7E-FA6D8D58043C}"/>
                </a:ext>
              </a:extLst>
            </p:cNvPr>
            <p:cNvSpPr/>
            <p:nvPr/>
          </p:nvSpPr>
          <p:spPr>
            <a:xfrm>
              <a:off x="1534033" y="1959903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2FF3B93-3B4C-396C-AF0D-E344C7A2E4FB}"/>
                </a:ext>
              </a:extLst>
            </p:cNvPr>
            <p:cNvSpPr/>
            <p:nvPr/>
          </p:nvSpPr>
          <p:spPr>
            <a:xfrm>
              <a:off x="1534033" y="2598085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55A4497F-E1EC-3EAA-E125-5808A9DB179C}"/>
              </a:ext>
            </a:extLst>
          </p:cNvPr>
          <p:cNvSpPr/>
          <p:nvPr/>
        </p:nvSpPr>
        <p:spPr>
          <a:xfrm>
            <a:off x="1534166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44ABA76-A648-9BF9-42F8-46FF6C77365A}"/>
              </a:ext>
            </a:extLst>
          </p:cNvPr>
          <p:cNvCxnSpPr>
            <a:cxnSpLocks/>
          </p:cNvCxnSpPr>
          <p:nvPr/>
        </p:nvCxnSpPr>
        <p:spPr>
          <a:xfrm>
            <a:off x="2012538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2149C6A-9400-AC94-43E4-9E635C7CA2E1}"/>
              </a:ext>
            </a:extLst>
          </p:cNvPr>
          <p:cNvSpPr/>
          <p:nvPr/>
        </p:nvSpPr>
        <p:spPr>
          <a:xfrm>
            <a:off x="1959489" y="2172631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58496DE-FB24-628B-A5CE-7C8F15804505}"/>
              </a:ext>
            </a:extLst>
          </p:cNvPr>
          <p:cNvSpPr/>
          <p:nvPr/>
        </p:nvSpPr>
        <p:spPr>
          <a:xfrm>
            <a:off x="1959489" y="1747176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5B7136-E83F-3847-705B-F89C89A0360A}"/>
              </a:ext>
            </a:extLst>
          </p:cNvPr>
          <p:cNvSpPr/>
          <p:nvPr/>
        </p:nvSpPr>
        <p:spPr>
          <a:xfrm>
            <a:off x="1959489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72CC71A-EF40-13C3-B048-FBBEA715D7AE}"/>
              </a:ext>
            </a:extLst>
          </p:cNvPr>
          <p:cNvSpPr/>
          <p:nvPr/>
        </p:nvSpPr>
        <p:spPr>
          <a:xfrm>
            <a:off x="1959489" y="2385358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78FFD82-B37A-3A5A-E40A-65F12A8120A1}"/>
              </a:ext>
            </a:extLst>
          </p:cNvPr>
          <p:cNvSpPr/>
          <p:nvPr/>
        </p:nvSpPr>
        <p:spPr>
          <a:xfrm>
            <a:off x="1959356" y="1959903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74F267A-34BA-F469-9B8D-C1A635C0AED8}"/>
              </a:ext>
            </a:extLst>
          </p:cNvPr>
          <p:cNvSpPr/>
          <p:nvPr/>
        </p:nvSpPr>
        <p:spPr>
          <a:xfrm>
            <a:off x="1959356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5618509-D6B7-C7C5-92B8-9BB3828B252D}"/>
              </a:ext>
            </a:extLst>
          </p:cNvPr>
          <p:cNvSpPr/>
          <p:nvPr/>
        </p:nvSpPr>
        <p:spPr>
          <a:xfrm>
            <a:off x="1959489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78EB379-DEC9-A964-E5A7-EC4CACADDB53}"/>
              </a:ext>
            </a:extLst>
          </p:cNvPr>
          <p:cNvSpPr/>
          <p:nvPr/>
        </p:nvSpPr>
        <p:spPr>
          <a:xfrm>
            <a:off x="1959356" y="2598085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3B6D295-7F1F-6B61-EBF7-516DC93B6DB3}"/>
              </a:ext>
            </a:extLst>
          </p:cNvPr>
          <p:cNvSpPr/>
          <p:nvPr/>
        </p:nvSpPr>
        <p:spPr>
          <a:xfrm>
            <a:off x="1959489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C957E2-89DB-A65B-C5E8-B66AD384C06D}"/>
              </a:ext>
            </a:extLst>
          </p:cNvPr>
          <p:cNvCxnSpPr>
            <a:cxnSpLocks/>
          </p:cNvCxnSpPr>
          <p:nvPr/>
        </p:nvCxnSpPr>
        <p:spPr>
          <a:xfrm>
            <a:off x="2438391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7B41E9E-2000-D315-F53F-DF0995617D16}"/>
              </a:ext>
            </a:extLst>
          </p:cNvPr>
          <p:cNvSpPr/>
          <p:nvPr/>
        </p:nvSpPr>
        <p:spPr>
          <a:xfrm>
            <a:off x="2385342" y="2172631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F699F8-B81B-828B-1057-7B67E2AE4ABF}"/>
              </a:ext>
            </a:extLst>
          </p:cNvPr>
          <p:cNvSpPr/>
          <p:nvPr/>
        </p:nvSpPr>
        <p:spPr>
          <a:xfrm>
            <a:off x="2385342" y="1747176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60BE660-80C3-B618-0C1D-4570EC1F3808}"/>
              </a:ext>
            </a:extLst>
          </p:cNvPr>
          <p:cNvSpPr/>
          <p:nvPr/>
        </p:nvSpPr>
        <p:spPr>
          <a:xfrm>
            <a:off x="2385342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037079E-5B0B-D125-4997-A421DE0424E4}"/>
              </a:ext>
            </a:extLst>
          </p:cNvPr>
          <p:cNvSpPr/>
          <p:nvPr/>
        </p:nvSpPr>
        <p:spPr>
          <a:xfrm>
            <a:off x="2385342" y="2385358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9608EF2-AB98-BE32-F5A4-583381903FEF}"/>
              </a:ext>
            </a:extLst>
          </p:cNvPr>
          <p:cNvSpPr/>
          <p:nvPr/>
        </p:nvSpPr>
        <p:spPr>
          <a:xfrm>
            <a:off x="2385209" y="1959903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29AA887-7754-F26D-0420-3D76A9AEA720}"/>
              </a:ext>
            </a:extLst>
          </p:cNvPr>
          <p:cNvSpPr/>
          <p:nvPr/>
        </p:nvSpPr>
        <p:spPr>
          <a:xfrm>
            <a:off x="2385209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C4BFC9-9022-5F8B-07F1-7BFD9528706F}"/>
              </a:ext>
            </a:extLst>
          </p:cNvPr>
          <p:cNvSpPr/>
          <p:nvPr/>
        </p:nvSpPr>
        <p:spPr>
          <a:xfrm>
            <a:off x="2385342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2EEAA56-E129-AB37-0F77-7E844F16454D}"/>
              </a:ext>
            </a:extLst>
          </p:cNvPr>
          <p:cNvSpPr/>
          <p:nvPr/>
        </p:nvSpPr>
        <p:spPr>
          <a:xfrm>
            <a:off x="2385209" y="2598085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81F16C0-4C4D-502D-96FE-B7FD7317C777}"/>
              </a:ext>
            </a:extLst>
          </p:cNvPr>
          <p:cNvSpPr/>
          <p:nvPr/>
        </p:nvSpPr>
        <p:spPr>
          <a:xfrm>
            <a:off x="2385342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8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30046B4-E69B-FF65-BB4B-C851641A0A29}"/>
              </a:ext>
            </a:extLst>
          </p:cNvPr>
          <p:cNvSpPr/>
          <p:nvPr/>
        </p:nvSpPr>
        <p:spPr>
          <a:xfrm>
            <a:off x="1440000" y="1458225"/>
            <a:ext cx="2051999" cy="68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15C126-B310-416B-43EB-3DFE6AB13D4F}"/>
              </a:ext>
            </a:extLst>
          </p:cNvPr>
          <p:cNvCxnSpPr>
            <a:cxnSpLocks/>
          </p:cNvCxnSpPr>
          <p:nvPr/>
        </p:nvCxnSpPr>
        <p:spPr>
          <a:xfrm>
            <a:off x="1601774" y="1368000"/>
            <a:ext cx="0" cy="86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2640D1-948C-28BF-50C9-9E7FEFC3BCCC}"/>
              </a:ext>
            </a:extLst>
          </p:cNvPr>
          <p:cNvCxnSpPr>
            <a:cxnSpLocks/>
          </p:cNvCxnSpPr>
          <p:nvPr/>
        </p:nvCxnSpPr>
        <p:spPr>
          <a:xfrm>
            <a:off x="2033774" y="1368000"/>
            <a:ext cx="0" cy="86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E3CD57-7E2B-F62E-1C18-71A60CB704C4}"/>
              </a:ext>
            </a:extLst>
          </p:cNvPr>
          <p:cNvCxnSpPr>
            <a:cxnSpLocks/>
          </p:cNvCxnSpPr>
          <p:nvPr/>
        </p:nvCxnSpPr>
        <p:spPr>
          <a:xfrm>
            <a:off x="2463997" y="1368225"/>
            <a:ext cx="0" cy="86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E85F5-9607-0004-8937-A4092D05C79D}"/>
              </a:ext>
            </a:extLst>
          </p:cNvPr>
          <p:cNvCxnSpPr>
            <a:cxnSpLocks/>
          </p:cNvCxnSpPr>
          <p:nvPr/>
        </p:nvCxnSpPr>
        <p:spPr>
          <a:xfrm>
            <a:off x="2897730" y="1368000"/>
            <a:ext cx="0" cy="86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384EFA-B2E2-7328-A122-EB7461AB1775}"/>
              </a:ext>
            </a:extLst>
          </p:cNvPr>
          <p:cNvCxnSpPr>
            <a:cxnSpLocks/>
          </p:cNvCxnSpPr>
          <p:nvPr/>
        </p:nvCxnSpPr>
        <p:spPr>
          <a:xfrm>
            <a:off x="3329773" y="1368225"/>
            <a:ext cx="0" cy="86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83A723-0C00-730F-3FF7-5EC0E9984ABB}"/>
              </a:ext>
            </a:extLst>
          </p:cNvPr>
          <p:cNvCxnSpPr>
            <a:cxnSpLocks/>
          </p:cNvCxnSpPr>
          <p:nvPr/>
        </p:nvCxnSpPr>
        <p:spPr>
          <a:xfrm>
            <a:off x="1602129" y="1368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AC1789-93B0-9293-0261-4F29C55ECCE2}"/>
              </a:ext>
            </a:extLst>
          </p:cNvPr>
          <p:cNvCxnSpPr>
            <a:cxnSpLocks/>
          </p:cNvCxnSpPr>
          <p:nvPr/>
        </p:nvCxnSpPr>
        <p:spPr>
          <a:xfrm>
            <a:off x="1601774" y="2232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E5F53EF-C44B-B643-A119-3C92EA4CA428}"/>
              </a:ext>
            </a:extLst>
          </p:cNvPr>
          <p:cNvSpPr/>
          <p:nvPr/>
        </p:nvSpPr>
        <p:spPr>
          <a:xfrm>
            <a:off x="1440000" y="180000"/>
            <a:ext cx="2051999" cy="684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6B067F-971D-68D9-662F-366629974A5C}"/>
              </a:ext>
            </a:extLst>
          </p:cNvPr>
          <p:cNvCxnSpPr>
            <a:cxnSpLocks/>
          </p:cNvCxnSpPr>
          <p:nvPr/>
        </p:nvCxnSpPr>
        <p:spPr>
          <a:xfrm>
            <a:off x="1601999" y="954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100E4B-31DC-B5A3-AE29-DD9E4FC8076C}"/>
              </a:ext>
            </a:extLst>
          </p:cNvPr>
          <p:cNvSpPr/>
          <p:nvPr/>
        </p:nvSpPr>
        <p:spPr>
          <a:xfrm>
            <a:off x="1440000" y="2736000"/>
            <a:ext cx="2051999" cy="68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F75B8-E4E2-DEC4-E547-1FA22DB7850C}"/>
              </a:ext>
            </a:extLst>
          </p:cNvPr>
          <p:cNvCxnSpPr>
            <a:cxnSpLocks/>
          </p:cNvCxnSpPr>
          <p:nvPr/>
        </p:nvCxnSpPr>
        <p:spPr>
          <a:xfrm>
            <a:off x="1601999" y="2646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4F5DF0-8999-F632-A75D-916058EE55A1}"/>
              </a:ext>
            </a:extLst>
          </p:cNvPr>
          <p:cNvCxnSpPr>
            <a:cxnSpLocks/>
          </p:cNvCxnSpPr>
          <p:nvPr/>
        </p:nvCxnSpPr>
        <p:spPr>
          <a:xfrm>
            <a:off x="2033774" y="264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460E47-8CB8-C974-5B34-E11DEE67822C}"/>
              </a:ext>
            </a:extLst>
          </p:cNvPr>
          <p:cNvCxnSpPr>
            <a:cxnSpLocks/>
          </p:cNvCxnSpPr>
          <p:nvPr/>
        </p:nvCxnSpPr>
        <p:spPr>
          <a:xfrm>
            <a:off x="2465865" y="264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85B7AB-A4C5-5E07-884D-BAF7C77C6A38}"/>
              </a:ext>
            </a:extLst>
          </p:cNvPr>
          <p:cNvCxnSpPr>
            <a:cxnSpLocks/>
          </p:cNvCxnSpPr>
          <p:nvPr/>
        </p:nvCxnSpPr>
        <p:spPr>
          <a:xfrm>
            <a:off x="2897730" y="264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0D069F-5382-7835-F5F5-1A5EEB7CDE11}"/>
              </a:ext>
            </a:extLst>
          </p:cNvPr>
          <p:cNvCxnSpPr>
            <a:cxnSpLocks/>
          </p:cNvCxnSpPr>
          <p:nvPr/>
        </p:nvCxnSpPr>
        <p:spPr>
          <a:xfrm>
            <a:off x="3329864" y="264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070726-1826-302A-1575-7307F19D2405}"/>
              </a:ext>
            </a:extLst>
          </p:cNvPr>
          <p:cNvCxnSpPr>
            <a:cxnSpLocks/>
          </p:cNvCxnSpPr>
          <p:nvPr/>
        </p:nvCxnSpPr>
        <p:spPr>
          <a:xfrm>
            <a:off x="1601865" y="2646000"/>
            <a:ext cx="0" cy="6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54C8B3-E306-A39D-AE39-FDED44AAF08D}"/>
              </a:ext>
            </a:extLst>
          </p:cNvPr>
          <p:cNvCxnSpPr/>
          <p:nvPr/>
        </p:nvCxnSpPr>
        <p:spPr>
          <a:xfrm>
            <a:off x="1601865" y="306000"/>
            <a:ext cx="1727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F637C9-2189-B489-1230-19D166DD1274}"/>
              </a:ext>
            </a:extLst>
          </p:cNvPr>
          <p:cNvCxnSpPr>
            <a:cxnSpLocks/>
          </p:cNvCxnSpPr>
          <p:nvPr/>
        </p:nvCxnSpPr>
        <p:spPr>
          <a:xfrm>
            <a:off x="1601865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BA274C-5AA4-B040-A8DE-0D4B62F67735}"/>
              </a:ext>
            </a:extLst>
          </p:cNvPr>
          <p:cNvCxnSpPr>
            <a:cxnSpLocks/>
          </p:cNvCxnSpPr>
          <p:nvPr/>
        </p:nvCxnSpPr>
        <p:spPr>
          <a:xfrm>
            <a:off x="3329864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6A34E0-DA87-B8C5-1633-3269ADDB979D}"/>
              </a:ext>
            </a:extLst>
          </p:cNvPr>
          <p:cNvCxnSpPr>
            <a:cxnSpLocks/>
          </p:cNvCxnSpPr>
          <p:nvPr/>
        </p:nvCxnSpPr>
        <p:spPr>
          <a:xfrm>
            <a:off x="2033774" y="306225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D0CD1-2F04-6D28-A107-853D9A3A3FFF}"/>
              </a:ext>
            </a:extLst>
          </p:cNvPr>
          <p:cNvCxnSpPr>
            <a:cxnSpLocks/>
          </p:cNvCxnSpPr>
          <p:nvPr/>
        </p:nvCxnSpPr>
        <p:spPr>
          <a:xfrm>
            <a:off x="2465865" y="306225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DC7095-DE59-A4F9-AC70-381E5B0D8E0F}"/>
              </a:ext>
            </a:extLst>
          </p:cNvPr>
          <p:cNvCxnSpPr>
            <a:cxnSpLocks/>
          </p:cNvCxnSpPr>
          <p:nvPr/>
        </p:nvCxnSpPr>
        <p:spPr>
          <a:xfrm>
            <a:off x="2897864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4396BF-E2C0-DF11-CF65-83C42E129685}"/>
              </a:ext>
            </a:extLst>
          </p:cNvPr>
          <p:cNvCxnSpPr/>
          <p:nvPr/>
        </p:nvCxnSpPr>
        <p:spPr>
          <a:xfrm>
            <a:off x="1603344" y="3294000"/>
            <a:ext cx="1727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8A8A0A-D7A4-7F89-0AF4-EA8C084482BB}"/>
              </a:ext>
            </a:extLst>
          </p:cNvPr>
          <p:cNvCxnSpPr>
            <a:cxnSpLocks/>
          </p:cNvCxnSpPr>
          <p:nvPr/>
        </p:nvCxnSpPr>
        <p:spPr>
          <a:xfrm>
            <a:off x="2033865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31F5C6-19FA-924A-5FCD-85DB02D3D949}"/>
              </a:ext>
            </a:extLst>
          </p:cNvPr>
          <p:cNvCxnSpPr>
            <a:cxnSpLocks/>
          </p:cNvCxnSpPr>
          <p:nvPr/>
        </p:nvCxnSpPr>
        <p:spPr>
          <a:xfrm>
            <a:off x="2465865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254104-56E4-56CB-48AF-3A111E80DB18}"/>
              </a:ext>
            </a:extLst>
          </p:cNvPr>
          <p:cNvCxnSpPr>
            <a:cxnSpLocks/>
          </p:cNvCxnSpPr>
          <p:nvPr/>
        </p:nvCxnSpPr>
        <p:spPr>
          <a:xfrm>
            <a:off x="2897864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92261F-D656-42DA-AC3D-35B90E4B305D}"/>
              </a:ext>
            </a:extLst>
          </p:cNvPr>
          <p:cNvCxnSpPr>
            <a:cxnSpLocks/>
          </p:cNvCxnSpPr>
          <p:nvPr/>
        </p:nvCxnSpPr>
        <p:spPr>
          <a:xfrm>
            <a:off x="1601865" y="1584259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20F92B-F3A7-73EA-3032-90791D31383B}"/>
              </a:ext>
            </a:extLst>
          </p:cNvPr>
          <p:cNvCxnSpPr>
            <a:cxnSpLocks/>
          </p:cNvCxnSpPr>
          <p:nvPr/>
        </p:nvCxnSpPr>
        <p:spPr>
          <a:xfrm>
            <a:off x="1601865" y="1800529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BB6DF7-E2CF-6962-2BD8-08EBC562B23D}"/>
              </a:ext>
            </a:extLst>
          </p:cNvPr>
          <p:cNvCxnSpPr>
            <a:cxnSpLocks/>
          </p:cNvCxnSpPr>
          <p:nvPr/>
        </p:nvCxnSpPr>
        <p:spPr>
          <a:xfrm>
            <a:off x="1601865" y="2016394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253B693-A864-3640-3CCB-8472DC80BD8D}"/>
              </a:ext>
            </a:extLst>
          </p:cNvPr>
          <p:cNvSpPr/>
          <p:nvPr/>
        </p:nvSpPr>
        <p:spPr>
          <a:xfrm>
            <a:off x="2412000" y="1746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DD04DF9-D904-765B-B50E-909BF368A91C}"/>
              </a:ext>
            </a:extLst>
          </p:cNvPr>
          <p:cNvSpPr/>
          <p:nvPr/>
        </p:nvSpPr>
        <p:spPr>
          <a:xfrm>
            <a:off x="2843999" y="1746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3ECC0BA-214D-C76C-2662-46ECFB2FD817}"/>
              </a:ext>
            </a:extLst>
          </p:cNvPr>
          <p:cNvSpPr/>
          <p:nvPr/>
        </p:nvSpPr>
        <p:spPr>
          <a:xfrm>
            <a:off x="1980000" y="1746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C3A7EDF-3F63-DC2F-A0A8-C19CEBE1EBD1}"/>
              </a:ext>
            </a:extLst>
          </p:cNvPr>
          <p:cNvSpPr/>
          <p:nvPr/>
        </p:nvSpPr>
        <p:spPr>
          <a:xfrm>
            <a:off x="2411865" y="1962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49F6A0D-4904-8F37-34D4-CA0CD9DE1213}"/>
              </a:ext>
            </a:extLst>
          </p:cNvPr>
          <p:cNvSpPr/>
          <p:nvPr/>
        </p:nvSpPr>
        <p:spPr>
          <a:xfrm>
            <a:off x="2843864" y="1962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361F2-89F0-330F-9904-C3F202629A00}"/>
              </a:ext>
            </a:extLst>
          </p:cNvPr>
          <p:cNvSpPr/>
          <p:nvPr/>
        </p:nvSpPr>
        <p:spPr>
          <a:xfrm>
            <a:off x="1979865" y="1962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6842406-DF34-8F99-EFB0-47277C33845C}"/>
              </a:ext>
            </a:extLst>
          </p:cNvPr>
          <p:cNvSpPr/>
          <p:nvPr/>
        </p:nvSpPr>
        <p:spPr>
          <a:xfrm>
            <a:off x="2411865" y="153025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F972B0-000C-2D03-DC7F-58286C8BAB4B}"/>
              </a:ext>
            </a:extLst>
          </p:cNvPr>
          <p:cNvSpPr/>
          <p:nvPr/>
        </p:nvSpPr>
        <p:spPr>
          <a:xfrm>
            <a:off x="2843864" y="153025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71EC16C-CF56-DCCF-2A86-A3F33DE3FCD0}"/>
              </a:ext>
            </a:extLst>
          </p:cNvPr>
          <p:cNvSpPr/>
          <p:nvPr/>
        </p:nvSpPr>
        <p:spPr>
          <a:xfrm>
            <a:off x="1979865" y="153025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A294F84-3D4E-C36B-396D-42C5BA3E87A7}"/>
              </a:ext>
            </a:extLst>
          </p:cNvPr>
          <p:cNvSpPr/>
          <p:nvPr/>
        </p:nvSpPr>
        <p:spPr>
          <a:xfrm>
            <a:off x="1548000" y="1746394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5D1BBA-A167-4850-E2E3-80EB18917A5E}"/>
              </a:ext>
            </a:extLst>
          </p:cNvPr>
          <p:cNvSpPr/>
          <p:nvPr/>
        </p:nvSpPr>
        <p:spPr>
          <a:xfrm>
            <a:off x="3275999" y="1746394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C527FB-82C4-A5A3-6BD3-7101D2CC2F83}"/>
              </a:ext>
            </a:extLst>
          </p:cNvPr>
          <p:cNvCxnSpPr>
            <a:cxnSpLocks/>
          </p:cNvCxnSpPr>
          <p:nvPr/>
        </p:nvCxnSpPr>
        <p:spPr>
          <a:xfrm>
            <a:off x="1602000" y="2862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1E1E72-F405-E035-FE71-669C48327073}"/>
              </a:ext>
            </a:extLst>
          </p:cNvPr>
          <p:cNvCxnSpPr>
            <a:cxnSpLocks/>
          </p:cNvCxnSpPr>
          <p:nvPr/>
        </p:nvCxnSpPr>
        <p:spPr>
          <a:xfrm>
            <a:off x="1602000" y="3078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E5A5CC3-0FF1-57BF-27C1-EC2EF5B9FC65}"/>
              </a:ext>
            </a:extLst>
          </p:cNvPr>
          <p:cNvSpPr/>
          <p:nvPr/>
        </p:nvSpPr>
        <p:spPr>
          <a:xfrm>
            <a:off x="2412000" y="2808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7049F4-6D80-F63D-1E75-C5AC2D8FBC90}"/>
              </a:ext>
            </a:extLst>
          </p:cNvPr>
          <p:cNvSpPr/>
          <p:nvPr/>
        </p:nvSpPr>
        <p:spPr>
          <a:xfrm>
            <a:off x="2843999" y="2808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B3F7536-A20F-9616-82B8-05DF516EFF1A}"/>
              </a:ext>
            </a:extLst>
          </p:cNvPr>
          <p:cNvSpPr/>
          <p:nvPr/>
        </p:nvSpPr>
        <p:spPr>
          <a:xfrm>
            <a:off x="1980000" y="2808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06462BF-D16B-70E6-4572-1DC91B4A71BD}"/>
              </a:ext>
            </a:extLst>
          </p:cNvPr>
          <p:cNvSpPr/>
          <p:nvPr/>
        </p:nvSpPr>
        <p:spPr>
          <a:xfrm>
            <a:off x="2412000" y="302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249534-6123-DCDE-E264-A50D375ECCE2}"/>
              </a:ext>
            </a:extLst>
          </p:cNvPr>
          <p:cNvSpPr/>
          <p:nvPr/>
        </p:nvSpPr>
        <p:spPr>
          <a:xfrm>
            <a:off x="2843999" y="302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FC45126-BFAE-71AE-C643-2B2587880930}"/>
              </a:ext>
            </a:extLst>
          </p:cNvPr>
          <p:cNvSpPr/>
          <p:nvPr/>
        </p:nvSpPr>
        <p:spPr>
          <a:xfrm>
            <a:off x="1980000" y="302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9543076-D976-D58D-D88D-A534F3B2BA76}"/>
              </a:ext>
            </a:extLst>
          </p:cNvPr>
          <p:cNvSpPr/>
          <p:nvPr/>
        </p:nvSpPr>
        <p:spPr>
          <a:xfrm>
            <a:off x="1547865" y="324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1EAD9E-1F4C-96EC-389E-FB5986301FE6}"/>
              </a:ext>
            </a:extLst>
          </p:cNvPr>
          <p:cNvSpPr/>
          <p:nvPr/>
        </p:nvSpPr>
        <p:spPr>
          <a:xfrm>
            <a:off x="2411865" y="324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421FB87-AB83-354C-691B-FDC51A8F5196}"/>
              </a:ext>
            </a:extLst>
          </p:cNvPr>
          <p:cNvSpPr/>
          <p:nvPr/>
        </p:nvSpPr>
        <p:spPr>
          <a:xfrm>
            <a:off x="3275864" y="324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813E15A-91C5-0B55-9D93-A3A58A1B113C}"/>
              </a:ext>
            </a:extLst>
          </p:cNvPr>
          <p:cNvSpPr/>
          <p:nvPr/>
        </p:nvSpPr>
        <p:spPr>
          <a:xfrm>
            <a:off x="2843864" y="324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7821F00-E67E-B2F0-34B8-BBD29D64137A}"/>
              </a:ext>
            </a:extLst>
          </p:cNvPr>
          <p:cNvSpPr/>
          <p:nvPr/>
        </p:nvSpPr>
        <p:spPr>
          <a:xfrm>
            <a:off x="1979865" y="324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6CED7AB-66D1-97B4-1327-A043111F1BB2}"/>
              </a:ext>
            </a:extLst>
          </p:cNvPr>
          <p:cNvSpPr/>
          <p:nvPr/>
        </p:nvSpPr>
        <p:spPr>
          <a:xfrm>
            <a:off x="1548000" y="280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0CF0E9E-FDD0-EC05-4056-A7451758CF08}"/>
              </a:ext>
            </a:extLst>
          </p:cNvPr>
          <p:cNvSpPr/>
          <p:nvPr/>
        </p:nvSpPr>
        <p:spPr>
          <a:xfrm>
            <a:off x="3275999" y="280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A26EDC6-C63C-BBF7-DE68-840B609C3ED4}"/>
              </a:ext>
            </a:extLst>
          </p:cNvPr>
          <p:cNvSpPr/>
          <p:nvPr/>
        </p:nvSpPr>
        <p:spPr>
          <a:xfrm>
            <a:off x="1548000" y="3024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B3AD025-6B08-17AE-AC21-A6E843BFD00F}"/>
              </a:ext>
            </a:extLst>
          </p:cNvPr>
          <p:cNvSpPr/>
          <p:nvPr/>
        </p:nvSpPr>
        <p:spPr>
          <a:xfrm>
            <a:off x="3275999" y="3024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0FB15E1-54BB-6B13-4A56-7D3FBD06D893}"/>
              </a:ext>
            </a:extLst>
          </p:cNvPr>
          <p:cNvSpPr/>
          <p:nvPr/>
        </p:nvSpPr>
        <p:spPr>
          <a:xfrm>
            <a:off x="1547865" y="1962394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95776C3-D1CE-58FB-F6AB-711F0973442D}"/>
              </a:ext>
            </a:extLst>
          </p:cNvPr>
          <p:cNvSpPr/>
          <p:nvPr/>
        </p:nvSpPr>
        <p:spPr>
          <a:xfrm>
            <a:off x="3275864" y="1962394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3B0BC81-6157-4320-9636-6DB9FDA7CACC}"/>
              </a:ext>
            </a:extLst>
          </p:cNvPr>
          <p:cNvSpPr/>
          <p:nvPr/>
        </p:nvSpPr>
        <p:spPr>
          <a:xfrm>
            <a:off x="1547865" y="1530259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02A2C58-1B00-2952-554C-AD110AFD986F}"/>
              </a:ext>
            </a:extLst>
          </p:cNvPr>
          <p:cNvSpPr/>
          <p:nvPr/>
        </p:nvSpPr>
        <p:spPr>
          <a:xfrm>
            <a:off x="3275864" y="1530259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6B53EC8-545B-5B86-3259-5788C19F0127}"/>
              </a:ext>
            </a:extLst>
          </p:cNvPr>
          <p:cNvCxnSpPr>
            <a:cxnSpLocks/>
          </p:cNvCxnSpPr>
          <p:nvPr/>
        </p:nvCxnSpPr>
        <p:spPr>
          <a:xfrm>
            <a:off x="1601865" y="522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7C1291-217D-638D-60E5-4914024ADE27}"/>
              </a:ext>
            </a:extLst>
          </p:cNvPr>
          <p:cNvCxnSpPr>
            <a:cxnSpLocks/>
          </p:cNvCxnSpPr>
          <p:nvPr/>
        </p:nvCxnSpPr>
        <p:spPr>
          <a:xfrm>
            <a:off x="1601865" y="738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BB707FA-472A-43D3-F05A-9D184333E964}"/>
              </a:ext>
            </a:extLst>
          </p:cNvPr>
          <p:cNvSpPr/>
          <p:nvPr/>
        </p:nvSpPr>
        <p:spPr>
          <a:xfrm>
            <a:off x="2412000" y="68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84ACC1-E234-73A5-2C88-1B22CCB18E3D}"/>
              </a:ext>
            </a:extLst>
          </p:cNvPr>
          <p:cNvSpPr/>
          <p:nvPr/>
        </p:nvSpPr>
        <p:spPr>
          <a:xfrm>
            <a:off x="2843999" y="68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6FCC033-80CD-E765-7734-CE6A613946B2}"/>
              </a:ext>
            </a:extLst>
          </p:cNvPr>
          <p:cNvSpPr/>
          <p:nvPr/>
        </p:nvSpPr>
        <p:spPr>
          <a:xfrm>
            <a:off x="1980000" y="68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8D223DA-D41B-70CC-E4F6-9A5F352233F6}"/>
              </a:ext>
            </a:extLst>
          </p:cNvPr>
          <p:cNvSpPr/>
          <p:nvPr/>
        </p:nvSpPr>
        <p:spPr>
          <a:xfrm>
            <a:off x="2412000" y="46786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A088B63-A238-9065-864A-C927DFBDD7F3}"/>
              </a:ext>
            </a:extLst>
          </p:cNvPr>
          <p:cNvSpPr/>
          <p:nvPr/>
        </p:nvSpPr>
        <p:spPr>
          <a:xfrm>
            <a:off x="2843999" y="46786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476D78-B0D5-AF58-E5BE-A23E68C27F13}"/>
              </a:ext>
            </a:extLst>
          </p:cNvPr>
          <p:cNvSpPr/>
          <p:nvPr/>
        </p:nvSpPr>
        <p:spPr>
          <a:xfrm>
            <a:off x="1980000" y="46786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2C6ED8E-2236-0EF3-FB96-5040E8A0ACA9}"/>
              </a:ext>
            </a:extLst>
          </p:cNvPr>
          <p:cNvSpPr/>
          <p:nvPr/>
        </p:nvSpPr>
        <p:spPr>
          <a:xfrm>
            <a:off x="1548000" y="684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048C333-0492-9DB4-1502-A8E77162C348}"/>
              </a:ext>
            </a:extLst>
          </p:cNvPr>
          <p:cNvSpPr/>
          <p:nvPr/>
        </p:nvSpPr>
        <p:spPr>
          <a:xfrm>
            <a:off x="3275999" y="684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D57164B-3F35-31FE-6D40-B787C85FE108}"/>
              </a:ext>
            </a:extLst>
          </p:cNvPr>
          <p:cNvSpPr/>
          <p:nvPr/>
        </p:nvSpPr>
        <p:spPr>
          <a:xfrm>
            <a:off x="1548000" y="252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73DF5F-DD95-7C8D-6357-6A9EC8CB884A}"/>
              </a:ext>
            </a:extLst>
          </p:cNvPr>
          <p:cNvSpPr/>
          <p:nvPr/>
        </p:nvSpPr>
        <p:spPr>
          <a:xfrm>
            <a:off x="2412000" y="252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917E2EE-4B45-1800-3320-AA11ED767D01}"/>
              </a:ext>
            </a:extLst>
          </p:cNvPr>
          <p:cNvSpPr/>
          <p:nvPr/>
        </p:nvSpPr>
        <p:spPr>
          <a:xfrm>
            <a:off x="3275999" y="252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64BD13-3534-B2D0-30AC-D069A26DECAD}"/>
              </a:ext>
            </a:extLst>
          </p:cNvPr>
          <p:cNvSpPr/>
          <p:nvPr/>
        </p:nvSpPr>
        <p:spPr>
          <a:xfrm>
            <a:off x="2843999" y="252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239E474-B0EF-37C5-7853-D99060BEDDCF}"/>
              </a:ext>
            </a:extLst>
          </p:cNvPr>
          <p:cNvSpPr/>
          <p:nvPr/>
        </p:nvSpPr>
        <p:spPr>
          <a:xfrm>
            <a:off x="1980000" y="252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0D1F9FF-21FD-181C-723C-51CA15D4AA5C}"/>
              </a:ext>
            </a:extLst>
          </p:cNvPr>
          <p:cNvSpPr/>
          <p:nvPr/>
        </p:nvSpPr>
        <p:spPr>
          <a:xfrm>
            <a:off x="1548000" y="467865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63D37C7-18DB-9D83-AB78-C7177F3FB8E1}"/>
              </a:ext>
            </a:extLst>
          </p:cNvPr>
          <p:cNvSpPr/>
          <p:nvPr/>
        </p:nvSpPr>
        <p:spPr>
          <a:xfrm>
            <a:off x="3275999" y="467865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A369C-2C5D-D135-36D7-0D09534D8EB9}"/>
              </a:ext>
            </a:extLst>
          </p:cNvPr>
          <p:cNvSpPr>
            <a:spLocks noChangeAspect="1"/>
          </p:cNvSpPr>
          <p:nvPr/>
        </p:nvSpPr>
        <p:spPr>
          <a:xfrm>
            <a:off x="1547865" y="900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ED638-7882-43B2-B9A4-C2B2C960B283}"/>
              </a:ext>
            </a:extLst>
          </p:cNvPr>
          <p:cNvSpPr>
            <a:spLocks noChangeAspect="1"/>
          </p:cNvSpPr>
          <p:nvPr/>
        </p:nvSpPr>
        <p:spPr>
          <a:xfrm>
            <a:off x="1547865" y="13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10566-D6EE-CBB4-AB4B-E32FF8A6A349}"/>
              </a:ext>
            </a:extLst>
          </p:cNvPr>
          <p:cNvSpPr>
            <a:spLocks noChangeAspect="1"/>
          </p:cNvSpPr>
          <p:nvPr/>
        </p:nvSpPr>
        <p:spPr>
          <a:xfrm>
            <a:off x="1979865" y="13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3C274-874C-090A-C9C6-838B89D13132}"/>
              </a:ext>
            </a:extLst>
          </p:cNvPr>
          <p:cNvSpPr>
            <a:spLocks noChangeAspect="1"/>
          </p:cNvSpPr>
          <p:nvPr/>
        </p:nvSpPr>
        <p:spPr>
          <a:xfrm>
            <a:off x="2411660" y="13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C739F9-6239-188B-14B6-BC6B5FE2B057}"/>
              </a:ext>
            </a:extLst>
          </p:cNvPr>
          <p:cNvSpPr>
            <a:spLocks noChangeAspect="1"/>
          </p:cNvSpPr>
          <p:nvPr/>
        </p:nvSpPr>
        <p:spPr>
          <a:xfrm>
            <a:off x="2843659" y="13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1E014-6923-7100-A8F9-FD4DD4CA4D54}"/>
              </a:ext>
            </a:extLst>
          </p:cNvPr>
          <p:cNvSpPr>
            <a:spLocks noChangeAspect="1"/>
          </p:cNvSpPr>
          <p:nvPr/>
        </p:nvSpPr>
        <p:spPr>
          <a:xfrm>
            <a:off x="3275454" y="13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E2E-023D-11DD-A1CB-EB945E55AF0B}"/>
              </a:ext>
            </a:extLst>
          </p:cNvPr>
          <p:cNvSpPr>
            <a:spLocks noChangeAspect="1"/>
          </p:cNvSpPr>
          <p:nvPr/>
        </p:nvSpPr>
        <p:spPr>
          <a:xfrm>
            <a:off x="1979865" y="900371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AA4C0D-3948-95B5-558E-FE5AB4738F9E}"/>
              </a:ext>
            </a:extLst>
          </p:cNvPr>
          <p:cNvSpPr>
            <a:spLocks noChangeAspect="1"/>
          </p:cNvSpPr>
          <p:nvPr/>
        </p:nvSpPr>
        <p:spPr>
          <a:xfrm>
            <a:off x="2412068" y="900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31C64F-0B82-3A71-ECB7-2B6A47F283E7}"/>
              </a:ext>
            </a:extLst>
          </p:cNvPr>
          <p:cNvSpPr>
            <a:spLocks noChangeAspect="1"/>
          </p:cNvSpPr>
          <p:nvPr/>
        </p:nvSpPr>
        <p:spPr>
          <a:xfrm>
            <a:off x="2843659" y="90006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B78CD-DC32-B7C1-2527-05231BD79F81}"/>
              </a:ext>
            </a:extLst>
          </p:cNvPr>
          <p:cNvSpPr>
            <a:spLocks noChangeAspect="1"/>
          </p:cNvSpPr>
          <p:nvPr/>
        </p:nvSpPr>
        <p:spPr>
          <a:xfrm>
            <a:off x="3275250" y="900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541AF3-2F38-8982-6FC8-0BB55FD4F64B}"/>
              </a:ext>
            </a:extLst>
          </p:cNvPr>
          <p:cNvSpPr>
            <a:spLocks noChangeAspect="1"/>
          </p:cNvSpPr>
          <p:nvPr/>
        </p:nvSpPr>
        <p:spPr>
          <a:xfrm>
            <a:off x="1548273" y="21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96BCDE-805B-B80F-15A2-969D1DA93DC7}"/>
              </a:ext>
            </a:extLst>
          </p:cNvPr>
          <p:cNvSpPr>
            <a:spLocks noChangeAspect="1"/>
          </p:cNvSpPr>
          <p:nvPr/>
        </p:nvSpPr>
        <p:spPr>
          <a:xfrm>
            <a:off x="1980273" y="21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7217C-C42A-C3A8-3B63-9F3FA0BF98FF}"/>
              </a:ext>
            </a:extLst>
          </p:cNvPr>
          <p:cNvSpPr>
            <a:spLocks noChangeAspect="1"/>
          </p:cNvSpPr>
          <p:nvPr/>
        </p:nvSpPr>
        <p:spPr>
          <a:xfrm>
            <a:off x="2412068" y="21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77A70D-F2B2-7361-3D4E-90147FCD43B4}"/>
              </a:ext>
            </a:extLst>
          </p:cNvPr>
          <p:cNvSpPr>
            <a:spLocks noChangeAspect="1"/>
          </p:cNvSpPr>
          <p:nvPr/>
        </p:nvSpPr>
        <p:spPr>
          <a:xfrm>
            <a:off x="2844067" y="21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C9B573-DFFC-9AFF-73C6-38466EF9E9BD}"/>
              </a:ext>
            </a:extLst>
          </p:cNvPr>
          <p:cNvSpPr>
            <a:spLocks noChangeAspect="1"/>
          </p:cNvSpPr>
          <p:nvPr/>
        </p:nvSpPr>
        <p:spPr>
          <a:xfrm>
            <a:off x="3275862" y="21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38C36A-035F-9513-832E-C3122711AA0C}"/>
              </a:ext>
            </a:extLst>
          </p:cNvPr>
          <p:cNvSpPr>
            <a:spLocks noChangeAspect="1"/>
          </p:cNvSpPr>
          <p:nvPr/>
        </p:nvSpPr>
        <p:spPr>
          <a:xfrm>
            <a:off x="1548344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07690-FAED-992B-953D-C5718562280F}"/>
              </a:ext>
            </a:extLst>
          </p:cNvPr>
          <p:cNvSpPr>
            <a:spLocks noChangeAspect="1"/>
          </p:cNvSpPr>
          <p:nvPr/>
        </p:nvSpPr>
        <p:spPr>
          <a:xfrm>
            <a:off x="1980344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14D110-6FEF-792E-AAAB-707EDB083071}"/>
              </a:ext>
            </a:extLst>
          </p:cNvPr>
          <p:cNvSpPr>
            <a:spLocks noChangeAspect="1"/>
          </p:cNvSpPr>
          <p:nvPr/>
        </p:nvSpPr>
        <p:spPr>
          <a:xfrm>
            <a:off x="2412139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B87A56-ABBC-4262-F6B7-A102FB748EA6}"/>
              </a:ext>
            </a:extLst>
          </p:cNvPr>
          <p:cNvSpPr>
            <a:spLocks noChangeAspect="1"/>
          </p:cNvSpPr>
          <p:nvPr/>
        </p:nvSpPr>
        <p:spPr>
          <a:xfrm>
            <a:off x="2844138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9F4B4E-845B-CFE9-FA27-6B7ACC26EDC3}"/>
              </a:ext>
            </a:extLst>
          </p:cNvPr>
          <p:cNvSpPr>
            <a:spLocks noChangeAspect="1"/>
          </p:cNvSpPr>
          <p:nvPr/>
        </p:nvSpPr>
        <p:spPr>
          <a:xfrm>
            <a:off x="3275933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8396AC-7421-8781-FD0B-2321CDC824BE}"/>
              </a:ext>
            </a:extLst>
          </p:cNvPr>
          <p:cNvSpPr txBox="1"/>
          <p:nvPr/>
        </p:nvSpPr>
        <p:spPr>
          <a:xfrm>
            <a:off x="815050" y="1878755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iStart</a:t>
            </a:r>
            <a:endParaRPr lang="en-US" sz="1200" dirty="0">
              <a:solidFill>
                <a:srgbClr val="0000C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69CB91-2A7B-0DCA-200F-96D4E086546B}"/>
              </a:ext>
            </a:extLst>
          </p:cNvPr>
          <p:cNvSpPr txBox="1"/>
          <p:nvPr/>
        </p:nvSpPr>
        <p:spPr>
          <a:xfrm>
            <a:off x="815050" y="1444092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iEnd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FF1CD7F-A7C0-35E8-A61D-FB70FED9469D}"/>
              </a:ext>
            </a:extLst>
          </p:cNvPr>
          <p:cNvSpPr/>
          <p:nvPr/>
        </p:nvSpPr>
        <p:spPr>
          <a:xfrm>
            <a:off x="1440000" y="1495424"/>
            <a:ext cx="2051999" cy="1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ABEC30F-23B9-B7F5-7652-5D54F7330117}"/>
              </a:ext>
            </a:extLst>
          </p:cNvPr>
          <p:cNvSpPr/>
          <p:nvPr/>
        </p:nvSpPr>
        <p:spPr>
          <a:xfrm>
            <a:off x="1440000" y="864000"/>
            <a:ext cx="2051999" cy="1800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D857C05-E766-0FC8-A302-BFB3224F09EC}"/>
              </a:ext>
            </a:extLst>
          </p:cNvPr>
          <p:cNvSpPr/>
          <p:nvPr/>
        </p:nvSpPr>
        <p:spPr>
          <a:xfrm>
            <a:off x="1440000" y="1926000"/>
            <a:ext cx="2051999" cy="180000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4AA4C75-2C81-0CAF-FE41-EC9CB8A1DA26}"/>
              </a:ext>
            </a:extLst>
          </p:cNvPr>
          <p:cNvSpPr/>
          <p:nvPr/>
        </p:nvSpPr>
        <p:spPr>
          <a:xfrm>
            <a:off x="1440000" y="2556000"/>
            <a:ext cx="2051999" cy="180000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B9757B5D-01EE-A99D-6DA5-3BFA86DB4226}"/>
              </a:ext>
            </a:extLst>
          </p:cNvPr>
          <p:cNvSpPr/>
          <p:nvPr/>
        </p:nvSpPr>
        <p:spPr>
          <a:xfrm rot="10800000">
            <a:off x="1170000" y="953662"/>
            <a:ext cx="540000" cy="630000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c 116">
            <a:extLst>
              <a:ext uri="{FF2B5EF4-FFF2-40B4-BE49-F238E27FC236}">
                <a16:creationId xmlns:a16="http://schemas.microsoft.com/office/drawing/2014/main" id="{BD85D889-694D-286D-EFCF-B0804EC89C8B}"/>
              </a:ext>
            </a:extLst>
          </p:cNvPr>
          <p:cNvSpPr/>
          <p:nvPr/>
        </p:nvSpPr>
        <p:spPr>
          <a:xfrm rot="10800000">
            <a:off x="1170000" y="2016000"/>
            <a:ext cx="540000" cy="630000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0000C8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79AE44-8E25-63B2-5521-5C35895681A0}"/>
              </a:ext>
            </a:extLst>
          </p:cNvPr>
          <p:cNvSpPr/>
          <p:nvPr/>
        </p:nvSpPr>
        <p:spPr>
          <a:xfrm>
            <a:off x="54451" y="2700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547ED9-F69B-3A51-6757-0663A8E7E815}"/>
              </a:ext>
            </a:extLst>
          </p:cNvPr>
          <p:cNvSpPr txBox="1"/>
          <p:nvPr/>
        </p:nvSpPr>
        <p:spPr>
          <a:xfrm>
            <a:off x="180000" y="2610000"/>
            <a:ext cx="1163938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node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068533-8EEB-4C58-EB26-41043F106481}"/>
              </a:ext>
            </a:extLst>
          </p:cNvPr>
          <p:cNvSpPr/>
          <p:nvPr/>
        </p:nvSpPr>
        <p:spPr>
          <a:xfrm>
            <a:off x="54451" y="298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A8E792-2DD5-1C7D-731E-92337812BDF8}"/>
              </a:ext>
            </a:extLst>
          </p:cNvPr>
          <p:cNvSpPr txBox="1"/>
          <p:nvPr/>
        </p:nvSpPr>
        <p:spPr>
          <a:xfrm>
            <a:off x="180000" y="2898000"/>
            <a:ext cx="1324755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node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7180F0-28BF-4864-D532-AB6D3CEFCAFF}"/>
              </a:ext>
            </a:extLst>
          </p:cNvPr>
          <p:cNvSpPr>
            <a:spLocks noChangeAspect="1"/>
          </p:cNvSpPr>
          <p:nvPr/>
        </p:nvSpPr>
        <p:spPr>
          <a:xfrm>
            <a:off x="54451" y="3276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1C26EF-BAD5-4AC1-FCF7-FFEAD8B61A0B}"/>
              </a:ext>
            </a:extLst>
          </p:cNvPr>
          <p:cNvSpPr txBox="1"/>
          <p:nvPr/>
        </p:nvSpPr>
        <p:spPr>
          <a:xfrm>
            <a:off x="180000" y="3186000"/>
            <a:ext cx="1324755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F96637-944F-7523-649A-DC9ED236D27E}"/>
              </a:ext>
            </a:extLst>
          </p:cNvPr>
          <p:cNvSpPr/>
          <p:nvPr/>
        </p:nvSpPr>
        <p:spPr>
          <a:xfrm>
            <a:off x="72071" y="360000"/>
            <a:ext cx="288000" cy="144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14AD7F-248A-5A05-E773-AFBC29B6F1FB}"/>
              </a:ext>
            </a:extLst>
          </p:cNvPr>
          <p:cNvSpPr txBox="1"/>
          <p:nvPr/>
        </p:nvSpPr>
        <p:spPr>
          <a:xfrm>
            <a:off x="360000" y="288000"/>
            <a:ext cx="1163938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C4B434B-2DB0-3923-A55D-E782817911B6}"/>
              </a:ext>
            </a:extLst>
          </p:cNvPr>
          <p:cNvSpPr/>
          <p:nvPr/>
        </p:nvSpPr>
        <p:spPr>
          <a:xfrm>
            <a:off x="72071" y="720000"/>
            <a:ext cx="288000" cy="14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9A350D3-2EF5-A4C2-8AD6-B225BDEAC1FF}"/>
              </a:ext>
            </a:extLst>
          </p:cNvPr>
          <p:cNvSpPr txBox="1"/>
          <p:nvPr/>
        </p:nvSpPr>
        <p:spPr>
          <a:xfrm>
            <a:off x="360000" y="648000"/>
            <a:ext cx="1163938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472F866-B4D9-81D6-DD6B-DDFF02534290}"/>
              </a:ext>
            </a:extLst>
          </p:cNvPr>
          <p:cNvSpPr/>
          <p:nvPr/>
        </p:nvSpPr>
        <p:spPr>
          <a:xfrm>
            <a:off x="72071" y="1080000"/>
            <a:ext cx="288000" cy="14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9B00B2-F4E2-3EED-80AB-6972B115DFE2}"/>
              </a:ext>
            </a:extLst>
          </p:cNvPr>
          <p:cNvSpPr txBox="1"/>
          <p:nvPr/>
        </p:nvSpPr>
        <p:spPr>
          <a:xfrm>
            <a:off x="360000" y="1008000"/>
            <a:ext cx="1163938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0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E18F9BF-1650-73D4-94C2-A0B5D474086D}"/>
              </a:ext>
            </a:extLst>
          </p:cNvPr>
          <p:cNvSpPr/>
          <p:nvPr/>
        </p:nvSpPr>
        <p:spPr>
          <a:xfrm>
            <a:off x="1440000" y="648000"/>
            <a:ext cx="2051999" cy="180000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B8B1AE3-FDD0-E0D1-16BA-6558920247EC}"/>
              </a:ext>
            </a:extLst>
          </p:cNvPr>
          <p:cNvSpPr/>
          <p:nvPr/>
        </p:nvSpPr>
        <p:spPr>
          <a:xfrm>
            <a:off x="1440000" y="1278000"/>
            <a:ext cx="2051999" cy="180000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3784D089-C8BF-E007-F265-5D56B07980FB}"/>
              </a:ext>
            </a:extLst>
          </p:cNvPr>
          <p:cNvSpPr/>
          <p:nvPr/>
        </p:nvSpPr>
        <p:spPr>
          <a:xfrm rot="10800000">
            <a:off x="1169645" y="738000"/>
            <a:ext cx="540000" cy="630000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0000C8"/>
            </a:solidFill>
            <a:prstDash val="lgDash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FA744A5-F9B1-9687-81BF-A155063E7EB2}"/>
              </a:ext>
            </a:extLst>
          </p:cNvPr>
          <p:cNvSpPr/>
          <p:nvPr/>
        </p:nvSpPr>
        <p:spPr>
          <a:xfrm>
            <a:off x="1440000" y="2772000"/>
            <a:ext cx="2051999" cy="1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148968A1-68BF-C5E5-CAD4-130A56A93D08}"/>
              </a:ext>
            </a:extLst>
          </p:cNvPr>
          <p:cNvSpPr/>
          <p:nvPr/>
        </p:nvSpPr>
        <p:spPr>
          <a:xfrm rot="10800000">
            <a:off x="1170000" y="2232000"/>
            <a:ext cx="540000" cy="630000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C00000"/>
            </a:solidFill>
            <a:prstDash val="lgDash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C5B1B7E-5A00-BB37-6AA6-99061B6AFAD5}"/>
              </a:ext>
            </a:extLst>
          </p:cNvPr>
          <p:cNvSpPr/>
          <p:nvPr/>
        </p:nvSpPr>
        <p:spPr>
          <a:xfrm>
            <a:off x="1440000" y="2142000"/>
            <a:ext cx="2051999" cy="1800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BA6CE07-3F00-78BE-CFAD-EF6941F8EA4F}"/>
              </a:ext>
            </a:extLst>
          </p:cNvPr>
          <p:cNvSpPr/>
          <p:nvPr/>
        </p:nvSpPr>
        <p:spPr>
          <a:xfrm>
            <a:off x="196966" y="2358000"/>
            <a:ext cx="1044000" cy="104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6198C80-5A8D-B4EA-275F-87F86E1485A9}"/>
              </a:ext>
            </a:extLst>
          </p:cNvPr>
          <p:cNvSpPr>
            <a:spLocks noChangeAspect="1"/>
          </p:cNvSpPr>
          <p:nvPr/>
        </p:nvSpPr>
        <p:spPr>
          <a:xfrm>
            <a:off x="1278761" y="2358000"/>
            <a:ext cx="1044000" cy="104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86AA25-A6FA-68F4-BB3D-2F48C68E5246}"/>
              </a:ext>
            </a:extLst>
          </p:cNvPr>
          <p:cNvSpPr>
            <a:spLocks noChangeAspect="1"/>
          </p:cNvSpPr>
          <p:nvPr/>
        </p:nvSpPr>
        <p:spPr>
          <a:xfrm>
            <a:off x="2358000" y="2358000"/>
            <a:ext cx="1044000" cy="1044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F45B943-4E28-9E6D-23CE-2C6F060944BC}"/>
              </a:ext>
            </a:extLst>
          </p:cNvPr>
          <p:cNvSpPr/>
          <p:nvPr/>
        </p:nvSpPr>
        <p:spPr>
          <a:xfrm>
            <a:off x="198000" y="1277223"/>
            <a:ext cx="1044000" cy="1044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E9605B4-BC8E-D1E1-C190-560D045761A0}"/>
              </a:ext>
            </a:extLst>
          </p:cNvPr>
          <p:cNvSpPr/>
          <p:nvPr/>
        </p:nvSpPr>
        <p:spPr>
          <a:xfrm>
            <a:off x="1278000" y="1278000"/>
            <a:ext cx="1044000" cy="1044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F524781-AED4-BA94-0D02-392DAF8E8B4C}"/>
              </a:ext>
            </a:extLst>
          </p:cNvPr>
          <p:cNvSpPr>
            <a:spLocks noChangeAspect="1"/>
          </p:cNvSpPr>
          <p:nvPr/>
        </p:nvSpPr>
        <p:spPr>
          <a:xfrm>
            <a:off x="2356900" y="1278225"/>
            <a:ext cx="1044000" cy="104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32ED4E7-4695-CBA2-E812-2398102B5E81}"/>
              </a:ext>
            </a:extLst>
          </p:cNvPr>
          <p:cNvSpPr/>
          <p:nvPr/>
        </p:nvSpPr>
        <p:spPr>
          <a:xfrm>
            <a:off x="198592" y="198000"/>
            <a:ext cx="1044000" cy="1044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5FC580-8CDE-AF73-8C4E-E7BED4E04DB8}"/>
              </a:ext>
            </a:extLst>
          </p:cNvPr>
          <p:cNvSpPr/>
          <p:nvPr/>
        </p:nvSpPr>
        <p:spPr>
          <a:xfrm>
            <a:off x="1277467" y="198000"/>
            <a:ext cx="1044000" cy="1044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F31084-DDC2-3721-E20F-B590B5451DC1}"/>
              </a:ext>
            </a:extLst>
          </p:cNvPr>
          <p:cNvSpPr/>
          <p:nvPr/>
        </p:nvSpPr>
        <p:spPr>
          <a:xfrm>
            <a:off x="2358000" y="198000"/>
            <a:ext cx="1044000" cy="1044000"/>
          </a:xfrm>
          <a:prstGeom prst="rect">
            <a:avLst/>
          </a:prstGeom>
          <a:solidFill>
            <a:srgbClr val="FF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1080114" y="360225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800113" y="360225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2520113" y="360450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360115" y="72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360115" y="108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360115" y="1440001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360115" y="1800450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360115" y="216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360340" y="252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360340" y="288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360115" y="360450"/>
            <a:ext cx="2879997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5A9BEA-57D8-1835-2CD3-796A782D5C23}"/>
              </a:ext>
            </a:extLst>
          </p:cNvPr>
          <p:cNvSpPr/>
          <p:nvPr/>
        </p:nvSpPr>
        <p:spPr>
          <a:xfrm>
            <a:off x="1710338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430337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DA97EC-2136-7B29-8657-87706A63F0E5}"/>
              </a:ext>
            </a:extLst>
          </p:cNvPr>
          <p:cNvSpPr/>
          <p:nvPr/>
        </p:nvSpPr>
        <p:spPr>
          <a:xfrm>
            <a:off x="990339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3B7AD9-BB0E-06EA-3CF4-1C3307FA360B}"/>
              </a:ext>
            </a:extLst>
          </p:cNvPr>
          <p:cNvSpPr/>
          <p:nvPr/>
        </p:nvSpPr>
        <p:spPr>
          <a:xfrm>
            <a:off x="1710338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1E3A5-1283-682F-AD95-10C265006F00}"/>
              </a:ext>
            </a:extLst>
          </p:cNvPr>
          <p:cNvSpPr/>
          <p:nvPr/>
        </p:nvSpPr>
        <p:spPr>
          <a:xfrm>
            <a:off x="2430337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25487-E120-ABBD-CC59-39415EE5018C}"/>
              </a:ext>
            </a:extLst>
          </p:cNvPr>
          <p:cNvSpPr/>
          <p:nvPr/>
        </p:nvSpPr>
        <p:spPr>
          <a:xfrm>
            <a:off x="990339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5B5E9-8298-B361-5740-90CAC8FC5500}"/>
              </a:ext>
            </a:extLst>
          </p:cNvPr>
          <p:cNvSpPr/>
          <p:nvPr/>
        </p:nvSpPr>
        <p:spPr>
          <a:xfrm>
            <a:off x="1710338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B032D6-CCED-DF15-46BA-DDB6240E38AA}"/>
              </a:ext>
            </a:extLst>
          </p:cNvPr>
          <p:cNvSpPr/>
          <p:nvPr/>
        </p:nvSpPr>
        <p:spPr>
          <a:xfrm>
            <a:off x="2430337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990339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0695BE-7550-80B5-994A-D745D965FCE4}"/>
              </a:ext>
            </a:extLst>
          </p:cNvPr>
          <p:cNvSpPr/>
          <p:nvPr/>
        </p:nvSpPr>
        <p:spPr>
          <a:xfrm>
            <a:off x="1710338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430337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7FE5B1-0507-F138-0068-FD123419E059}"/>
              </a:ext>
            </a:extLst>
          </p:cNvPr>
          <p:cNvSpPr/>
          <p:nvPr/>
        </p:nvSpPr>
        <p:spPr>
          <a:xfrm>
            <a:off x="990339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F83E7-2708-5A09-5B4A-5952C847B37B}"/>
              </a:ext>
            </a:extLst>
          </p:cNvPr>
          <p:cNvSpPr/>
          <p:nvPr/>
        </p:nvSpPr>
        <p:spPr>
          <a:xfrm>
            <a:off x="1710114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31514-5C22-6574-05FC-2FB7F0F373E1}"/>
              </a:ext>
            </a:extLst>
          </p:cNvPr>
          <p:cNvSpPr/>
          <p:nvPr/>
        </p:nvSpPr>
        <p:spPr>
          <a:xfrm>
            <a:off x="2430113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42A2DF-6819-C74F-5653-B4033680F64A}"/>
              </a:ext>
            </a:extLst>
          </p:cNvPr>
          <p:cNvSpPr/>
          <p:nvPr/>
        </p:nvSpPr>
        <p:spPr>
          <a:xfrm>
            <a:off x="990114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606035-7AB4-1616-69D9-F8AAC3EDA61C}"/>
              </a:ext>
            </a:extLst>
          </p:cNvPr>
          <p:cNvSpPr/>
          <p:nvPr/>
        </p:nvSpPr>
        <p:spPr>
          <a:xfrm>
            <a:off x="1710114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F60BC7-82A5-8615-BC0A-56D08420EAF1}"/>
              </a:ext>
            </a:extLst>
          </p:cNvPr>
          <p:cNvSpPr/>
          <p:nvPr/>
        </p:nvSpPr>
        <p:spPr>
          <a:xfrm>
            <a:off x="2430113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8D5679-49BD-7879-F598-F71F6CEE2AF5}"/>
              </a:ext>
            </a:extLst>
          </p:cNvPr>
          <p:cNvSpPr/>
          <p:nvPr/>
        </p:nvSpPr>
        <p:spPr>
          <a:xfrm>
            <a:off x="990114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DA0B4D-77F4-44C6-867D-67C9F2EF037E}"/>
              </a:ext>
            </a:extLst>
          </p:cNvPr>
          <p:cNvSpPr/>
          <p:nvPr/>
        </p:nvSpPr>
        <p:spPr>
          <a:xfrm>
            <a:off x="1710338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CF76D4-E3A6-F493-63DA-906BCCA91740}"/>
              </a:ext>
            </a:extLst>
          </p:cNvPr>
          <p:cNvSpPr/>
          <p:nvPr/>
        </p:nvSpPr>
        <p:spPr>
          <a:xfrm>
            <a:off x="2430337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990339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855D2A-46F4-B51F-B031-6725BDB3F40C}"/>
              </a:ext>
            </a:extLst>
          </p:cNvPr>
          <p:cNvSpPr/>
          <p:nvPr/>
        </p:nvSpPr>
        <p:spPr>
          <a:xfrm>
            <a:off x="270115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A65158-5412-A05C-388E-B61E4E9A1B48}"/>
              </a:ext>
            </a:extLst>
          </p:cNvPr>
          <p:cNvSpPr/>
          <p:nvPr/>
        </p:nvSpPr>
        <p:spPr>
          <a:xfrm>
            <a:off x="1710113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09463-6658-9154-5385-3C660AB7BC4D}"/>
              </a:ext>
            </a:extLst>
          </p:cNvPr>
          <p:cNvSpPr/>
          <p:nvPr/>
        </p:nvSpPr>
        <p:spPr>
          <a:xfrm>
            <a:off x="3150111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C3D1B5-4250-05B6-293E-46458AF15C4A}"/>
              </a:ext>
            </a:extLst>
          </p:cNvPr>
          <p:cNvSpPr/>
          <p:nvPr/>
        </p:nvSpPr>
        <p:spPr>
          <a:xfrm>
            <a:off x="2430112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7D7049-5DFD-2A45-234A-BB9B0C79A18C}"/>
              </a:ext>
            </a:extLst>
          </p:cNvPr>
          <p:cNvSpPr/>
          <p:nvPr/>
        </p:nvSpPr>
        <p:spPr>
          <a:xfrm>
            <a:off x="990114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D91BBD-0892-F20B-C168-AC4C50BF79D7}"/>
              </a:ext>
            </a:extLst>
          </p:cNvPr>
          <p:cNvSpPr/>
          <p:nvPr/>
        </p:nvSpPr>
        <p:spPr>
          <a:xfrm>
            <a:off x="270340" y="243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5B43DE-5323-6822-E5A4-00E588A8AAD8}"/>
              </a:ext>
            </a:extLst>
          </p:cNvPr>
          <p:cNvSpPr/>
          <p:nvPr/>
        </p:nvSpPr>
        <p:spPr>
          <a:xfrm>
            <a:off x="3150336" y="243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D466DF-6183-F08A-79E7-BE823E98EF7D}"/>
              </a:ext>
            </a:extLst>
          </p:cNvPr>
          <p:cNvSpPr/>
          <p:nvPr/>
        </p:nvSpPr>
        <p:spPr>
          <a:xfrm>
            <a:off x="270340" y="171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AC6FB-54C3-40B2-9227-3AB63EA4C265}"/>
              </a:ext>
            </a:extLst>
          </p:cNvPr>
          <p:cNvSpPr/>
          <p:nvPr/>
        </p:nvSpPr>
        <p:spPr>
          <a:xfrm>
            <a:off x="3150336" y="171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526924-FEFD-1EC1-7340-F98B7510F33F}"/>
              </a:ext>
            </a:extLst>
          </p:cNvPr>
          <p:cNvSpPr/>
          <p:nvPr/>
        </p:nvSpPr>
        <p:spPr>
          <a:xfrm>
            <a:off x="270340" y="9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E7F464-ED47-1D3B-8FA3-3540E5163F80}"/>
              </a:ext>
            </a:extLst>
          </p:cNvPr>
          <p:cNvSpPr/>
          <p:nvPr/>
        </p:nvSpPr>
        <p:spPr>
          <a:xfrm>
            <a:off x="3150336" y="9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D7CCCA-A15D-748C-DABA-2DA029876F14}"/>
              </a:ext>
            </a:extLst>
          </p:cNvPr>
          <p:cNvSpPr/>
          <p:nvPr/>
        </p:nvSpPr>
        <p:spPr>
          <a:xfrm>
            <a:off x="270340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CFA396-24DF-B3B7-D7C1-3F934668E41E}"/>
              </a:ext>
            </a:extLst>
          </p:cNvPr>
          <p:cNvSpPr/>
          <p:nvPr/>
        </p:nvSpPr>
        <p:spPr>
          <a:xfrm>
            <a:off x="1710338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F1F81A-C265-634F-A415-3A8C417CE39C}"/>
              </a:ext>
            </a:extLst>
          </p:cNvPr>
          <p:cNvSpPr/>
          <p:nvPr/>
        </p:nvSpPr>
        <p:spPr>
          <a:xfrm>
            <a:off x="3150336" y="270225"/>
            <a:ext cx="179774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F1B56A-EF41-18E9-0F87-0B4AEA1C4135}"/>
              </a:ext>
            </a:extLst>
          </p:cNvPr>
          <p:cNvSpPr/>
          <p:nvPr/>
        </p:nvSpPr>
        <p:spPr>
          <a:xfrm>
            <a:off x="2430337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2B94D5-8E81-6A10-2B98-2E2BC4E1F341}"/>
              </a:ext>
            </a:extLst>
          </p:cNvPr>
          <p:cNvSpPr/>
          <p:nvPr/>
        </p:nvSpPr>
        <p:spPr>
          <a:xfrm>
            <a:off x="990339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2E9865-9DB4-3B37-C14A-E1621D9FCF2C}"/>
              </a:ext>
            </a:extLst>
          </p:cNvPr>
          <p:cNvSpPr/>
          <p:nvPr/>
        </p:nvSpPr>
        <p:spPr>
          <a:xfrm>
            <a:off x="270340" y="27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8978F6-AC6F-EEA5-B7AA-5DCCCAB5800A}"/>
              </a:ext>
            </a:extLst>
          </p:cNvPr>
          <p:cNvSpPr/>
          <p:nvPr/>
        </p:nvSpPr>
        <p:spPr>
          <a:xfrm>
            <a:off x="3150336" y="27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BAF5E7-5824-6B1E-806F-A2AF1265E49A}"/>
              </a:ext>
            </a:extLst>
          </p:cNvPr>
          <p:cNvSpPr/>
          <p:nvPr/>
        </p:nvSpPr>
        <p:spPr>
          <a:xfrm>
            <a:off x="270115" y="20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F936C3-085C-74FF-C0AB-97DF6B87A239}"/>
              </a:ext>
            </a:extLst>
          </p:cNvPr>
          <p:cNvSpPr/>
          <p:nvPr/>
        </p:nvSpPr>
        <p:spPr>
          <a:xfrm>
            <a:off x="3150111" y="20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546FCC-BAD2-18DF-3043-6392609B6CE1}"/>
              </a:ext>
            </a:extLst>
          </p:cNvPr>
          <p:cNvSpPr/>
          <p:nvPr/>
        </p:nvSpPr>
        <p:spPr>
          <a:xfrm>
            <a:off x="270115" y="135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6A0BC8-4CCE-5C5E-B00E-3B56B6F1227E}"/>
              </a:ext>
            </a:extLst>
          </p:cNvPr>
          <p:cNvSpPr/>
          <p:nvPr/>
        </p:nvSpPr>
        <p:spPr>
          <a:xfrm>
            <a:off x="3150111" y="135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D8B551-CCA6-6F67-0D0D-3BC956604533}"/>
              </a:ext>
            </a:extLst>
          </p:cNvPr>
          <p:cNvSpPr/>
          <p:nvPr/>
        </p:nvSpPr>
        <p:spPr>
          <a:xfrm>
            <a:off x="270340" y="63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40B059-54F2-8062-F537-FA0F203359C0}"/>
              </a:ext>
            </a:extLst>
          </p:cNvPr>
          <p:cNvSpPr/>
          <p:nvPr/>
        </p:nvSpPr>
        <p:spPr>
          <a:xfrm>
            <a:off x="3150336" y="63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6A59C8-6A6E-51FE-C872-CA47B0756149}"/>
              </a:ext>
            </a:extLst>
          </p:cNvPr>
          <p:cNvGrpSpPr/>
          <p:nvPr/>
        </p:nvGrpSpPr>
        <p:grpSpPr>
          <a:xfrm>
            <a:off x="629888" y="270225"/>
            <a:ext cx="180225" cy="3060000"/>
            <a:chOff x="1142514" y="422625"/>
            <a:chExt cx="180225" cy="30600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D8A5ABA-FDB8-CE29-4F9F-2ADAA3A1AEE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53ED08-5CB8-A060-4417-B821025D0BDE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14ED8F2-206D-AB26-186F-06C7C36D882A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CD8CCFB-2F40-106C-CDBE-6A83FE11E894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E9C8B6-3391-9CF3-298F-90B1255C1E59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3599C6-CE3B-89EC-41E6-CDF5EE3A6E71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51797C4-5CB8-1053-643B-87F330CDDC42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D25771-939C-AC2F-8CA0-5361D1FC5318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7DA3D9-966F-5499-179D-D643AC745F21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F51193A-40BF-496C-8317-73AE6E4C3034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C85CC9-1763-FBF5-E284-1332A350CB16}"/>
              </a:ext>
            </a:extLst>
          </p:cNvPr>
          <p:cNvGrpSpPr/>
          <p:nvPr/>
        </p:nvGrpSpPr>
        <p:grpSpPr>
          <a:xfrm>
            <a:off x="1349549" y="270225"/>
            <a:ext cx="180225" cy="3060000"/>
            <a:chOff x="1142514" y="422625"/>
            <a:chExt cx="180225" cy="3060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4A7B434-938F-1124-6C5C-EB61C48133EE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F1AED4-187D-8998-8374-29395B4A3499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832A26-7E74-531B-0B20-533F1D98C4A6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77334EC-7709-69A0-9F43-F149FD210EDE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3847B19-BF34-7D28-CA1A-16EEB28543E5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6B4269A-1E0C-B417-CD7E-FA6D8D58043C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0A9B8A1-DF8A-9FE5-4F6A-FB41459AB709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65EB93-586D-2790-7ABC-F522303D7C26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2FF3B93-3B4C-396C-AF0D-E344C7A2E4FB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5A4497F-E1EC-3EAA-E125-5808A9DB179C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1F1149A-20F8-D982-4226-6D32C95B129D}"/>
              </a:ext>
            </a:extLst>
          </p:cNvPr>
          <p:cNvGrpSpPr/>
          <p:nvPr/>
        </p:nvGrpSpPr>
        <p:grpSpPr>
          <a:xfrm>
            <a:off x="2069325" y="270225"/>
            <a:ext cx="180225" cy="3060000"/>
            <a:chOff x="1142514" y="422625"/>
            <a:chExt cx="180225" cy="3060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44ABA76-A648-9BF9-42F8-46FF6C773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2149C6A-9400-AC94-43E4-9E635C7CA2E1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58496DE-FB24-628B-A5CE-7C8F15804505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35B7136-E83F-3847-705B-F89C89A0360A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2CC71A-EF40-13C3-B048-FBBEA715D7AE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78FFD82-B37A-3A5A-E40A-65F12A8120A1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74F267A-34BA-F469-9B8D-C1A635C0AED8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618509-D6B7-C7C5-92B8-9BB3828B252D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78EB379-DEC9-A964-E5A7-EC4CACADDB53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3B6D295-7F1F-6B61-EBF7-516DC93B6DB3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B92DD35-5BDA-2308-3261-378A3014C05F}"/>
              </a:ext>
            </a:extLst>
          </p:cNvPr>
          <p:cNvGrpSpPr/>
          <p:nvPr/>
        </p:nvGrpSpPr>
        <p:grpSpPr>
          <a:xfrm>
            <a:off x="2790000" y="270225"/>
            <a:ext cx="180225" cy="3060000"/>
            <a:chOff x="1142514" y="422625"/>
            <a:chExt cx="180225" cy="30600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C957E2-89DB-A65B-C5E8-B66AD384C06D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B41E9E-2000-D315-F53F-DF0995617D16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F699F8-B81B-828B-1057-7B67E2AE4ABF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60BE660-80C3-B618-0C1D-4570EC1F3808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37079E-5B0B-D125-4997-A421DE0424E4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9608EF2-AB98-BE32-F5A4-583381903FEF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9AA887-7754-F26D-0420-3D76A9AEA720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DC4BFC9-9022-5F8B-07F1-7BFD9528706F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2EEAA56-E129-AB37-0F77-7E844F16454D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81F16C0-4C4D-502D-96FE-B7FD7317C777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32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BA6CE07-3F00-78BE-CFAD-EF6941F8EA4F}"/>
              </a:ext>
            </a:extLst>
          </p:cNvPr>
          <p:cNvSpPr/>
          <p:nvPr/>
        </p:nvSpPr>
        <p:spPr>
          <a:xfrm>
            <a:off x="216000" y="1620000"/>
            <a:ext cx="1764000" cy="176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6198C80-5A8D-B4EA-275F-87F86E1485A9}"/>
              </a:ext>
            </a:extLst>
          </p:cNvPr>
          <p:cNvSpPr>
            <a:spLocks/>
          </p:cNvSpPr>
          <p:nvPr/>
        </p:nvSpPr>
        <p:spPr>
          <a:xfrm>
            <a:off x="2016056" y="1619999"/>
            <a:ext cx="1368000" cy="176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86AA25-A6FA-68F4-BB3D-2F48C68E5246}"/>
              </a:ext>
            </a:extLst>
          </p:cNvPr>
          <p:cNvSpPr>
            <a:spLocks/>
          </p:cNvSpPr>
          <p:nvPr/>
        </p:nvSpPr>
        <p:spPr>
          <a:xfrm>
            <a:off x="2016000" y="216000"/>
            <a:ext cx="1368000" cy="136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5FC580-8CDE-AF73-8C4E-E7BED4E04DB8}"/>
              </a:ext>
            </a:extLst>
          </p:cNvPr>
          <p:cNvSpPr/>
          <p:nvPr/>
        </p:nvSpPr>
        <p:spPr>
          <a:xfrm>
            <a:off x="216000" y="216000"/>
            <a:ext cx="1764000" cy="1368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1080114" y="360225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800113" y="360225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2520113" y="360450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360115" y="72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360115" y="108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360115" y="1440001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360115" y="1800450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360115" y="216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360340" y="252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360340" y="288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360115" y="360450"/>
            <a:ext cx="2879997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5A9BEA-57D8-1835-2CD3-796A782D5C23}"/>
              </a:ext>
            </a:extLst>
          </p:cNvPr>
          <p:cNvSpPr/>
          <p:nvPr/>
        </p:nvSpPr>
        <p:spPr>
          <a:xfrm>
            <a:off x="1710338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430337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DA97EC-2136-7B29-8657-87706A63F0E5}"/>
              </a:ext>
            </a:extLst>
          </p:cNvPr>
          <p:cNvSpPr/>
          <p:nvPr/>
        </p:nvSpPr>
        <p:spPr>
          <a:xfrm>
            <a:off x="990339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3B7AD9-BB0E-06EA-3CF4-1C3307FA360B}"/>
              </a:ext>
            </a:extLst>
          </p:cNvPr>
          <p:cNvSpPr/>
          <p:nvPr/>
        </p:nvSpPr>
        <p:spPr>
          <a:xfrm>
            <a:off x="1710338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1E3A5-1283-682F-AD95-10C265006F00}"/>
              </a:ext>
            </a:extLst>
          </p:cNvPr>
          <p:cNvSpPr/>
          <p:nvPr/>
        </p:nvSpPr>
        <p:spPr>
          <a:xfrm>
            <a:off x="2430337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25487-E120-ABBD-CC59-39415EE5018C}"/>
              </a:ext>
            </a:extLst>
          </p:cNvPr>
          <p:cNvSpPr/>
          <p:nvPr/>
        </p:nvSpPr>
        <p:spPr>
          <a:xfrm>
            <a:off x="990339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5B5E9-8298-B361-5740-90CAC8FC5500}"/>
              </a:ext>
            </a:extLst>
          </p:cNvPr>
          <p:cNvSpPr/>
          <p:nvPr/>
        </p:nvSpPr>
        <p:spPr>
          <a:xfrm>
            <a:off x="1710338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B032D6-CCED-DF15-46BA-DDB6240E38AA}"/>
              </a:ext>
            </a:extLst>
          </p:cNvPr>
          <p:cNvSpPr/>
          <p:nvPr/>
        </p:nvSpPr>
        <p:spPr>
          <a:xfrm>
            <a:off x="2430337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990339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0695BE-7550-80B5-994A-D745D965FCE4}"/>
              </a:ext>
            </a:extLst>
          </p:cNvPr>
          <p:cNvSpPr/>
          <p:nvPr/>
        </p:nvSpPr>
        <p:spPr>
          <a:xfrm>
            <a:off x="1710338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430337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7FE5B1-0507-F138-0068-FD123419E059}"/>
              </a:ext>
            </a:extLst>
          </p:cNvPr>
          <p:cNvSpPr/>
          <p:nvPr/>
        </p:nvSpPr>
        <p:spPr>
          <a:xfrm>
            <a:off x="990339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F83E7-2708-5A09-5B4A-5952C847B37B}"/>
              </a:ext>
            </a:extLst>
          </p:cNvPr>
          <p:cNvSpPr/>
          <p:nvPr/>
        </p:nvSpPr>
        <p:spPr>
          <a:xfrm>
            <a:off x="1710114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31514-5C22-6574-05FC-2FB7F0F373E1}"/>
              </a:ext>
            </a:extLst>
          </p:cNvPr>
          <p:cNvSpPr/>
          <p:nvPr/>
        </p:nvSpPr>
        <p:spPr>
          <a:xfrm>
            <a:off x="2430113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42A2DF-6819-C74F-5653-B4033680F64A}"/>
              </a:ext>
            </a:extLst>
          </p:cNvPr>
          <p:cNvSpPr/>
          <p:nvPr/>
        </p:nvSpPr>
        <p:spPr>
          <a:xfrm>
            <a:off x="990114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606035-7AB4-1616-69D9-F8AAC3EDA61C}"/>
              </a:ext>
            </a:extLst>
          </p:cNvPr>
          <p:cNvSpPr/>
          <p:nvPr/>
        </p:nvSpPr>
        <p:spPr>
          <a:xfrm>
            <a:off x="1710114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F60BC7-82A5-8615-BC0A-56D08420EAF1}"/>
              </a:ext>
            </a:extLst>
          </p:cNvPr>
          <p:cNvSpPr/>
          <p:nvPr/>
        </p:nvSpPr>
        <p:spPr>
          <a:xfrm>
            <a:off x="2430113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8D5679-49BD-7879-F598-F71F6CEE2AF5}"/>
              </a:ext>
            </a:extLst>
          </p:cNvPr>
          <p:cNvSpPr/>
          <p:nvPr/>
        </p:nvSpPr>
        <p:spPr>
          <a:xfrm>
            <a:off x="990114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DA0B4D-77F4-44C6-867D-67C9F2EF037E}"/>
              </a:ext>
            </a:extLst>
          </p:cNvPr>
          <p:cNvSpPr/>
          <p:nvPr/>
        </p:nvSpPr>
        <p:spPr>
          <a:xfrm>
            <a:off x="1710338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CF76D4-E3A6-F493-63DA-906BCCA91740}"/>
              </a:ext>
            </a:extLst>
          </p:cNvPr>
          <p:cNvSpPr/>
          <p:nvPr/>
        </p:nvSpPr>
        <p:spPr>
          <a:xfrm>
            <a:off x="2430337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990339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855D2A-46F4-B51F-B031-6725BDB3F40C}"/>
              </a:ext>
            </a:extLst>
          </p:cNvPr>
          <p:cNvSpPr/>
          <p:nvPr/>
        </p:nvSpPr>
        <p:spPr>
          <a:xfrm>
            <a:off x="270115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A65158-5412-A05C-388E-B61E4E9A1B48}"/>
              </a:ext>
            </a:extLst>
          </p:cNvPr>
          <p:cNvSpPr/>
          <p:nvPr/>
        </p:nvSpPr>
        <p:spPr>
          <a:xfrm>
            <a:off x="1710113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09463-6658-9154-5385-3C660AB7BC4D}"/>
              </a:ext>
            </a:extLst>
          </p:cNvPr>
          <p:cNvSpPr/>
          <p:nvPr/>
        </p:nvSpPr>
        <p:spPr>
          <a:xfrm>
            <a:off x="3150111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C3D1B5-4250-05B6-293E-46458AF15C4A}"/>
              </a:ext>
            </a:extLst>
          </p:cNvPr>
          <p:cNvSpPr/>
          <p:nvPr/>
        </p:nvSpPr>
        <p:spPr>
          <a:xfrm>
            <a:off x="2430112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7D7049-5DFD-2A45-234A-BB9B0C79A18C}"/>
              </a:ext>
            </a:extLst>
          </p:cNvPr>
          <p:cNvSpPr/>
          <p:nvPr/>
        </p:nvSpPr>
        <p:spPr>
          <a:xfrm>
            <a:off x="990114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D91BBD-0892-F20B-C168-AC4C50BF79D7}"/>
              </a:ext>
            </a:extLst>
          </p:cNvPr>
          <p:cNvSpPr/>
          <p:nvPr/>
        </p:nvSpPr>
        <p:spPr>
          <a:xfrm>
            <a:off x="270340" y="243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5B43DE-5323-6822-E5A4-00E588A8AAD8}"/>
              </a:ext>
            </a:extLst>
          </p:cNvPr>
          <p:cNvSpPr/>
          <p:nvPr/>
        </p:nvSpPr>
        <p:spPr>
          <a:xfrm>
            <a:off x="3150336" y="243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D466DF-6183-F08A-79E7-BE823E98EF7D}"/>
              </a:ext>
            </a:extLst>
          </p:cNvPr>
          <p:cNvSpPr/>
          <p:nvPr/>
        </p:nvSpPr>
        <p:spPr>
          <a:xfrm>
            <a:off x="270340" y="171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AC6FB-54C3-40B2-9227-3AB63EA4C265}"/>
              </a:ext>
            </a:extLst>
          </p:cNvPr>
          <p:cNvSpPr/>
          <p:nvPr/>
        </p:nvSpPr>
        <p:spPr>
          <a:xfrm>
            <a:off x="3150336" y="171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526924-FEFD-1EC1-7340-F98B7510F33F}"/>
              </a:ext>
            </a:extLst>
          </p:cNvPr>
          <p:cNvSpPr/>
          <p:nvPr/>
        </p:nvSpPr>
        <p:spPr>
          <a:xfrm>
            <a:off x="270340" y="9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E7F464-ED47-1D3B-8FA3-3540E5163F80}"/>
              </a:ext>
            </a:extLst>
          </p:cNvPr>
          <p:cNvSpPr/>
          <p:nvPr/>
        </p:nvSpPr>
        <p:spPr>
          <a:xfrm>
            <a:off x="3150336" y="9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D7CCCA-A15D-748C-DABA-2DA029876F14}"/>
              </a:ext>
            </a:extLst>
          </p:cNvPr>
          <p:cNvSpPr/>
          <p:nvPr/>
        </p:nvSpPr>
        <p:spPr>
          <a:xfrm>
            <a:off x="270340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CFA396-24DF-B3B7-D7C1-3F934668E41E}"/>
              </a:ext>
            </a:extLst>
          </p:cNvPr>
          <p:cNvSpPr/>
          <p:nvPr/>
        </p:nvSpPr>
        <p:spPr>
          <a:xfrm>
            <a:off x="1710338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F1F81A-C265-634F-A415-3A8C417CE39C}"/>
              </a:ext>
            </a:extLst>
          </p:cNvPr>
          <p:cNvSpPr/>
          <p:nvPr/>
        </p:nvSpPr>
        <p:spPr>
          <a:xfrm>
            <a:off x="3150336" y="270225"/>
            <a:ext cx="179774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F1B56A-EF41-18E9-0F87-0B4AEA1C4135}"/>
              </a:ext>
            </a:extLst>
          </p:cNvPr>
          <p:cNvSpPr/>
          <p:nvPr/>
        </p:nvSpPr>
        <p:spPr>
          <a:xfrm>
            <a:off x="2430337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2B94D5-8E81-6A10-2B98-2E2BC4E1F341}"/>
              </a:ext>
            </a:extLst>
          </p:cNvPr>
          <p:cNvSpPr/>
          <p:nvPr/>
        </p:nvSpPr>
        <p:spPr>
          <a:xfrm>
            <a:off x="990339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2E9865-9DB4-3B37-C14A-E1621D9FCF2C}"/>
              </a:ext>
            </a:extLst>
          </p:cNvPr>
          <p:cNvSpPr/>
          <p:nvPr/>
        </p:nvSpPr>
        <p:spPr>
          <a:xfrm>
            <a:off x="270340" y="27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8978F6-AC6F-EEA5-B7AA-5DCCCAB5800A}"/>
              </a:ext>
            </a:extLst>
          </p:cNvPr>
          <p:cNvSpPr/>
          <p:nvPr/>
        </p:nvSpPr>
        <p:spPr>
          <a:xfrm>
            <a:off x="3150336" y="27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BAF5E7-5824-6B1E-806F-A2AF1265E49A}"/>
              </a:ext>
            </a:extLst>
          </p:cNvPr>
          <p:cNvSpPr/>
          <p:nvPr/>
        </p:nvSpPr>
        <p:spPr>
          <a:xfrm>
            <a:off x="270115" y="20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F936C3-085C-74FF-C0AB-97DF6B87A239}"/>
              </a:ext>
            </a:extLst>
          </p:cNvPr>
          <p:cNvSpPr/>
          <p:nvPr/>
        </p:nvSpPr>
        <p:spPr>
          <a:xfrm>
            <a:off x="3150111" y="20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546FCC-BAD2-18DF-3043-6392609B6CE1}"/>
              </a:ext>
            </a:extLst>
          </p:cNvPr>
          <p:cNvSpPr/>
          <p:nvPr/>
        </p:nvSpPr>
        <p:spPr>
          <a:xfrm>
            <a:off x="270115" y="135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6A0BC8-4CCE-5C5E-B00E-3B56B6F1227E}"/>
              </a:ext>
            </a:extLst>
          </p:cNvPr>
          <p:cNvSpPr/>
          <p:nvPr/>
        </p:nvSpPr>
        <p:spPr>
          <a:xfrm>
            <a:off x="3150111" y="135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D8B551-CCA6-6F67-0D0D-3BC956604533}"/>
              </a:ext>
            </a:extLst>
          </p:cNvPr>
          <p:cNvSpPr/>
          <p:nvPr/>
        </p:nvSpPr>
        <p:spPr>
          <a:xfrm>
            <a:off x="270340" y="63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40B059-54F2-8062-F537-FA0F203359C0}"/>
              </a:ext>
            </a:extLst>
          </p:cNvPr>
          <p:cNvSpPr/>
          <p:nvPr/>
        </p:nvSpPr>
        <p:spPr>
          <a:xfrm>
            <a:off x="3150336" y="63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6A59C8-6A6E-51FE-C872-CA47B0756149}"/>
              </a:ext>
            </a:extLst>
          </p:cNvPr>
          <p:cNvGrpSpPr/>
          <p:nvPr/>
        </p:nvGrpSpPr>
        <p:grpSpPr>
          <a:xfrm>
            <a:off x="629888" y="270225"/>
            <a:ext cx="180225" cy="3060000"/>
            <a:chOff x="1142514" y="422625"/>
            <a:chExt cx="180225" cy="30600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D8A5ABA-FDB8-CE29-4F9F-2ADAA3A1AEE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53ED08-5CB8-A060-4417-B821025D0BDE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14ED8F2-206D-AB26-186F-06C7C36D882A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CD8CCFB-2F40-106C-CDBE-6A83FE11E894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E9C8B6-3391-9CF3-298F-90B1255C1E59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3599C6-CE3B-89EC-41E6-CDF5EE3A6E71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51797C4-5CB8-1053-643B-87F330CDDC42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D25771-939C-AC2F-8CA0-5361D1FC5318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7DA3D9-966F-5499-179D-D643AC745F21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F51193A-40BF-496C-8317-73AE6E4C3034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C85CC9-1763-FBF5-E284-1332A350CB16}"/>
              </a:ext>
            </a:extLst>
          </p:cNvPr>
          <p:cNvGrpSpPr/>
          <p:nvPr/>
        </p:nvGrpSpPr>
        <p:grpSpPr>
          <a:xfrm>
            <a:off x="1349549" y="270225"/>
            <a:ext cx="180225" cy="3060000"/>
            <a:chOff x="1142514" y="422625"/>
            <a:chExt cx="180225" cy="3060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4A7B434-938F-1124-6C5C-EB61C48133EE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F1AED4-187D-8998-8374-29395B4A3499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832A26-7E74-531B-0B20-533F1D98C4A6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77334EC-7709-69A0-9F43-F149FD210EDE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3847B19-BF34-7D28-CA1A-16EEB28543E5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6B4269A-1E0C-B417-CD7E-FA6D8D58043C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0A9B8A1-DF8A-9FE5-4F6A-FB41459AB709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65EB93-586D-2790-7ABC-F522303D7C26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2FF3B93-3B4C-396C-AF0D-E344C7A2E4FB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5A4497F-E1EC-3EAA-E125-5808A9DB179C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1F1149A-20F8-D982-4226-6D32C95B129D}"/>
              </a:ext>
            </a:extLst>
          </p:cNvPr>
          <p:cNvGrpSpPr/>
          <p:nvPr/>
        </p:nvGrpSpPr>
        <p:grpSpPr>
          <a:xfrm>
            <a:off x="2069325" y="270225"/>
            <a:ext cx="180225" cy="3060000"/>
            <a:chOff x="1142514" y="422625"/>
            <a:chExt cx="180225" cy="3060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44ABA76-A648-9BF9-42F8-46FF6C773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2149C6A-9400-AC94-43E4-9E635C7CA2E1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58496DE-FB24-628B-A5CE-7C8F15804505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35B7136-E83F-3847-705B-F89C89A0360A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2CC71A-EF40-13C3-B048-FBBEA715D7AE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78FFD82-B37A-3A5A-E40A-65F12A8120A1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74F267A-34BA-F469-9B8D-C1A635C0AED8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618509-D6B7-C7C5-92B8-9BB3828B252D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78EB379-DEC9-A964-E5A7-EC4CACADDB53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3B6D295-7F1F-6B61-EBF7-516DC93B6DB3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B92DD35-5BDA-2308-3261-378A3014C05F}"/>
              </a:ext>
            </a:extLst>
          </p:cNvPr>
          <p:cNvGrpSpPr/>
          <p:nvPr/>
        </p:nvGrpSpPr>
        <p:grpSpPr>
          <a:xfrm>
            <a:off x="2790000" y="270225"/>
            <a:ext cx="180225" cy="3060000"/>
            <a:chOff x="1142514" y="422625"/>
            <a:chExt cx="180225" cy="30600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C957E2-89DB-A65B-C5E8-B66AD384C06D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B41E9E-2000-D315-F53F-DF0995617D16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F699F8-B81B-828B-1057-7B67E2AE4ABF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60BE660-80C3-B618-0C1D-4570EC1F3808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37079E-5B0B-D125-4997-A421DE0424E4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9608EF2-AB98-BE32-F5A4-583381903FEF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9AA887-7754-F26D-0420-3D76A9AEA720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DC4BFC9-9022-5F8B-07F1-7BFD9528706F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2EEAA56-E129-AB37-0F77-7E844F16454D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81F16C0-4C4D-502D-96FE-B7FD7317C777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89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E537C8-F371-6947-6C38-1003019CF155}"/>
              </a:ext>
            </a:extLst>
          </p:cNvPr>
          <p:cNvSpPr/>
          <p:nvPr/>
        </p:nvSpPr>
        <p:spPr>
          <a:xfrm>
            <a:off x="216000" y="1620000"/>
            <a:ext cx="1764000" cy="176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5BDD71-EF4D-9061-171F-7E39866197A1}"/>
              </a:ext>
            </a:extLst>
          </p:cNvPr>
          <p:cNvSpPr>
            <a:spLocks/>
          </p:cNvSpPr>
          <p:nvPr/>
        </p:nvSpPr>
        <p:spPr>
          <a:xfrm>
            <a:off x="2016056" y="1619999"/>
            <a:ext cx="1368000" cy="176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14499-B252-7758-6506-D97CD960E68F}"/>
              </a:ext>
            </a:extLst>
          </p:cNvPr>
          <p:cNvSpPr>
            <a:spLocks/>
          </p:cNvSpPr>
          <p:nvPr/>
        </p:nvSpPr>
        <p:spPr>
          <a:xfrm>
            <a:off x="2016000" y="216000"/>
            <a:ext cx="1368000" cy="136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76F74-1680-AB70-1005-0EE3821150A0}"/>
              </a:ext>
            </a:extLst>
          </p:cNvPr>
          <p:cNvSpPr/>
          <p:nvPr/>
        </p:nvSpPr>
        <p:spPr>
          <a:xfrm>
            <a:off x="216000" y="216000"/>
            <a:ext cx="1764000" cy="1368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1087915" y="376049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800002" y="376049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2512090" y="376272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375828" y="732093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375828" y="1088137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375828" y="1443959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375828" y="1800448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375828" y="2156269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376051" y="2512313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376051" y="2868357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375828" y="376272"/>
            <a:ext cx="2848349" cy="284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5A9BEA-57D8-1835-2CD3-796A782D5C23}"/>
              </a:ext>
            </a:extLst>
          </p:cNvPr>
          <p:cNvSpPr/>
          <p:nvPr/>
        </p:nvSpPr>
        <p:spPr>
          <a:xfrm>
            <a:off x="1711214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423301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DA97EC-2136-7B29-8657-87706A63F0E5}"/>
              </a:ext>
            </a:extLst>
          </p:cNvPr>
          <p:cNvSpPr/>
          <p:nvPr/>
        </p:nvSpPr>
        <p:spPr>
          <a:xfrm>
            <a:off x="999127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3B7AD9-BB0E-06EA-3CF4-1C3307FA360B}"/>
              </a:ext>
            </a:extLst>
          </p:cNvPr>
          <p:cNvSpPr/>
          <p:nvPr/>
        </p:nvSpPr>
        <p:spPr>
          <a:xfrm>
            <a:off x="1711214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1E3A5-1283-682F-AD95-10C265006F00}"/>
              </a:ext>
            </a:extLst>
          </p:cNvPr>
          <p:cNvSpPr/>
          <p:nvPr/>
        </p:nvSpPr>
        <p:spPr>
          <a:xfrm>
            <a:off x="2423301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25487-E120-ABBD-CC59-39415EE5018C}"/>
              </a:ext>
            </a:extLst>
          </p:cNvPr>
          <p:cNvSpPr/>
          <p:nvPr/>
        </p:nvSpPr>
        <p:spPr>
          <a:xfrm>
            <a:off x="999127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5B5E9-8298-B361-5740-90CAC8FC5500}"/>
              </a:ext>
            </a:extLst>
          </p:cNvPr>
          <p:cNvSpPr/>
          <p:nvPr/>
        </p:nvSpPr>
        <p:spPr>
          <a:xfrm>
            <a:off x="1711214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B032D6-CCED-DF15-46BA-DDB6240E38AA}"/>
              </a:ext>
            </a:extLst>
          </p:cNvPr>
          <p:cNvSpPr/>
          <p:nvPr/>
        </p:nvSpPr>
        <p:spPr>
          <a:xfrm>
            <a:off x="2423301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999127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0695BE-7550-80B5-994A-D745D965FCE4}"/>
              </a:ext>
            </a:extLst>
          </p:cNvPr>
          <p:cNvSpPr/>
          <p:nvPr/>
        </p:nvSpPr>
        <p:spPr>
          <a:xfrm>
            <a:off x="1711214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423301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7FE5B1-0507-F138-0068-FD123419E059}"/>
              </a:ext>
            </a:extLst>
          </p:cNvPr>
          <p:cNvSpPr/>
          <p:nvPr/>
        </p:nvSpPr>
        <p:spPr>
          <a:xfrm>
            <a:off x="999127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F83E7-2708-5A09-5B4A-5952C847B37B}"/>
              </a:ext>
            </a:extLst>
          </p:cNvPr>
          <p:cNvSpPr/>
          <p:nvPr/>
        </p:nvSpPr>
        <p:spPr>
          <a:xfrm>
            <a:off x="1710992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31514-5C22-6574-05FC-2FB7F0F373E1}"/>
              </a:ext>
            </a:extLst>
          </p:cNvPr>
          <p:cNvSpPr/>
          <p:nvPr/>
        </p:nvSpPr>
        <p:spPr>
          <a:xfrm>
            <a:off x="2423079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42A2DF-6819-C74F-5653-B4033680F64A}"/>
              </a:ext>
            </a:extLst>
          </p:cNvPr>
          <p:cNvSpPr/>
          <p:nvPr/>
        </p:nvSpPr>
        <p:spPr>
          <a:xfrm>
            <a:off x="998904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606035-7AB4-1616-69D9-F8AAC3EDA61C}"/>
              </a:ext>
            </a:extLst>
          </p:cNvPr>
          <p:cNvSpPr/>
          <p:nvPr/>
        </p:nvSpPr>
        <p:spPr>
          <a:xfrm>
            <a:off x="1710992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F60BC7-82A5-8615-BC0A-56D08420EAF1}"/>
              </a:ext>
            </a:extLst>
          </p:cNvPr>
          <p:cNvSpPr/>
          <p:nvPr/>
        </p:nvSpPr>
        <p:spPr>
          <a:xfrm>
            <a:off x="2423079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8D5679-49BD-7879-F598-F71F6CEE2AF5}"/>
              </a:ext>
            </a:extLst>
          </p:cNvPr>
          <p:cNvSpPr/>
          <p:nvPr/>
        </p:nvSpPr>
        <p:spPr>
          <a:xfrm>
            <a:off x="998904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DA0B4D-77F4-44C6-867D-67C9F2EF037E}"/>
              </a:ext>
            </a:extLst>
          </p:cNvPr>
          <p:cNvSpPr/>
          <p:nvPr/>
        </p:nvSpPr>
        <p:spPr>
          <a:xfrm>
            <a:off x="1711214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CF76D4-E3A6-F493-63DA-906BCCA91740}"/>
              </a:ext>
            </a:extLst>
          </p:cNvPr>
          <p:cNvSpPr/>
          <p:nvPr/>
        </p:nvSpPr>
        <p:spPr>
          <a:xfrm>
            <a:off x="2423301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999127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DA3AB5-2C57-753F-BDBD-C9DFA59A310D}"/>
              </a:ext>
            </a:extLst>
          </p:cNvPr>
          <p:cNvGrpSpPr/>
          <p:nvPr/>
        </p:nvGrpSpPr>
        <p:grpSpPr>
          <a:xfrm>
            <a:off x="286817" y="287038"/>
            <a:ext cx="3026593" cy="3026374"/>
            <a:chOff x="270000" y="270000"/>
            <a:chExt cx="3060225" cy="3060000"/>
          </a:xfrm>
          <a:solidFill>
            <a:schemeClr val="bg1">
              <a:lumMod val="5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855D2A-46F4-B51F-B031-6725BDB3F40C}"/>
                </a:ext>
              </a:extLst>
            </p:cNvPr>
            <p:cNvSpPr/>
            <p:nvPr/>
          </p:nvSpPr>
          <p:spPr>
            <a:xfrm>
              <a:off x="27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A65158-5412-A05C-388E-B61E4E9A1B48}"/>
                </a:ext>
              </a:extLst>
            </p:cNvPr>
            <p:cNvSpPr/>
            <p:nvPr/>
          </p:nvSpPr>
          <p:spPr>
            <a:xfrm>
              <a:off x="171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9009463-6658-9154-5385-3C660AB7BC4D}"/>
                </a:ext>
              </a:extLst>
            </p:cNvPr>
            <p:cNvSpPr/>
            <p:nvPr/>
          </p:nvSpPr>
          <p:spPr>
            <a:xfrm>
              <a:off x="315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C3D1B5-4250-05B6-293E-46458AF15C4A}"/>
                </a:ext>
              </a:extLst>
            </p:cNvPr>
            <p:cNvSpPr/>
            <p:nvPr/>
          </p:nvSpPr>
          <p:spPr>
            <a:xfrm>
              <a:off x="243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7D7049-5DFD-2A45-234A-BB9B0C79A18C}"/>
                </a:ext>
              </a:extLst>
            </p:cNvPr>
            <p:cNvSpPr/>
            <p:nvPr/>
          </p:nvSpPr>
          <p:spPr>
            <a:xfrm>
              <a:off x="99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91BBD-0892-F20B-C168-AC4C50BF79D7}"/>
                </a:ext>
              </a:extLst>
            </p:cNvPr>
            <p:cNvSpPr/>
            <p:nvPr/>
          </p:nvSpPr>
          <p:spPr>
            <a:xfrm>
              <a:off x="27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5B43DE-5323-6822-E5A4-00E588A8AAD8}"/>
                </a:ext>
              </a:extLst>
            </p:cNvPr>
            <p:cNvSpPr/>
            <p:nvPr/>
          </p:nvSpPr>
          <p:spPr>
            <a:xfrm>
              <a:off x="315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D466DF-6183-F08A-79E7-BE823E98EF7D}"/>
                </a:ext>
              </a:extLst>
            </p:cNvPr>
            <p:cNvSpPr/>
            <p:nvPr/>
          </p:nvSpPr>
          <p:spPr>
            <a:xfrm>
              <a:off x="27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5AC6FB-54C3-40B2-9227-3AB63EA4C265}"/>
                </a:ext>
              </a:extLst>
            </p:cNvPr>
            <p:cNvSpPr/>
            <p:nvPr/>
          </p:nvSpPr>
          <p:spPr>
            <a:xfrm>
              <a:off x="315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526924-FEFD-1EC1-7340-F98B7510F33F}"/>
                </a:ext>
              </a:extLst>
            </p:cNvPr>
            <p:cNvSpPr/>
            <p:nvPr/>
          </p:nvSpPr>
          <p:spPr>
            <a:xfrm>
              <a:off x="27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E7F464-ED47-1D3B-8FA3-3540E5163F80}"/>
                </a:ext>
              </a:extLst>
            </p:cNvPr>
            <p:cNvSpPr/>
            <p:nvPr/>
          </p:nvSpPr>
          <p:spPr>
            <a:xfrm>
              <a:off x="315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D7CCCA-A15D-748C-DABA-2DA029876F14}"/>
                </a:ext>
              </a:extLst>
            </p:cNvPr>
            <p:cNvSpPr/>
            <p:nvPr/>
          </p:nvSpPr>
          <p:spPr>
            <a:xfrm>
              <a:off x="27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CFA396-24DF-B3B7-D7C1-3F934668E41E}"/>
                </a:ext>
              </a:extLst>
            </p:cNvPr>
            <p:cNvSpPr/>
            <p:nvPr/>
          </p:nvSpPr>
          <p:spPr>
            <a:xfrm>
              <a:off x="171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F1F81A-C265-634F-A415-3A8C417CE39C}"/>
                </a:ext>
              </a:extLst>
            </p:cNvPr>
            <p:cNvSpPr/>
            <p:nvPr/>
          </p:nvSpPr>
          <p:spPr>
            <a:xfrm>
              <a:off x="3150225" y="270000"/>
              <a:ext cx="179774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F1B56A-EF41-18E9-0F87-0B4AEA1C4135}"/>
                </a:ext>
              </a:extLst>
            </p:cNvPr>
            <p:cNvSpPr/>
            <p:nvPr/>
          </p:nvSpPr>
          <p:spPr>
            <a:xfrm>
              <a:off x="243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2B94D5-8E81-6A10-2B98-2E2BC4E1F341}"/>
                </a:ext>
              </a:extLst>
            </p:cNvPr>
            <p:cNvSpPr/>
            <p:nvPr/>
          </p:nvSpPr>
          <p:spPr>
            <a:xfrm>
              <a:off x="99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2E9865-9DB4-3B37-C14A-E1621D9FCF2C}"/>
                </a:ext>
              </a:extLst>
            </p:cNvPr>
            <p:cNvSpPr/>
            <p:nvPr/>
          </p:nvSpPr>
          <p:spPr>
            <a:xfrm>
              <a:off x="27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E8978F6-AC6F-EEA5-B7AA-5DCCCAB5800A}"/>
                </a:ext>
              </a:extLst>
            </p:cNvPr>
            <p:cNvSpPr/>
            <p:nvPr/>
          </p:nvSpPr>
          <p:spPr>
            <a:xfrm>
              <a:off x="315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8BAF5E7-5824-6B1E-806F-A2AF1265E49A}"/>
                </a:ext>
              </a:extLst>
            </p:cNvPr>
            <p:cNvSpPr/>
            <p:nvPr/>
          </p:nvSpPr>
          <p:spPr>
            <a:xfrm>
              <a:off x="27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F936C3-085C-74FF-C0AB-97DF6B87A239}"/>
                </a:ext>
              </a:extLst>
            </p:cNvPr>
            <p:cNvSpPr/>
            <p:nvPr/>
          </p:nvSpPr>
          <p:spPr>
            <a:xfrm>
              <a:off x="315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2546FCC-BAD2-18DF-3043-6392609B6CE1}"/>
                </a:ext>
              </a:extLst>
            </p:cNvPr>
            <p:cNvSpPr/>
            <p:nvPr/>
          </p:nvSpPr>
          <p:spPr>
            <a:xfrm>
              <a:off x="27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6A0BC8-4CCE-5C5E-B00E-3B56B6F1227E}"/>
                </a:ext>
              </a:extLst>
            </p:cNvPr>
            <p:cNvSpPr/>
            <p:nvPr/>
          </p:nvSpPr>
          <p:spPr>
            <a:xfrm>
              <a:off x="315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BD8B551-CCA6-6F67-0D0D-3BC956604533}"/>
                </a:ext>
              </a:extLst>
            </p:cNvPr>
            <p:cNvSpPr/>
            <p:nvPr/>
          </p:nvSpPr>
          <p:spPr>
            <a:xfrm>
              <a:off x="27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40B059-54F2-8062-F537-FA0F203359C0}"/>
                </a:ext>
              </a:extLst>
            </p:cNvPr>
            <p:cNvSpPr/>
            <p:nvPr/>
          </p:nvSpPr>
          <p:spPr>
            <a:xfrm>
              <a:off x="315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556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8212FD-1A50-62C9-722D-212EEC403F37}"/>
              </a:ext>
            </a:extLst>
          </p:cNvPr>
          <p:cNvSpPr/>
          <p:nvPr/>
        </p:nvSpPr>
        <p:spPr>
          <a:xfrm>
            <a:off x="720206" y="1677498"/>
            <a:ext cx="1202727" cy="1202727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5B56A5-2BCF-FB16-9AEF-2509E390708F}"/>
              </a:ext>
            </a:extLst>
          </p:cNvPr>
          <p:cNvSpPr>
            <a:spLocks/>
          </p:cNvSpPr>
          <p:nvPr/>
        </p:nvSpPr>
        <p:spPr>
          <a:xfrm>
            <a:off x="1947517" y="1677497"/>
            <a:ext cx="932727" cy="120272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AE281-804C-5AD3-661F-335E27F07932}"/>
              </a:ext>
            </a:extLst>
          </p:cNvPr>
          <p:cNvSpPr>
            <a:spLocks/>
          </p:cNvSpPr>
          <p:nvPr/>
        </p:nvSpPr>
        <p:spPr>
          <a:xfrm>
            <a:off x="1947479" y="720225"/>
            <a:ext cx="932727" cy="9327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3BD1A-8671-F6D4-2723-687EB84D3A9C}"/>
              </a:ext>
            </a:extLst>
          </p:cNvPr>
          <p:cNvSpPr/>
          <p:nvPr/>
        </p:nvSpPr>
        <p:spPr>
          <a:xfrm>
            <a:off x="720206" y="720225"/>
            <a:ext cx="1202727" cy="932727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374A9E-E69A-49A0-C234-D739E169769A}"/>
              </a:ext>
            </a:extLst>
          </p:cNvPr>
          <p:cNvCxnSpPr>
            <a:cxnSpLocks/>
          </p:cNvCxnSpPr>
          <p:nvPr/>
        </p:nvCxnSpPr>
        <p:spPr>
          <a:xfrm>
            <a:off x="1314693" y="829349"/>
            <a:ext cx="0" cy="19420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5035AB-D98C-4113-CEBA-6198134428D0}"/>
              </a:ext>
            </a:extLst>
          </p:cNvPr>
          <p:cNvCxnSpPr>
            <a:cxnSpLocks/>
          </p:cNvCxnSpPr>
          <p:nvPr/>
        </p:nvCxnSpPr>
        <p:spPr>
          <a:xfrm>
            <a:off x="1800207" y="829349"/>
            <a:ext cx="0" cy="19420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5B73B-80B3-238F-D899-2979878EFB17}"/>
              </a:ext>
            </a:extLst>
          </p:cNvPr>
          <p:cNvCxnSpPr>
            <a:cxnSpLocks/>
          </p:cNvCxnSpPr>
          <p:nvPr/>
        </p:nvCxnSpPr>
        <p:spPr>
          <a:xfrm>
            <a:off x="2285722" y="829501"/>
            <a:ext cx="0" cy="19420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66D69-B87F-4E79-8A6A-141102FAC7F6}"/>
              </a:ext>
            </a:extLst>
          </p:cNvPr>
          <p:cNvCxnSpPr>
            <a:cxnSpLocks/>
          </p:cNvCxnSpPr>
          <p:nvPr/>
        </p:nvCxnSpPr>
        <p:spPr>
          <a:xfrm>
            <a:off x="829180" y="1072107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63A13-22BA-B7F3-89B5-B76BF3D6BAF4}"/>
              </a:ext>
            </a:extLst>
          </p:cNvPr>
          <p:cNvCxnSpPr>
            <a:cxnSpLocks/>
          </p:cNvCxnSpPr>
          <p:nvPr/>
        </p:nvCxnSpPr>
        <p:spPr>
          <a:xfrm>
            <a:off x="829180" y="1314864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FCEC2A-3152-CA97-C4E7-7BF67F509304}"/>
              </a:ext>
            </a:extLst>
          </p:cNvPr>
          <p:cNvCxnSpPr>
            <a:cxnSpLocks/>
          </p:cNvCxnSpPr>
          <p:nvPr/>
        </p:nvCxnSpPr>
        <p:spPr>
          <a:xfrm>
            <a:off x="829180" y="1557470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71BF39-164D-9729-0435-D27454BC1BDE}"/>
              </a:ext>
            </a:extLst>
          </p:cNvPr>
          <p:cNvCxnSpPr>
            <a:cxnSpLocks/>
          </p:cNvCxnSpPr>
          <p:nvPr/>
        </p:nvCxnSpPr>
        <p:spPr>
          <a:xfrm>
            <a:off x="829180" y="1800530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0C73A5-B0A1-B30C-58C0-A4D6250476D4}"/>
              </a:ext>
            </a:extLst>
          </p:cNvPr>
          <p:cNvCxnSpPr>
            <a:cxnSpLocks/>
          </p:cNvCxnSpPr>
          <p:nvPr/>
        </p:nvCxnSpPr>
        <p:spPr>
          <a:xfrm>
            <a:off x="829180" y="2043136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6C42BB-23E1-382F-75AC-F084B2B43C7E}"/>
              </a:ext>
            </a:extLst>
          </p:cNvPr>
          <p:cNvCxnSpPr>
            <a:cxnSpLocks/>
          </p:cNvCxnSpPr>
          <p:nvPr/>
        </p:nvCxnSpPr>
        <p:spPr>
          <a:xfrm>
            <a:off x="829332" y="2285893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289849-52E9-41F6-EA20-8156E1B5F528}"/>
              </a:ext>
            </a:extLst>
          </p:cNvPr>
          <p:cNvCxnSpPr>
            <a:cxnSpLocks/>
          </p:cNvCxnSpPr>
          <p:nvPr/>
        </p:nvCxnSpPr>
        <p:spPr>
          <a:xfrm>
            <a:off x="829332" y="2528650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B0408-CCA4-5EFD-98E4-AC070EA2EEB4}"/>
              </a:ext>
            </a:extLst>
          </p:cNvPr>
          <p:cNvSpPr/>
          <p:nvPr/>
        </p:nvSpPr>
        <p:spPr>
          <a:xfrm>
            <a:off x="829180" y="829501"/>
            <a:ext cx="1942056" cy="1942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4ADCBB-D76A-97C4-488F-E2302851AF47}"/>
              </a:ext>
            </a:extLst>
          </p:cNvPr>
          <p:cNvSpPr/>
          <p:nvPr/>
        </p:nvSpPr>
        <p:spPr>
          <a:xfrm>
            <a:off x="1739670" y="2225204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A747A2-9706-F111-426D-850D7D55C3CF}"/>
              </a:ext>
            </a:extLst>
          </p:cNvPr>
          <p:cNvSpPr/>
          <p:nvPr/>
        </p:nvSpPr>
        <p:spPr>
          <a:xfrm>
            <a:off x="2225184" y="2225204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8C9030-6051-EEB0-B5B7-6A439F5F2A4F}"/>
              </a:ext>
            </a:extLst>
          </p:cNvPr>
          <p:cNvSpPr/>
          <p:nvPr/>
        </p:nvSpPr>
        <p:spPr>
          <a:xfrm>
            <a:off x="1254156" y="2225204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BA870-42BF-2BD3-72DC-1BC56B29A3EA}"/>
              </a:ext>
            </a:extLst>
          </p:cNvPr>
          <p:cNvSpPr/>
          <p:nvPr/>
        </p:nvSpPr>
        <p:spPr>
          <a:xfrm>
            <a:off x="1739670" y="1739689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76615F-7B1C-C56A-94C3-2FDD52BE6390}"/>
              </a:ext>
            </a:extLst>
          </p:cNvPr>
          <p:cNvSpPr/>
          <p:nvPr/>
        </p:nvSpPr>
        <p:spPr>
          <a:xfrm>
            <a:off x="2225184" y="1739689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3A8003-A6C7-C381-E06F-6A3255B441F5}"/>
              </a:ext>
            </a:extLst>
          </p:cNvPr>
          <p:cNvSpPr/>
          <p:nvPr/>
        </p:nvSpPr>
        <p:spPr>
          <a:xfrm>
            <a:off x="1254156" y="1739689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A9946B-DAEA-B9B4-2F98-715127D29FA8}"/>
              </a:ext>
            </a:extLst>
          </p:cNvPr>
          <p:cNvSpPr/>
          <p:nvPr/>
        </p:nvSpPr>
        <p:spPr>
          <a:xfrm>
            <a:off x="1739670" y="1254175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388570-79C8-C6B3-91D1-AAEB923A1BCC}"/>
              </a:ext>
            </a:extLst>
          </p:cNvPr>
          <p:cNvSpPr/>
          <p:nvPr/>
        </p:nvSpPr>
        <p:spPr>
          <a:xfrm>
            <a:off x="2225184" y="1254175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ACD37-D630-A11C-2AFD-E442EEA7AD72}"/>
              </a:ext>
            </a:extLst>
          </p:cNvPr>
          <p:cNvSpPr/>
          <p:nvPr/>
        </p:nvSpPr>
        <p:spPr>
          <a:xfrm>
            <a:off x="1254156" y="1254175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57B0CA-4243-FA3E-8DAF-91094848366C}"/>
              </a:ext>
            </a:extLst>
          </p:cNvPr>
          <p:cNvSpPr/>
          <p:nvPr/>
        </p:nvSpPr>
        <p:spPr>
          <a:xfrm>
            <a:off x="1739670" y="2467961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56DA47-DB4D-58B0-BED8-81D9B9FFE250}"/>
              </a:ext>
            </a:extLst>
          </p:cNvPr>
          <p:cNvSpPr/>
          <p:nvPr/>
        </p:nvSpPr>
        <p:spPr>
          <a:xfrm>
            <a:off x="2225184" y="2467961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4023DF-AEF5-CF05-FA0F-6BFB1537004B}"/>
              </a:ext>
            </a:extLst>
          </p:cNvPr>
          <p:cNvSpPr/>
          <p:nvPr/>
        </p:nvSpPr>
        <p:spPr>
          <a:xfrm>
            <a:off x="1254156" y="2467961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A0B531-D79B-A97D-ED48-121817872CC5}"/>
              </a:ext>
            </a:extLst>
          </p:cNvPr>
          <p:cNvSpPr/>
          <p:nvPr/>
        </p:nvSpPr>
        <p:spPr>
          <a:xfrm>
            <a:off x="1739519" y="198244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64618-7C5B-F304-5478-F13D064BA080}"/>
              </a:ext>
            </a:extLst>
          </p:cNvPr>
          <p:cNvSpPr/>
          <p:nvPr/>
        </p:nvSpPr>
        <p:spPr>
          <a:xfrm>
            <a:off x="2225032" y="198244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8460EA-C441-B004-02FC-16D2A99A9204}"/>
              </a:ext>
            </a:extLst>
          </p:cNvPr>
          <p:cNvSpPr/>
          <p:nvPr/>
        </p:nvSpPr>
        <p:spPr>
          <a:xfrm>
            <a:off x="1254004" y="198244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CC41E6-D908-5F6C-444F-07E8F45D388F}"/>
              </a:ext>
            </a:extLst>
          </p:cNvPr>
          <p:cNvSpPr/>
          <p:nvPr/>
        </p:nvSpPr>
        <p:spPr>
          <a:xfrm>
            <a:off x="1739519" y="1496780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06D71B-73FB-F391-6D65-5CDFBE0765D7}"/>
              </a:ext>
            </a:extLst>
          </p:cNvPr>
          <p:cNvSpPr/>
          <p:nvPr/>
        </p:nvSpPr>
        <p:spPr>
          <a:xfrm>
            <a:off x="2225032" y="1496780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E786FB-CC80-509D-C2CF-816456D279CC}"/>
              </a:ext>
            </a:extLst>
          </p:cNvPr>
          <p:cNvSpPr/>
          <p:nvPr/>
        </p:nvSpPr>
        <p:spPr>
          <a:xfrm>
            <a:off x="1254004" y="1496780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93D087-DB01-3D6B-6DE6-0A67A587C9C4}"/>
              </a:ext>
            </a:extLst>
          </p:cNvPr>
          <p:cNvSpPr/>
          <p:nvPr/>
        </p:nvSpPr>
        <p:spPr>
          <a:xfrm>
            <a:off x="1739670" y="101126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7578F8-5380-F83D-28E9-3029B9CA66A5}"/>
              </a:ext>
            </a:extLst>
          </p:cNvPr>
          <p:cNvSpPr/>
          <p:nvPr/>
        </p:nvSpPr>
        <p:spPr>
          <a:xfrm>
            <a:off x="2225184" y="101126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A3CDBAE-9821-C2DC-659B-BC7A3086CDF5}"/>
              </a:ext>
            </a:extLst>
          </p:cNvPr>
          <p:cNvSpPr/>
          <p:nvPr/>
        </p:nvSpPr>
        <p:spPr>
          <a:xfrm>
            <a:off x="1254156" y="101126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B3B224-45BF-2FC0-8FF4-1CC8F9ADB118}"/>
              </a:ext>
            </a:extLst>
          </p:cNvPr>
          <p:cNvGrpSpPr/>
          <p:nvPr/>
        </p:nvGrpSpPr>
        <p:grpSpPr>
          <a:xfrm>
            <a:off x="768490" y="768660"/>
            <a:ext cx="2063586" cy="2063437"/>
            <a:chOff x="270000" y="270000"/>
            <a:chExt cx="3060225" cy="3060000"/>
          </a:xfrm>
          <a:solidFill>
            <a:schemeClr val="bg1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6268B8-A405-5B77-39EB-AB34BBF2F687}"/>
                </a:ext>
              </a:extLst>
            </p:cNvPr>
            <p:cNvSpPr/>
            <p:nvPr/>
          </p:nvSpPr>
          <p:spPr>
            <a:xfrm>
              <a:off x="27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8CA965-D71A-C0AA-938E-AE0F5206C039}"/>
                </a:ext>
              </a:extLst>
            </p:cNvPr>
            <p:cNvSpPr/>
            <p:nvPr/>
          </p:nvSpPr>
          <p:spPr>
            <a:xfrm>
              <a:off x="171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BCCB77-5218-2760-48D7-4535C7ABD766}"/>
                </a:ext>
              </a:extLst>
            </p:cNvPr>
            <p:cNvSpPr/>
            <p:nvPr/>
          </p:nvSpPr>
          <p:spPr>
            <a:xfrm>
              <a:off x="315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F2AC7FD-8D01-46EB-1BF2-6F5209B12D58}"/>
                </a:ext>
              </a:extLst>
            </p:cNvPr>
            <p:cNvSpPr/>
            <p:nvPr/>
          </p:nvSpPr>
          <p:spPr>
            <a:xfrm>
              <a:off x="243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B8925AC-9C0B-5267-431C-B10A7B1D5469}"/>
                </a:ext>
              </a:extLst>
            </p:cNvPr>
            <p:cNvSpPr/>
            <p:nvPr/>
          </p:nvSpPr>
          <p:spPr>
            <a:xfrm>
              <a:off x="99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1F94810-C0E8-8E48-FB5B-94048883970A}"/>
                </a:ext>
              </a:extLst>
            </p:cNvPr>
            <p:cNvSpPr/>
            <p:nvPr/>
          </p:nvSpPr>
          <p:spPr>
            <a:xfrm>
              <a:off x="27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A345290-5755-308A-D731-211ABF5670C6}"/>
                </a:ext>
              </a:extLst>
            </p:cNvPr>
            <p:cNvSpPr/>
            <p:nvPr/>
          </p:nvSpPr>
          <p:spPr>
            <a:xfrm>
              <a:off x="315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ADBF23-15B4-1EA9-2362-72C4B3B4E150}"/>
                </a:ext>
              </a:extLst>
            </p:cNvPr>
            <p:cNvSpPr/>
            <p:nvPr/>
          </p:nvSpPr>
          <p:spPr>
            <a:xfrm>
              <a:off x="27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3147FA-3BE1-FD51-BF97-56BA57B34208}"/>
                </a:ext>
              </a:extLst>
            </p:cNvPr>
            <p:cNvSpPr/>
            <p:nvPr/>
          </p:nvSpPr>
          <p:spPr>
            <a:xfrm>
              <a:off x="315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9DB8D8-26D1-C5D5-ED7B-4FA47530E300}"/>
                </a:ext>
              </a:extLst>
            </p:cNvPr>
            <p:cNvSpPr/>
            <p:nvPr/>
          </p:nvSpPr>
          <p:spPr>
            <a:xfrm>
              <a:off x="27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6E2D1-7A07-2A76-0FE9-FCAA53AF0206}"/>
                </a:ext>
              </a:extLst>
            </p:cNvPr>
            <p:cNvSpPr/>
            <p:nvPr/>
          </p:nvSpPr>
          <p:spPr>
            <a:xfrm>
              <a:off x="315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E211C3-AF85-3CB3-8344-4D08E9A84B8F}"/>
                </a:ext>
              </a:extLst>
            </p:cNvPr>
            <p:cNvSpPr/>
            <p:nvPr/>
          </p:nvSpPr>
          <p:spPr>
            <a:xfrm>
              <a:off x="27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EA655E-A184-93D2-2A7A-CF61BCBB9455}"/>
                </a:ext>
              </a:extLst>
            </p:cNvPr>
            <p:cNvSpPr/>
            <p:nvPr/>
          </p:nvSpPr>
          <p:spPr>
            <a:xfrm>
              <a:off x="171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885604F-E4CF-9E7C-E478-5EE1AC801DC2}"/>
                </a:ext>
              </a:extLst>
            </p:cNvPr>
            <p:cNvSpPr/>
            <p:nvPr/>
          </p:nvSpPr>
          <p:spPr>
            <a:xfrm>
              <a:off x="3150225" y="270000"/>
              <a:ext cx="179774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37D677-590B-2628-24B0-1625AB5C4C79}"/>
                </a:ext>
              </a:extLst>
            </p:cNvPr>
            <p:cNvSpPr/>
            <p:nvPr/>
          </p:nvSpPr>
          <p:spPr>
            <a:xfrm>
              <a:off x="243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300CB8D-F280-8CFE-D015-6761C75A432E}"/>
                </a:ext>
              </a:extLst>
            </p:cNvPr>
            <p:cNvSpPr/>
            <p:nvPr/>
          </p:nvSpPr>
          <p:spPr>
            <a:xfrm>
              <a:off x="99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8A703E6-E722-9318-DCF7-52ED66CBDD40}"/>
                </a:ext>
              </a:extLst>
            </p:cNvPr>
            <p:cNvSpPr/>
            <p:nvPr/>
          </p:nvSpPr>
          <p:spPr>
            <a:xfrm>
              <a:off x="27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C57FCF6-B839-00C5-33BA-465B27C99B3A}"/>
                </a:ext>
              </a:extLst>
            </p:cNvPr>
            <p:cNvSpPr/>
            <p:nvPr/>
          </p:nvSpPr>
          <p:spPr>
            <a:xfrm>
              <a:off x="315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C0D85EC-B053-A323-0FB0-5C7E89F200D4}"/>
                </a:ext>
              </a:extLst>
            </p:cNvPr>
            <p:cNvSpPr/>
            <p:nvPr/>
          </p:nvSpPr>
          <p:spPr>
            <a:xfrm>
              <a:off x="27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7C6809F-C36A-924A-2A5D-2C7DF3EC5621}"/>
                </a:ext>
              </a:extLst>
            </p:cNvPr>
            <p:cNvSpPr/>
            <p:nvPr/>
          </p:nvSpPr>
          <p:spPr>
            <a:xfrm>
              <a:off x="315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C26C07C-BF1B-7FDB-B7AC-8B817D4CCFA3}"/>
                </a:ext>
              </a:extLst>
            </p:cNvPr>
            <p:cNvSpPr/>
            <p:nvPr/>
          </p:nvSpPr>
          <p:spPr>
            <a:xfrm>
              <a:off x="27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54504C4-4FCB-D111-12F7-BC1A382ACF01}"/>
                </a:ext>
              </a:extLst>
            </p:cNvPr>
            <p:cNvSpPr/>
            <p:nvPr/>
          </p:nvSpPr>
          <p:spPr>
            <a:xfrm>
              <a:off x="315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A226AB8-40B3-66DA-D64A-3422546F381E}"/>
                </a:ext>
              </a:extLst>
            </p:cNvPr>
            <p:cNvSpPr/>
            <p:nvPr/>
          </p:nvSpPr>
          <p:spPr>
            <a:xfrm>
              <a:off x="27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B94247-20F2-4888-456B-911CFAA814D2}"/>
                </a:ext>
              </a:extLst>
            </p:cNvPr>
            <p:cNvSpPr/>
            <p:nvPr/>
          </p:nvSpPr>
          <p:spPr>
            <a:xfrm>
              <a:off x="315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76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932ED4E7-4695-CBA2-E812-2398102B5E81}"/>
              </a:ext>
            </a:extLst>
          </p:cNvPr>
          <p:cNvSpPr/>
          <p:nvPr/>
        </p:nvSpPr>
        <p:spPr>
          <a:xfrm>
            <a:off x="360987" y="360000"/>
            <a:ext cx="633437" cy="6334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895842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332695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1769548" y="458565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458989" y="676856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458989" y="895283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458989" y="1113574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458989" y="1332273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458989" y="1550563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459126" y="1768990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459126" y="1987417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458989" y="458565"/>
            <a:ext cx="1747412" cy="174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841372" y="840676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841372" y="622113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526924-FEFD-1EC1-7340-F98B7510F33F}"/>
              </a:ext>
            </a:extLst>
          </p:cNvPr>
          <p:cNvSpPr/>
          <p:nvPr/>
        </p:nvSpPr>
        <p:spPr>
          <a:xfrm>
            <a:off x="404519" y="840676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D7CCCA-A15D-748C-DABA-2DA029876F14}"/>
              </a:ext>
            </a:extLst>
          </p:cNvPr>
          <p:cNvSpPr/>
          <p:nvPr/>
        </p:nvSpPr>
        <p:spPr>
          <a:xfrm>
            <a:off x="404519" y="403822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2B94D5-8E81-6A10-2B98-2E2BC4E1F341}"/>
              </a:ext>
            </a:extLst>
          </p:cNvPr>
          <p:cNvSpPr/>
          <p:nvPr/>
        </p:nvSpPr>
        <p:spPr>
          <a:xfrm>
            <a:off x="841372" y="403822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D8B551-CCA6-6F67-0D0D-3BC956604533}"/>
              </a:ext>
            </a:extLst>
          </p:cNvPr>
          <p:cNvSpPr/>
          <p:nvPr/>
        </p:nvSpPr>
        <p:spPr>
          <a:xfrm>
            <a:off x="404519" y="622112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8A5ABA-FDB8-CE29-4F9F-2ADAA3A1AEE0}"/>
              </a:ext>
            </a:extLst>
          </p:cNvPr>
          <p:cNvCxnSpPr>
            <a:cxnSpLocks/>
          </p:cNvCxnSpPr>
          <p:nvPr/>
        </p:nvCxnSpPr>
        <p:spPr>
          <a:xfrm>
            <a:off x="677278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CD8CCFB-2F40-106C-CDBE-6A83FE11E894}"/>
              </a:ext>
            </a:extLst>
          </p:cNvPr>
          <p:cNvSpPr/>
          <p:nvPr/>
        </p:nvSpPr>
        <p:spPr>
          <a:xfrm>
            <a:off x="622808" y="840676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A7A7665-12B3-5E82-76F6-8755A311A2D8}"/>
              </a:ext>
            </a:extLst>
          </p:cNvPr>
          <p:cNvGrpSpPr/>
          <p:nvPr/>
        </p:nvGrpSpPr>
        <p:grpSpPr>
          <a:xfrm>
            <a:off x="360627" y="1483506"/>
            <a:ext cx="633437" cy="633438"/>
            <a:chOff x="360627" y="1014809"/>
            <a:chExt cx="633437" cy="63343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F45B943-4E28-9E6D-23CE-2C6F060944BC}"/>
                </a:ext>
              </a:extLst>
            </p:cNvPr>
            <p:cNvSpPr/>
            <p:nvPr/>
          </p:nvSpPr>
          <p:spPr>
            <a:xfrm>
              <a:off x="360627" y="1014809"/>
              <a:ext cx="633437" cy="633438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825487-E120-ABBD-CC59-39415EE5018C}"/>
                </a:ext>
              </a:extLst>
            </p:cNvPr>
            <p:cNvSpPr/>
            <p:nvPr/>
          </p:nvSpPr>
          <p:spPr>
            <a:xfrm>
              <a:off x="841372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42A2DF-6819-C74F-5653-B4033680F64A}"/>
                </a:ext>
              </a:extLst>
            </p:cNvPr>
            <p:cNvSpPr/>
            <p:nvPr/>
          </p:nvSpPr>
          <p:spPr>
            <a:xfrm>
              <a:off x="841235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78D5679-49BD-7879-F598-F71F6CEE2AF5}"/>
                </a:ext>
              </a:extLst>
            </p:cNvPr>
            <p:cNvSpPr/>
            <p:nvPr/>
          </p:nvSpPr>
          <p:spPr>
            <a:xfrm>
              <a:off x="841235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D466DF-6183-F08A-79E7-BE823E98EF7D}"/>
                </a:ext>
              </a:extLst>
            </p:cNvPr>
            <p:cNvSpPr/>
            <p:nvPr/>
          </p:nvSpPr>
          <p:spPr>
            <a:xfrm>
              <a:off x="404519" y="1277530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8BAF5E7-5824-6B1E-806F-A2AF1265E49A}"/>
                </a:ext>
              </a:extLst>
            </p:cNvPr>
            <p:cNvSpPr/>
            <p:nvPr/>
          </p:nvSpPr>
          <p:spPr>
            <a:xfrm>
              <a:off x="404382" y="1495957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2546FCC-BAD2-18DF-3043-6392609B6CE1}"/>
                </a:ext>
              </a:extLst>
            </p:cNvPr>
            <p:cNvSpPr/>
            <p:nvPr/>
          </p:nvSpPr>
          <p:spPr>
            <a:xfrm>
              <a:off x="404382" y="1058966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14ED8F2-206D-AB26-186F-06C7C36D882A}"/>
                </a:ext>
              </a:extLst>
            </p:cNvPr>
            <p:cNvSpPr/>
            <p:nvPr/>
          </p:nvSpPr>
          <p:spPr>
            <a:xfrm>
              <a:off x="622808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3599C6-CE3B-89EC-41E6-CDF5EE3A6E71}"/>
                </a:ext>
              </a:extLst>
            </p:cNvPr>
            <p:cNvSpPr/>
            <p:nvPr/>
          </p:nvSpPr>
          <p:spPr>
            <a:xfrm>
              <a:off x="622671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51797C4-5CB8-1053-643B-87F330CDDC42}"/>
                </a:ext>
              </a:extLst>
            </p:cNvPr>
            <p:cNvSpPr/>
            <p:nvPr/>
          </p:nvSpPr>
          <p:spPr>
            <a:xfrm>
              <a:off x="622671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68D25771-939C-AC2F-8CA0-5361D1FC5318}"/>
              </a:ext>
            </a:extLst>
          </p:cNvPr>
          <p:cNvSpPr/>
          <p:nvPr/>
        </p:nvSpPr>
        <p:spPr>
          <a:xfrm>
            <a:off x="622808" y="622113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47FEC8B-59CE-4C0E-E064-05E32D8EB834}"/>
              </a:ext>
            </a:extLst>
          </p:cNvPr>
          <p:cNvGrpSpPr/>
          <p:nvPr/>
        </p:nvGrpSpPr>
        <p:grpSpPr>
          <a:xfrm>
            <a:off x="360000" y="2610362"/>
            <a:ext cx="633437" cy="633438"/>
            <a:chOff x="360000" y="1670562"/>
            <a:chExt cx="633437" cy="63343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BA6CE07-3F00-78BE-CFAD-EF6941F8EA4F}"/>
                </a:ext>
              </a:extLst>
            </p:cNvPr>
            <p:cNvSpPr/>
            <p:nvPr/>
          </p:nvSpPr>
          <p:spPr>
            <a:xfrm>
              <a:off x="360000" y="1670562"/>
              <a:ext cx="633437" cy="633438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A97EC-2136-7B29-8657-87706A63F0E5}"/>
                </a:ext>
              </a:extLst>
            </p:cNvPr>
            <p:cNvSpPr/>
            <p:nvPr/>
          </p:nvSpPr>
          <p:spPr>
            <a:xfrm>
              <a:off x="841372" y="1714384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7FE5B1-0507-F138-0068-FD123419E059}"/>
                </a:ext>
              </a:extLst>
            </p:cNvPr>
            <p:cNvSpPr/>
            <p:nvPr/>
          </p:nvSpPr>
          <p:spPr>
            <a:xfrm>
              <a:off x="841372" y="1932811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855D2A-46F4-B51F-B031-6725BDB3F40C}"/>
                </a:ext>
              </a:extLst>
            </p:cNvPr>
            <p:cNvSpPr/>
            <p:nvPr/>
          </p:nvSpPr>
          <p:spPr>
            <a:xfrm>
              <a:off x="404382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7D7049-5DFD-2A45-234A-BB9B0C79A18C}"/>
                </a:ext>
              </a:extLst>
            </p:cNvPr>
            <p:cNvSpPr/>
            <p:nvPr/>
          </p:nvSpPr>
          <p:spPr>
            <a:xfrm>
              <a:off x="841235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91BBD-0892-F20B-C168-AC4C50BF79D7}"/>
                </a:ext>
              </a:extLst>
            </p:cNvPr>
            <p:cNvSpPr/>
            <p:nvPr/>
          </p:nvSpPr>
          <p:spPr>
            <a:xfrm>
              <a:off x="404519" y="1714384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2E9865-9DB4-3B37-C14A-E1621D9FCF2C}"/>
                </a:ext>
              </a:extLst>
            </p:cNvPr>
            <p:cNvSpPr/>
            <p:nvPr/>
          </p:nvSpPr>
          <p:spPr>
            <a:xfrm>
              <a:off x="404519" y="1932811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53ED08-5CB8-A060-4417-B821025D0BDE}"/>
                </a:ext>
              </a:extLst>
            </p:cNvPr>
            <p:cNvSpPr/>
            <p:nvPr/>
          </p:nvSpPr>
          <p:spPr>
            <a:xfrm>
              <a:off x="622808" y="1714384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E9C8B6-3391-9CF3-298F-90B1255C1E59}"/>
                </a:ext>
              </a:extLst>
            </p:cNvPr>
            <p:cNvSpPr/>
            <p:nvPr/>
          </p:nvSpPr>
          <p:spPr>
            <a:xfrm>
              <a:off x="622808" y="1932811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7DA3D9-966F-5499-179D-D643AC745F21}"/>
                </a:ext>
              </a:extLst>
            </p:cNvPr>
            <p:cNvSpPr/>
            <p:nvPr/>
          </p:nvSpPr>
          <p:spPr>
            <a:xfrm>
              <a:off x="622671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5F51193A-40BF-496C-8317-73AE6E4C3034}"/>
              </a:ext>
            </a:extLst>
          </p:cNvPr>
          <p:cNvSpPr/>
          <p:nvPr/>
        </p:nvSpPr>
        <p:spPr>
          <a:xfrm>
            <a:off x="622808" y="403822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4A7B434-938F-1124-6C5C-EB61C48133EE}"/>
              </a:ext>
            </a:extLst>
          </p:cNvPr>
          <p:cNvCxnSpPr>
            <a:cxnSpLocks/>
          </p:cNvCxnSpPr>
          <p:nvPr/>
        </p:nvCxnSpPr>
        <p:spPr>
          <a:xfrm>
            <a:off x="1113926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44ABA76-A648-9BF9-42F8-46FF6C77365A}"/>
              </a:ext>
            </a:extLst>
          </p:cNvPr>
          <p:cNvCxnSpPr>
            <a:cxnSpLocks/>
          </p:cNvCxnSpPr>
          <p:nvPr/>
        </p:nvCxnSpPr>
        <p:spPr>
          <a:xfrm>
            <a:off x="1550644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6842C1F-AF24-96B5-00A5-0D972D802A5F}"/>
              </a:ext>
            </a:extLst>
          </p:cNvPr>
          <p:cNvGrpSpPr/>
          <p:nvPr/>
        </p:nvGrpSpPr>
        <p:grpSpPr>
          <a:xfrm>
            <a:off x="1483507" y="1483506"/>
            <a:ext cx="633437" cy="633438"/>
            <a:chOff x="1015907" y="1015281"/>
            <a:chExt cx="633437" cy="63343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E9605B4-BC8E-D1E1-C190-560D045761A0}"/>
                </a:ext>
              </a:extLst>
            </p:cNvPr>
            <p:cNvSpPr/>
            <p:nvPr/>
          </p:nvSpPr>
          <p:spPr>
            <a:xfrm>
              <a:off x="1015907" y="1015281"/>
              <a:ext cx="633437" cy="633438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3B7AD9-BB0E-06EA-3CF4-1C3307FA360B}"/>
                </a:ext>
              </a:extLst>
            </p:cNvPr>
            <p:cNvSpPr/>
            <p:nvPr/>
          </p:nvSpPr>
          <p:spPr>
            <a:xfrm>
              <a:off x="1278225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4F83E7-2708-5A09-5B4A-5952C847B37B}"/>
                </a:ext>
              </a:extLst>
            </p:cNvPr>
            <p:cNvSpPr/>
            <p:nvPr/>
          </p:nvSpPr>
          <p:spPr>
            <a:xfrm>
              <a:off x="1278089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7606035-7AB4-1616-69D9-F8AAC3EDA61C}"/>
                </a:ext>
              </a:extLst>
            </p:cNvPr>
            <p:cNvSpPr/>
            <p:nvPr/>
          </p:nvSpPr>
          <p:spPr>
            <a:xfrm>
              <a:off x="1278089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832A26-7E74-531B-0B20-533F1D98C4A6}"/>
                </a:ext>
              </a:extLst>
            </p:cNvPr>
            <p:cNvSpPr/>
            <p:nvPr/>
          </p:nvSpPr>
          <p:spPr>
            <a:xfrm>
              <a:off x="1059456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6B4269A-1E0C-B417-CD7E-FA6D8D58043C}"/>
                </a:ext>
              </a:extLst>
            </p:cNvPr>
            <p:cNvSpPr/>
            <p:nvPr/>
          </p:nvSpPr>
          <p:spPr>
            <a:xfrm>
              <a:off x="1059319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0A9B8A1-DF8A-9FE5-4F6A-FB41459AB709}"/>
                </a:ext>
              </a:extLst>
            </p:cNvPr>
            <p:cNvSpPr/>
            <p:nvPr/>
          </p:nvSpPr>
          <p:spPr>
            <a:xfrm>
              <a:off x="1059319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58496DE-FB24-628B-A5CE-7C8F15804505}"/>
                </a:ext>
              </a:extLst>
            </p:cNvPr>
            <p:cNvSpPr/>
            <p:nvPr/>
          </p:nvSpPr>
          <p:spPr>
            <a:xfrm>
              <a:off x="1496174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78FFD82-B37A-3A5A-E40A-65F12A8120A1}"/>
                </a:ext>
              </a:extLst>
            </p:cNvPr>
            <p:cNvSpPr/>
            <p:nvPr/>
          </p:nvSpPr>
          <p:spPr>
            <a:xfrm>
              <a:off x="1496037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74F267A-34BA-F469-9B8D-C1A635C0AED8}"/>
                </a:ext>
              </a:extLst>
            </p:cNvPr>
            <p:cNvSpPr/>
            <p:nvPr/>
          </p:nvSpPr>
          <p:spPr>
            <a:xfrm>
              <a:off x="1496037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FFBA828-0A29-F766-E048-D50C4CD12108}"/>
              </a:ext>
            </a:extLst>
          </p:cNvPr>
          <p:cNvGrpSpPr/>
          <p:nvPr/>
        </p:nvGrpSpPr>
        <p:grpSpPr>
          <a:xfrm>
            <a:off x="1483507" y="2610362"/>
            <a:ext cx="633437" cy="633438"/>
            <a:chOff x="1016369" y="1670562"/>
            <a:chExt cx="633437" cy="63343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6198C80-5A8D-B4EA-275F-87F86E1485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369" y="1670562"/>
              <a:ext cx="633437" cy="63343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5A9BEA-57D8-1835-2CD3-796A782D5C23}"/>
                </a:ext>
              </a:extLst>
            </p:cNvPr>
            <p:cNvSpPr/>
            <p:nvPr/>
          </p:nvSpPr>
          <p:spPr>
            <a:xfrm>
              <a:off x="1278225" y="1714384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0695BE-7550-80B5-994A-D745D965FCE4}"/>
                </a:ext>
              </a:extLst>
            </p:cNvPr>
            <p:cNvSpPr/>
            <p:nvPr/>
          </p:nvSpPr>
          <p:spPr>
            <a:xfrm>
              <a:off x="1278225" y="1932811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A65158-5412-A05C-388E-B61E4E9A1B48}"/>
                </a:ext>
              </a:extLst>
            </p:cNvPr>
            <p:cNvSpPr/>
            <p:nvPr/>
          </p:nvSpPr>
          <p:spPr>
            <a:xfrm>
              <a:off x="1278088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F1AED4-187D-8998-8374-29395B4A3499}"/>
                </a:ext>
              </a:extLst>
            </p:cNvPr>
            <p:cNvSpPr/>
            <p:nvPr/>
          </p:nvSpPr>
          <p:spPr>
            <a:xfrm>
              <a:off x="1059456" y="1714384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3847B19-BF34-7D28-CA1A-16EEB28543E5}"/>
                </a:ext>
              </a:extLst>
            </p:cNvPr>
            <p:cNvSpPr/>
            <p:nvPr/>
          </p:nvSpPr>
          <p:spPr>
            <a:xfrm>
              <a:off x="1059456" y="1932811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2FF3B93-3B4C-396C-AF0D-E344C7A2E4FB}"/>
                </a:ext>
              </a:extLst>
            </p:cNvPr>
            <p:cNvSpPr/>
            <p:nvPr/>
          </p:nvSpPr>
          <p:spPr>
            <a:xfrm>
              <a:off x="1059319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2149C6A-9400-AC94-43E4-9E635C7CA2E1}"/>
                </a:ext>
              </a:extLst>
            </p:cNvPr>
            <p:cNvSpPr/>
            <p:nvPr/>
          </p:nvSpPr>
          <p:spPr>
            <a:xfrm>
              <a:off x="1496174" y="1714384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2CC71A-EF40-13C3-B048-FBBEA715D7AE}"/>
                </a:ext>
              </a:extLst>
            </p:cNvPr>
            <p:cNvSpPr/>
            <p:nvPr/>
          </p:nvSpPr>
          <p:spPr>
            <a:xfrm>
              <a:off x="1496174" y="1932811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78EB379-DEC9-A964-E5A7-EC4CACADDB53}"/>
                </a:ext>
              </a:extLst>
            </p:cNvPr>
            <p:cNvSpPr/>
            <p:nvPr/>
          </p:nvSpPr>
          <p:spPr>
            <a:xfrm>
              <a:off x="1496037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6FCF167-0812-B87B-6349-5AD25D1C030F}"/>
              </a:ext>
            </a:extLst>
          </p:cNvPr>
          <p:cNvGrpSpPr/>
          <p:nvPr/>
        </p:nvGrpSpPr>
        <p:grpSpPr>
          <a:xfrm>
            <a:off x="1483507" y="360000"/>
            <a:ext cx="633437" cy="633438"/>
            <a:chOff x="1015584" y="360000"/>
            <a:chExt cx="633437" cy="63343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65FC580-8CDE-AF73-8C4E-E7BED4E04DB8}"/>
                </a:ext>
              </a:extLst>
            </p:cNvPr>
            <p:cNvSpPr/>
            <p:nvPr/>
          </p:nvSpPr>
          <p:spPr>
            <a:xfrm>
              <a:off x="1015584" y="360000"/>
              <a:ext cx="633437" cy="6334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15B5E9-8298-B361-5740-90CAC8FC5500}"/>
                </a:ext>
              </a:extLst>
            </p:cNvPr>
            <p:cNvSpPr/>
            <p:nvPr/>
          </p:nvSpPr>
          <p:spPr>
            <a:xfrm>
              <a:off x="1278225" y="840676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7DA0B4D-77F4-44C6-867D-67C9F2EF037E}"/>
                </a:ext>
              </a:extLst>
            </p:cNvPr>
            <p:cNvSpPr/>
            <p:nvPr/>
          </p:nvSpPr>
          <p:spPr>
            <a:xfrm>
              <a:off x="1278225" y="622113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CFA396-24DF-B3B7-D7C1-3F934668E41E}"/>
                </a:ext>
              </a:extLst>
            </p:cNvPr>
            <p:cNvSpPr/>
            <p:nvPr/>
          </p:nvSpPr>
          <p:spPr>
            <a:xfrm>
              <a:off x="1278225" y="40382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77334EC-7709-69A0-9F43-F149FD210EDE}"/>
                </a:ext>
              </a:extLst>
            </p:cNvPr>
            <p:cNvSpPr/>
            <p:nvPr/>
          </p:nvSpPr>
          <p:spPr>
            <a:xfrm>
              <a:off x="1059456" y="840676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65EB93-586D-2790-7ABC-F522303D7C26}"/>
                </a:ext>
              </a:extLst>
            </p:cNvPr>
            <p:cNvSpPr/>
            <p:nvPr/>
          </p:nvSpPr>
          <p:spPr>
            <a:xfrm>
              <a:off x="1059456" y="622113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5A4497F-E1EC-3EAA-E125-5808A9DB179C}"/>
                </a:ext>
              </a:extLst>
            </p:cNvPr>
            <p:cNvSpPr/>
            <p:nvPr/>
          </p:nvSpPr>
          <p:spPr>
            <a:xfrm>
              <a:off x="1059456" y="40382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35B7136-E83F-3847-705B-F89C89A0360A}"/>
                </a:ext>
              </a:extLst>
            </p:cNvPr>
            <p:cNvSpPr/>
            <p:nvPr/>
          </p:nvSpPr>
          <p:spPr>
            <a:xfrm>
              <a:off x="1496174" y="840676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618509-D6B7-C7C5-92B8-9BB3828B252D}"/>
                </a:ext>
              </a:extLst>
            </p:cNvPr>
            <p:cNvSpPr/>
            <p:nvPr/>
          </p:nvSpPr>
          <p:spPr>
            <a:xfrm>
              <a:off x="1496174" y="622113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3B6D295-7F1F-6B61-EBF7-516DC93B6DB3}"/>
                </a:ext>
              </a:extLst>
            </p:cNvPr>
            <p:cNvSpPr/>
            <p:nvPr/>
          </p:nvSpPr>
          <p:spPr>
            <a:xfrm>
              <a:off x="1496174" y="40382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C957E2-89DB-A65B-C5E8-B66AD384C06D}"/>
              </a:ext>
            </a:extLst>
          </p:cNvPr>
          <p:cNvCxnSpPr>
            <a:cxnSpLocks/>
          </p:cNvCxnSpPr>
          <p:nvPr/>
        </p:nvCxnSpPr>
        <p:spPr>
          <a:xfrm>
            <a:off x="1987907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15CBD4E-E4D3-19CE-AED4-35962AD5795A}"/>
              </a:ext>
            </a:extLst>
          </p:cNvPr>
          <p:cNvGrpSpPr/>
          <p:nvPr/>
        </p:nvGrpSpPr>
        <p:grpSpPr>
          <a:xfrm>
            <a:off x="2603970" y="1483506"/>
            <a:ext cx="633437" cy="633438"/>
            <a:chOff x="1670520" y="1015417"/>
            <a:chExt cx="633437" cy="6334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524781-AED4-BA94-0D02-392DAF8E8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0520" y="1015417"/>
              <a:ext cx="633437" cy="63343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891E3A5-1283-682F-AD95-10C265006F00}"/>
                </a:ext>
              </a:extLst>
            </p:cNvPr>
            <p:cNvSpPr/>
            <p:nvPr/>
          </p:nvSpPr>
          <p:spPr>
            <a:xfrm>
              <a:off x="1715077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6831514-5C22-6574-05FC-2FB7F0F373E1}"/>
                </a:ext>
              </a:extLst>
            </p:cNvPr>
            <p:cNvSpPr/>
            <p:nvPr/>
          </p:nvSpPr>
          <p:spPr>
            <a:xfrm>
              <a:off x="1714941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2F60BC7-82A5-8615-BC0A-56D08420EAF1}"/>
                </a:ext>
              </a:extLst>
            </p:cNvPr>
            <p:cNvSpPr/>
            <p:nvPr/>
          </p:nvSpPr>
          <p:spPr>
            <a:xfrm>
              <a:off x="1714941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5AC6FB-54C3-40B2-9227-3AB63EA4C265}"/>
                </a:ext>
              </a:extLst>
            </p:cNvPr>
            <p:cNvSpPr/>
            <p:nvPr/>
          </p:nvSpPr>
          <p:spPr>
            <a:xfrm>
              <a:off x="2151930" y="1277530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F936C3-085C-74FF-C0AB-97DF6B87A239}"/>
                </a:ext>
              </a:extLst>
            </p:cNvPr>
            <p:cNvSpPr/>
            <p:nvPr/>
          </p:nvSpPr>
          <p:spPr>
            <a:xfrm>
              <a:off x="2151794" y="1495957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6A0BC8-4CCE-5C5E-B00E-3B56B6F1227E}"/>
                </a:ext>
              </a:extLst>
            </p:cNvPr>
            <p:cNvSpPr/>
            <p:nvPr/>
          </p:nvSpPr>
          <p:spPr>
            <a:xfrm>
              <a:off x="2151794" y="1058966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F699F8-B81B-828B-1057-7B67E2AE4ABF}"/>
                </a:ext>
              </a:extLst>
            </p:cNvPr>
            <p:cNvSpPr/>
            <p:nvPr/>
          </p:nvSpPr>
          <p:spPr>
            <a:xfrm>
              <a:off x="1933437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9608EF2-AB98-BE32-F5A4-583381903FEF}"/>
                </a:ext>
              </a:extLst>
            </p:cNvPr>
            <p:cNvSpPr/>
            <p:nvPr/>
          </p:nvSpPr>
          <p:spPr>
            <a:xfrm>
              <a:off x="1933300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9AA887-7754-F26D-0420-3D76A9AEA720}"/>
                </a:ext>
              </a:extLst>
            </p:cNvPr>
            <p:cNvSpPr/>
            <p:nvPr/>
          </p:nvSpPr>
          <p:spPr>
            <a:xfrm>
              <a:off x="1933300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86AA25-A6FA-68F4-BB3D-2F48C68E5246}"/>
              </a:ext>
            </a:extLst>
          </p:cNvPr>
          <p:cNvSpPr>
            <a:spLocks noChangeAspect="1"/>
          </p:cNvSpPr>
          <p:nvPr/>
        </p:nvSpPr>
        <p:spPr>
          <a:xfrm>
            <a:off x="2611413" y="2610362"/>
            <a:ext cx="633437" cy="63343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655302" y="2654184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655302" y="2872611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09463-6658-9154-5385-3C660AB7BC4D}"/>
              </a:ext>
            </a:extLst>
          </p:cNvPr>
          <p:cNvSpPr/>
          <p:nvPr/>
        </p:nvSpPr>
        <p:spPr>
          <a:xfrm>
            <a:off x="3092019" y="3091038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C3D1B5-4250-05B6-293E-46458AF15C4A}"/>
              </a:ext>
            </a:extLst>
          </p:cNvPr>
          <p:cNvSpPr/>
          <p:nvPr/>
        </p:nvSpPr>
        <p:spPr>
          <a:xfrm>
            <a:off x="2655166" y="3091038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5B43DE-5323-6822-E5A4-00E588A8AAD8}"/>
              </a:ext>
            </a:extLst>
          </p:cNvPr>
          <p:cNvSpPr/>
          <p:nvPr/>
        </p:nvSpPr>
        <p:spPr>
          <a:xfrm>
            <a:off x="3092155" y="2654184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8978F6-AC6F-EEA5-B7AA-5DCCCAB5800A}"/>
              </a:ext>
            </a:extLst>
          </p:cNvPr>
          <p:cNvSpPr/>
          <p:nvPr/>
        </p:nvSpPr>
        <p:spPr>
          <a:xfrm>
            <a:off x="3092155" y="2872611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7B41E9E-2000-D315-F53F-DF0995617D16}"/>
              </a:ext>
            </a:extLst>
          </p:cNvPr>
          <p:cNvSpPr/>
          <p:nvPr/>
        </p:nvSpPr>
        <p:spPr>
          <a:xfrm>
            <a:off x="2873662" y="2654184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037079E-5B0B-D125-4997-A421DE0424E4}"/>
              </a:ext>
            </a:extLst>
          </p:cNvPr>
          <p:cNvSpPr/>
          <p:nvPr/>
        </p:nvSpPr>
        <p:spPr>
          <a:xfrm>
            <a:off x="2873662" y="2872611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2EEAA56-E129-AB37-0F77-7E844F16454D}"/>
              </a:ext>
            </a:extLst>
          </p:cNvPr>
          <p:cNvSpPr/>
          <p:nvPr/>
        </p:nvSpPr>
        <p:spPr>
          <a:xfrm>
            <a:off x="2873525" y="3091038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CD2F698-6CE4-37C5-1DA6-20AC41763944}"/>
              </a:ext>
            </a:extLst>
          </p:cNvPr>
          <p:cNvGrpSpPr/>
          <p:nvPr/>
        </p:nvGrpSpPr>
        <p:grpSpPr>
          <a:xfrm>
            <a:off x="2604700" y="360000"/>
            <a:ext cx="633437" cy="633438"/>
            <a:chOff x="1671188" y="360000"/>
            <a:chExt cx="633437" cy="633438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FF31084-DDC2-3721-E20F-B590B5451DC1}"/>
                </a:ext>
              </a:extLst>
            </p:cNvPr>
            <p:cNvSpPr/>
            <p:nvPr/>
          </p:nvSpPr>
          <p:spPr>
            <a:xfrm>
              <a:off x="1671188" y="360000"/>
              <a:ext cx="633437" cy="633438"/>
            </a:xfrm>
            <a:prstGeom prst="rect">
              <a:avLst/>
            </a:prstGeom>
            <a:solidFill>
              <a:srgbClr val="FF00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B032D6-CCED-DF15-46BA-DDB6240E38AA}"/>
                </a:ext>
              </a:extLst>
            </p:cNvPr>
            <p:cNvSpPr/>
            <p:nvPr/>
          </p:nvSpPr>
          <p:spPr>
            <a:xfrm>
              <a:off x="1715077" y="840676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6CF76D4-E3A6-F493-63DA-906BCCA91740}"/>
                </a:ext>
              </a:extLst>
            </p:cNvPr>
            <p:cNvSpPr/>
            <p:nvPr/>
          </p:nvSpPr>
          <p:spPr>
            <a:xfrm>
              <a:off x="1715077" y="622113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E7F464-ED47-1D3B-8FA3-3540E5163F80}"/>
                </a:ext>
              </a:extLst>
            </p:cNvPr>
            <p:cNvSpPr/>
            <p:nvPr/>
          </p:nvSpPr>
          <p:spPr>
            <a:xfrm>
              <a:off x="2151930" y="840676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F1F81A-C265-634F-A415-3A8C417CE39C}"/>
                </a:ext>
              </a:extLst>
            </p:cNvPr>
            <p:cNvSpPr/>
            <p:nvPr/>
          </p:nvSpPr>
          <p:spPr>
            <a:xfrm>
              <a:off x="2151930" y="403822"/>
              <a:ext cx="109076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F1B56A-EF41-18E9-0F87-0B4AEA1C4135}"/>
                </a:ext>
              </a:extLst>
            </p:cNvPr>
            <p:cNvSpPr/>
            <p:nvPr/>
          </p:nvSpPr>
          <p:spPr>
            <a:xfrm>
              <a:off x="1715077" y="40382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40B059-54F2-8062-F537-FA0F203359C0}"/>
                </a:ext>
              </a:extLst>
            </p:cNvPr>
            <p:cNvSpPr/>
            <p:nvPr/>
          </p:nvSpPr>
          <p:spPr>
            <a:xfrm>
              <a:off x="2151930" y="62211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60BE660-80C3-B618-0C1D-4570EC1F3808}"/>
                </a:ext>
              </a:extLst>
            </p:cNvPr>
            <p:cNvSpPr/>
            <p:nvPr/>
          </p:nvSpPr>
          <p:spPr>
            <a:xfrm>
              <a:off x="1933437" y="840676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DC4BFC9-9022-5F8B-07F1-7BFD9528706F}"/>
                </a:ext>
              </a:extLst>
            </p:cNvPr>
            <p:cNvSpPr/>
            <p:nvPr/>
          </p:nvSpPr>
          <p:spPr>
            <a:xfrm>
              <a:off x="1933437" y="622113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81F16C0-4C4D-502D-96FE-B7FD7317C777}"/>
                </a:ext>
              </a:extLst>
            </p:cNvPr>
            <p:cNvSpPr/>
            <p:nvPr/>
          </p:nvSpPr>
          <p:spPr>
            <a:xfrm>
              <a:off x="1933437" y="40382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04B7D60-20E4-4B57-F496-2633E11FE63C}"/>
              </a:ext>
            </a:extLst>
          </p:cNvPr>
          <p:cNvCxnSpPr>
            <a:cxnSpLocks/>
          </p:cNvCxnSpPr>
          <p:nvPr/>
        </p:nvCxnSpPr>
        <p:spPr>
          <a:xfrm>
            <a:off x="457200" y="457200"/>
            <a:ext cx="0" cy="648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B5F7161-9A5C-3354-004D-78DBA6FB7070}"/>
              </a:ext>
            </a:extLst>
          </p:cNvPr>
          <p:cNvCxnSpPr>
            <a:cxnSpLocks/>
          </p:cNvCxnSpPr>
          <p:nvPr/>
        </p:nvCxnSpPr>
        <p:spPr>
          <a:xfrm>
            <a:off x="457200" y="1476225"/>
            <a:ext cx="0" cy="648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3F6E57B-DCEE-38C3-CDAD-7302BF5B1796}"/>
              </a:ext>
            </a:extLst>
          </p:cNvPr>
          <p:cNvCxnSpPr>
            <a:cxnSpLocks/>
          </p:cNvCxnSpPr>
          <p:nvPr/>
        </p:nvCxnSpPr>
        <p:spPr>
          <a:xfrm>
            <a:off x="457200" y="2510511"/>
            <a:ext cx="0" cy="648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AC43730-5C60-D407-E662-DDDF707E3B9D}"/>
              </a:ext>
            </a:extLst>
          </p:cNvPr>
          <p:cNvCxnSpPr>
            <a:cxnSpLocks/>
          </p:cNvCxnSpPr>
          <p:nvPr/>
        </p:nvCxnSpPr>
        <p:spPr>
          <a:xfrm>
            <a:off x="457200" y="455423"/>
            <a:ext cx="4572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3C59D47-B7A4-3BFC-12F9-F0FC4D62AD17}"/>
              </a:ext>
            </a:extLst>
          </p:cNvPr>
          <p:cNvCxnSpPr/>
          <p:nvPr/>
        </p:nvCxnSpPr>
        <p:spPr>
          <a:xfrm>
            <a:off x="457200" y="3147210"/>
            <a:ext cx="4572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F635948-4E1B-0BA8-8F3B-3DDC2E634EAE}"/>
              </a:ext>
            </a:extLst>
          </p:cNvPr>
          <p:cNvSpPr>
            <a:spLocks noChangeAspect="1"/>
          </p:cNvSpPr>
          <p:nvPr/>
        </p:nvSpPr>
        <p:spPr>
          <a:xfrm>
            <a:off x="408498" y="128052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7D758E5-626F-04E3-AF56-B29616C55768}"/>
              </a:ext>
            </a:extLst>
          </p:cNvPr>
          <p:cNvSpPr>
            <a:spLocks noChangeAspect="1"/>
          </p:cNvSpPr>
          <p:nvPr/>
        </p:nvSpPr>
        <p:spPr>
          <a:xfrm>
            <a:off x="403269" y="2151144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36B8463-5753-F8C4-E65A-38F98F520B48}"/>
              </a:ext>
            </a:extLst>
          </p:cNvPr>
          <p:cNvSpPr>
            <a:spLocks noChangeAspect="1"/>
          </p:cNvSpPr>
          <p:nvPr/>
        </p:nvSpPr>
        <p:spPr>
          <a:xfrm>
            <a:off x="403269" y="1059777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2F5CB1F-A53C-2741-1E61-C9E1AD3B8B33}"/>
              </a:ext>
            </a:extLst>
          </p:cNvPr>
          <p:cNvSpPr>
            <a:spLocks noChangeAspect="1"/>
          </p:cNvSpPr>
          <p:nvPr/>
        </p:nvSpPr>
        <p:spPr>
          <a:xfrm>
            <a:off x="621108" y="1066409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766DC4E-3C1B-0BF8-BFFA-C67D45713AA2}"/>
              </a:ext>
            </a:extLst>
          </p:cNvPr>
          <p:cNvSpPr>
            <a:spLocks noChangeAspect="1"/>
          </p:cNvSpPr>
          <p:nvPr/>
        </p:nvSpPr>
        <p:spPr>
          <a:xfrm>
            <a:off x="843265" y="1063248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4F42A64-E4E0-DD4E-C90E-39BD21EF6F3E}"/>
              </a:ext>
            </a:extLst>
          </p:cNvPr>
          <p:cNvSpPr>
            <a:spLocks noChangeAspect="1"/>
          </p:cNvSpPr>
          <p:nvPr/>
        </p:nvSpPr>
        <p:spPr>
          <a:xfrm>
            <a:off x="1063514" y="846987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D101886-A47A-E65A-201E-7E3974D4A90D}"/>
              </a:ext>
            </a:extLst>
          </p:cNvPr>
          <p:cNvSpPr>
            <a:spLocks noChangeAspect="1"/>
          </p:cNvSpPr>
          <p:nvPr/>
        </p:nvSpPr>
        <p:spPr>
          <a:xfrm>
            <a:off x="1059627" y="62538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9423E17-C20D-CE1C-974A-BD8A70259FB2}"/>
              </a:ext>
            </a:extLst>
          </p:cNvPr>
          <p:cNvSpPr>
            <a:spLocks noChangeAspect="1"/>
          </p:cNvSpPr>
          <p:nvPr/>
        </p:nvSpPr>
        <p:spPr>
          <a:xfrm>
            <a:off x="1058116" y="40344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01E9D3D-A17D-B185-EEBE-BE4DAEFC76FE}"/>
              </a:ext>
            </a:extLst>
          </p:cNvPr>
          <p:cNvSpPr>
            <a:spLocks noChangeAspect="1"/>
          </p:cNvSpPr>
          <p:nvPr/>
        </p:nvSpPr>
        <p:spPr>
          <a:xfrm>
            <a:off x="1060339" y="1062026"/>
            <a:ext cx="107862" cy="1080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8E4DE01-64FA-B6E0-B760-1D12B066E90D}"/>
              </a:ext>
            </a:extLst>
          </p:cNvPr>
          <p:cNvSpPr>
            <a:spLocks noChangeAspect="1"/>
          </p:cNvSpPr>
          <p:nvPr/>
        </p:nvSpPr>
        <p:spPr>
          <a:xfrm>
            <a:off x="622192" y="1279316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401FFF0-2455-5431-9F05-16DEFF478F6D}"/>
              </a:ext>
            </a:extLst>
          </p:cNvPr>
          <p:cNvSpPr>
            <a:spLocks noChangeAspect="1"/>
          </p:cNvSpPr>
          <p:nvPr/>
        </p:nvSpPr>
        <p:spPr>
          <a:xfrm>
            <a:off x="842746" y="125584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C722DDC3-747D-4B2E-9CC4-517311119F3B}"/>
              </a:ext>
            </a:extLst>
          </p:cNvPr>
          <p:cNvSpPr>
            <a:spLocks noChangeAspect="1"/>
          </p:cNvSpPr>
          <p:nvPr/>
        </p:nvSpPr>
        <p:spPr>
          <a:xfrm>
            <a:off x="2754450" y="126000"/>
            <a:ext cx="720000" cy="720000"/>
          </a:xfrm>
          <a:prstGeom prst="rect">
            <a:avLst/>
          </a:prstGeom>
          <a:solidFill>
            <a:srgbClr val="FF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1C45A0F-EA98-8FB7-6525-6E5950CEB322}"/>
              </a:ext>
            </a:extLst>
          </p:cNvPr>
          <p:cNvSpPr>
            <a:spLocks noChangeAspect="1"/>
          </p:cNvSpPr>
          <p:nvPr/>
        </p:nvSpPr>
        <p:spPr>
          <a:xfrm>
            <a:off x="1440225" y="126000"/>
            <a:ext cx="720000" cy="72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0E47D0E-6AE4-4988-82F7-043D33EF89B8}"/>
              </a:ext>
            </a:extLst>
          </p:cNvPr>
          <p:cNvGrpSpPr/>
          <p:nvPr/>
        </p:nvGrpSpPr>
        <p:grpSpPr>
          <a:xfrm>
            <a:off x="126000" y="126000"/>
            <a:ext cx="720000" cy="720000"/>
            <a:chOff x="126000" y="126000"/>
            <a:chExt cx="720000" cy="72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66896D-8320-AC57-7979-F93B66A94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0" y="126000"/>
              <a:ext cx="720000" cy="7200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138D6EE-0F56-D937-3DB3-AD18EFE993CE}"/>
                </a:ext>
              </a:extLst>
            </p:cNvPr>
            <p:cNvSpPr/>
            <p:nvPr/>
          </p:nvSpPr>
          <p:spPr>
            <a:xfrm>
              <a:off x="180000" y="180000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0525A2B-6628-2AB7-D6C7-B92B99D02BCA}"/>
                </a:ext>
              </a:extLst>
            </p:cNvPr>
            <p:cNvSpPr/>
            <p:nvPr/>
          </p:nvSpPr>
          <p:spPr>
            <a:xfrm>
              <a:off x="432000" y="180000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A22C84-4A03-7406-CF40-19C5C953D107}"/>
                </a:ext>
              </a:extLst>
            </p:cNvPr>
            <p:cNvSpPr/>
            <p:nvPr/>
          </p:nvSpPr>
          <p:spPr>
            <a:xfrm>
              <a:off x="684000" y="180000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D0060B6-30F1-6891-5F50-FC306AE63DE8}"/>
                </a:ext>
              </a:extLst>
            </p:cNvPr>
            <p:cNvSpPr/>
            <p:nvPr/>
          </p:nvSpPr>
          <p:spPr>
            <a:xfrm>
              <a:off x="180000" y="432000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55A0C8-C4A7-8388-C34C-7E3AF2492DF5}"/>
                </a:ext>
              </a:extLst>
            </p:cNvPr>
            <p:cNvSpPr/>
            <p:nvPr/>
          </p:nvSpPr>
          <p:spPr>
            <a:xfrm>
              <a:off x="180000" y="684000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BDF014-4798-FD43-6415-787DDA8FBE84}"/>
                </a:ext>
              </a:extLst>
            </p:cNvPr>
            <p:cNvSpPr/>
            <p:nvPr/>
          </p:nvSpPr>
          <p:spPr>
            <a:xfrm>
              <a:off x="432000" y="4320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EB4768-9851-8152-26A8-071C0F6754D7}"/>
                </a:ext>
              </a:extLst>
            </p:cNvPr>
            <p:cNvSpPr/>
            <p:nvPr/>
          </p:nvSpPr>
          <p:spPr>
            <a:xfrm>
              <a:off x="684000" y="4320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7BB1434-8467-8A0F-3AED-DD05D2FF6C7B}"/>
                </a:ext>
              </a:extLst>
            </p:cNvPr>
            <p:cNvSpPr/>
            <p:nvPr/>
          </p:nvSpPr>
          <p:spPr>
            <a:xfrm>
              <a:off x="432000" y="6840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AF86023-1098-D4CA-01FA-431B36914543}"/>
                </a:ext>
              </a:extLst>
            </p:cNvPr>
            <p:cNvSpPr/>
            <p:nvPr/>
          </p:nvSpPr>
          <p:spPr>
            <a:xfrm>
              <a:off x="684000" y="6840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1DE737DD-18E4-AC4A-80DC-AEFD5B9DBE25}"/>
              </a:ext>
            </a:extLst>
          </p:cNvPr>
          <p:cNvSpPr/>
          <p:nvPr/>
        </p:nvSpPr>
        <p:spPr>
          <a:xfrm>
            <a:off x="1746225" y="18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9603CB-72B1-BE06-4F4F-404605B3A02D}"/>
              </a:ext>
            </a:extLst>
          </p:cNvPr>
          <p:cNvSpPr/>
          <p:nvPr/>
        </p:nvSpPr>
        <p:spPr>
          <a:xfrm>
            <a:off x="1494000" y="18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08BED3D-5574-F22A-95AE-2E60443F0862}"/>
              </a:ext>
            </a:extLst>
          </p:cNvPr>
          <p:cNvSpPr/>
          <p:nvPr/>
        </p:nvSpPr>
        <p:spPr>
          <a:xfrm>
            <a:off x="1998450" y="18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1B9CB8-C4FE-7CE6-32F0-FF45D0E733EC}"/>
              </a:ext>
            </a:extLst>
          </p:cNvPr>
          <p:cNvSpPr/>
          <p:nvPr/>
        </p:nvSpPr>
        <p:spPr>
          <a:xfrm>
            <a:off x="1494000" y="432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4206CF2-1884-F4EC-4A75-7E949C53334A}"/>
              </a:ext>
            </a:extLst>
          </p:cNvPr>
          <p:cNvSpPr/>
          <p:nvPr/>
        </p:nvSpPr>
        <p:spPr>
          <a:xfrm>
            <a:off x="1746225" y="432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66B56B7-DDE4-0E72-817C-3BA8BE93D0BA}"/>
              </a:ext>
            </a:extLst>
          </p:cNvPr>
          <p:cNvSpPr/>
          <p:nvPr/>
        </p:nvSpPr>
        <p:spPr>
          <a:xfrm>
            <a:off x="1998450" y="432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5925577-376E-4624-26FF-D64630BBCC96}"/>
              </a:ext>
            </a:extLst>
          </p:cNvPr>
          <p:cNvSpPr/>
          <p:nvPr/>
        </p:nvSpPr>
        <p:spPr>
          <a:xfrm>
            <a:off x="1494000" y="68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DF821F2-D75D-EA94-A86B-E25D8D663DAA}"/>
              </a:ext>
            </a:extLst>
          </p:cNvPr>
          <p:cNvSpPr/>
          <p:nvPr/>
        </p:nvSpPr>
        <p:spPr>
          <a:xfrm>
            <a:off x="1746225" y="68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6577B2A-A31C-A2E8-746F-DE8BC4477D31}"/>
              </a:ext>
            </a:extLst>
          </p:cNvPr>
          <p:cNvSpPr/>
          <p:nvPr/>
        </p:nvSpPr>
        <p:spPr>
          <a:xfrm>
            <a:off x="1998450" y="68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22ADA38-A95A-FED1-8983-D3409270E795}"/>
              </a:ext>
            </a:extLst>
          </p:cNvPr>
          <p:cNvSpPr/>
          <p:nvPr/>
        </p:nvSpPr>
        <p:spPr>
          <a:xfrm>
            <a:off x="2808000" y="18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1D6CB198-A389-8B42-7EFB-BD9E523099AC}"/>
              </a:ext>
            </a:extLst>
          </p:cNvPr>
          <p:cNvSpPr/>
          <p:nvPr/>
        </p:nvSpPr>
        <p:spPr>
          <a:xfrm>
            <a:off x="3060450" y="18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FBCC670-1566-D942-4F02-C1970F53C1DD}"/>
              </a:ext>
            </a:extLst>
          </p:cNvPr>
          <p:cNvSpPr/>
          <p:nvPr/>
        </p:nvSpPr>
        <p:spPr>
          <a:xfrm>
            <a:off x="3312450" y="18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4DD82A12-43DD-359D-A3D4-A48020365E7A}"/>
              </a:ext>
            </a:extLst>
          </p:cNvPr>
          <p:cNvSpPr/>
          <p:nvPr/>
        </p:nvSpPr>
        <p:spPr>
          <a:xfrm>
            <a:off x="3312450" y="4302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01D41BF-C4CB-64E1-E82C-0281244971AC}"/>
              </a:ext>
            </a:extLst>
          </p:cNvPr>
          <p:cNvSpPr/>
          <p:nvPr/>
        </p:nvSpPr>
        <p:spPr>
          <a:xfrm>
            <a:off x="3312450" y="684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BCE24C6-59AF-55F8-A0C1-11CCACC59ED0}"/>
              </a:ext>
            </a:extLst>
          </p:cNvPr>
          <p:cNvSpPr/>
          <p:nvPr/>
        </p:nvSpPr>
        <p:spPr>
          <a:xfrm>
            <a:off x="2808000" y="430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E4DFB077-7D1D-E7C3-FB31-9FBD89479BDE}"/>
              </a:ext>
            </a:extLst>
          </p:cNvPr>
          <p:cNvSpPr/>
          <p:nvPr/>
        </p:nvSpPr>
        <p:spPr>
          <a:xfrm>
            <a:off x="3060000" y="4302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08589C1-7C93-DC40-15E7-D38C5D5E90A1}"/>
              </a:ext>
            </a:extLst>
          </p:cNvPr>
          <p:cNvSpPr/>
          <p:nvPr/>
        </p:nvSpPr>
        <p:spPr>
          <a:xfrm>
            <a:off x="2808000" y="68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E5F60A3-F732-59AC-A72D-4AEE1EC5A1B7}"/>
              </a:ext>
            </a:extLst>
          </p:cNvPr>
          <p:cNvSpPr/>
          <p:nvPr/>
        </p:nvSpPr>
        <p:spPr>
          <a:xfrm>
            <a:off x="3060000" y="68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8FE7C93-A2EF-F99C-AD12-10C90F49E99D}"/>
              </a:ext>
            </a:extLst>
          </p:cNvPr>
          <p:cNvSpPr>
            <a:spLocks noChangeAspect="1"/>
          </p:cNvSpPr>
          <p:nvPr/>
        </p:nvSpPr>
        <p:spPr>
          <a:xfrm>
            <a:off x="126000" y="1440225"/>
            <a:ext cx="720000" cy="720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6B81E26-3DC6-516F-5EE7-14E4D9ED882F}"/>
              </a:ext>
            </a:extLst>
          </p:cNvPr>
          <p:cNvSpPr/>
          <p:nvPr/>
        </p:nvSpPr>
        <p:spPr>
          <a:xfrm>
            <a:off x="180000" y="1494225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81F0C28-BB55-BA3E-8281-B135DAAC4BF6}"/>
              </a:ext>
            </a:extLst>
          </p:cNvPr>
          <p:cNvSpPr/>
          <p:nvPr/>
        </p:nvSpPr>
        <p:spPr>
          <a:xfrm>
            <a:off x="432000" y="1494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F8B1B07F-512D-E38B-C0D1-1896EE4EB961}"/>
              </a:ext>
            </a:extLst>
          </p:cNvPr>
          <p:cNvSpPr/>
          <p:nvPr/>
        </p:nvSpPr>
        <p:spPr>
          <a:xfrm>
            <a:off x="684000" y="1494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40D05BCB-8032-87CB-7BB3-610F2453C833}"/>
              </a:ext>
            </a:extLst>
          </p:cNvPr>
          <p:cNvSpPr/>
          <p:nvPr/>
        </p:nvSpPr>
        <p:spPr>
          <a:xfrm>
            <a:off x="180000" y="1746225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F0E49AE-ED17-6CB0-DC68-DE4D6C37837B}"/>
              </a:ext>
            </a:extLst>
          </p:cNvPr>
          <p:cNvSpPr/>
          <p:nvPr/>
        </p:nvSpPr>
        <p:spPr>
          <a:xfrm>
            <a:off x="180000" y="1998225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AF851B17-BA9A-588D-D32D-0DD33DC0E854}"/>
              </a:ext>
            </a:extLst>
          </p:cNvPr>
          <p:cNvSpPr/>
          <p:nvPr/>
        </p:nvSpPr>
        <p:spPr>
          <a:xfrm>
            <a:off x="432000" y="1746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3C7DAD94-ECD3-51D9-EB35-4CBBC1BADC34}"/>
              </a:ext>
            </a:extLst>
          </p:cNvPr>
          <p:cNvSpPr/>
          <p:nvPr/>
        </p:nvSpPr>
        <p:spPr>
          <a:xfrm>
            <a:off x="684000" y="1746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9789812-184C-9A52-FFF3-3066D9588FE8}"/>
              </a:ext>
            </a:extLst>
          </p:cNvPr>
          <p:cNvSpPr/>
          <p:nvPr/>
        </p:nvSpPr>
        <p:spPr>
          <a:xfrm>
            <a:off x="432000" y="1998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EFB7EA9B-4912-A467-7739-250BE0AFC9A0}"/>
              </a:ext>
            </a:extLst>
          </p:cNvPr>
          <p:cNvSpPr/>
          <p:nvPr/>
        </p:nvSpPr>
        <p:spPr>
          <a:xfrm>
            <a:off x="684000" y="1998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D90B2AA-0EC9-2420-28D1-EAFA05BD812E}"/>
              </a:ext>
            </a:extLst>
          </p:cNvPr>
          <p:cNvSpPr>
            <a:spLocks noChangeAspect="1"/>
          </p:cNvSpPr>
          <p:nvPr/>
        </p:nvSpPr>
        <p:spPr>
          <a:xfrm>
            <a:off x="1440225" y="1440225"/>
            <a:ext cx="720000" cy="720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EE0C1CB4-49B5-9484-EF76-9B0E913DBFD3}"/>
              </a:ext>
            </a:extLst>
          </p:cNvPr>
          <p:cNvSpPr/>
          <p:nvPr/>
        </p:nvSpPr>
        <p:spPr>
          <a:xfrm>
            <a:off x="1494225" y="1494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1FA7B4A1-F933-44C1-F5A3-915E4CDC2AEE}"/>
              </a:ext>
            </a:extLst>
          </p:cNvPr>
          <p:cNvSpPr/>
          <p:nvPr/>
        </p:nvSpPr>
        <p:spPr>
          <a:xfrm>
            <a:off x="1746225" y="1494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1E511A31-6C19-8E77-B782-9741842A3FB3}"/>
              </a:ext>
            </a:extLst>
          </p:cNvPr>
          <p:cNvSpPr/>
          <p:nvPr/>
        </p:nvSpPr>
        <p:spPr>
          <a:xfrm>
            <a:off x="1998225" y="1494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AA902E0A-28ED-06F9-50F2-20443DA5023C}"/>
              </a:ext>
            </a:extLst>
          </p:cNvPr>
          <p:cNvSpPr/>
          <p:nvPr/>
        </p:nvSpPr>
        <p:spPr>
          <a:xfrm>
            <a:off x="1494225" y="1746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F75785BB-2785-DDF6-C993-DD5E15386359}"/>
              </a:ext>
            </a:extLst>
          </p:cNvPr>
          <p:cNvSpPr/>
          <p:nvPr/>
        </p:nvSpPr>
        <p:spPr>
          <a:xfrm>
            <a:off x="1494225" y="1998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3C68CFF-E754-832E-7C3F-911D2FF55E86}"/>
              </a:ext>
            </a:extLst>
          </p:cNvPr>
          <p:cNvSpPr/>
          <p:nvPr/>
        </p:nvSpPr>
        <p:spPr>
          <a:xfrm>
            <a:off x="1746225" y="1746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97B7EBD6-8432-84D1-50F1-2D64B24BBC74}"/>
              </a:ext>
            </a:extLst>
          </p:cNvPr>
          <p:cNvSpPr/>
          <p:nvPr/>
        </p:nvSpPr>
        <p:spPr>
          <a:xfrm>
            <a:off x="1998225" y="1746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BD1DFF9-7E7F-959A-BC3F-F0870E14F5C1}"/>
              </a:ext>
            </a:extLst>
          </p:cNvPr>
          <p:cNvSpPr/>
          <p:nvPr/>
        </p:nvSpPr>
        <p:spPr>
          <a:xfrm>
            <a:off x="1746225" y="1998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ADBC8BB2-8D03-6F06-38B5-AF7873C00890}"/>
              </a:ext>
            </a:extLst>
          </p:cNvPr>
          <p:cNvSpPr/>
          <p:nvPr/>
        </p:nvSpPr>
        <p:spPr>
          <a:xfrm>
            <a:off x="1998225" y="1998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81E9471-4F54-DED3-DBBD-C69E57C69CE2}"/>
              </a:ext>
            </a:extLst>
          </p:cNvPr>
          <p:cNvSpPr>
            <a:spLocks noChangeAspect="1"/>
          </p:cNvSpPr>
          <p:nvPr/>
        </p:nvSpPr>
        <p:spPr>
          <a:xfrm>
            <a:off x="2754000" y="1440225"/>
            <a:ext cx="720000" cy="720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F7D58B4-5906-1159-B8B0-3C148AA6F5B7}"/>
              </a:ext>
            </a:extLst>
          </p:cNvPr>
          <p:cNvSpPr/>
          <p:nvPr/>
        </p:nvSpPr>
        <p:spPr>
          <a:xfrm>
            <a:off x="2808000" y="1494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541DC073-2DFC-E0B6-6964-B3008A04CDE0}"/>
              </a:ext>
            </a:extLst>
          </p:cNvPr>
          <p:cNvSpPr/>
          <p:nvPr/>
        </p:nvSpPr>
        <p:spPr>
          <a:xfrm>
            <a:off x="3060000" y="1494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38C9334-636E-551D-DC8E-71050F0674E8}"/>
              </a:ext>
            </a:extLst>
          </p:cNvPr>
          <p:cNvSpPr/>
          <p:nvPr/>
        </p:nvSpPr>
        <p:spPr>
          <a:xfrm>
            <a:off x="3312000" y="1494225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C3C577FD-DD0F-747A-2A10-0CD3DF05BC00}"/>
              </a:ext>
            </a:extLst>
          </p:cNvPr>
          <p:cNvSpPr/>
          <p:nvPr/>
        </p:nvSpPr>
        <p:spPr>
          <a:xfrm>
            <a:off x="2808000" y="1746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280226F-B6C8-4ACF-5433-261BE70107BF}"/>
              </a:ext>
            </a:extLst>
          </p:cNvPr>
          <p:cNvSpPr/>
          <p:nvPr/>
        </p:nvSpPr>
        <p:spPr>
          <a:xfrm>
            <a:off x="2808000" y="1998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3FCB7A6-A825-E2C8-DDDB-4DA0897D1EFD}"/>
              </a:ext>
            </a:extLst>
          </p:cNvPr>
          <p:cNvSpPr/>
          <p:nvPr/>
        </p:nvSpPr>
        <p:spPr>
          <a:xfrm>
            <a:off x="3060000" y="1746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96FB543-6313-09BB-4F50-DE05FB2D9820}"/>
              </a:ext>
            </a:extLst>
          </p:cNvPr>
          <p:cNvSpPr/>
          <p:nvPr/>
        </p:nvSpPr>
        <p:spPr>
          <a:xfrm>
            <a:off x="3312000" y="1746225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385B62ED-620F-40A8-E58B-52F9A479B0ED}"/>
              </a:ext>
            </a:extLst>
          </p:cNvPr>
          <p:cNvSpPr/>
          <p:nvPr/>
        </p:nvSpPr>
        <p:spPr>
          <a:xfrm>
            <a:off x="3060000" y="19982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FB7E773D-D508-CE61-9FAE-804566942D7F}"/>
              </a:ext>
            </a:extLst>
          </p:cNvPr>
          <p:cNvSpPr/>
          <p:nvPr/>
        </p:nvSpPr>
        <p:spPr>
          <a:xfrm>
            <a:off x="3312000" y="1998225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A101254-84D5-E977-6094-27564F9AE702}"/>
              </a:ext>
            </a:extLst>
          </p:cNvPr>
          <p:cNvSpPr>
            <a:spLocks noChangeAspect="1"/>
          </p:cNvSpPr>
          <p:nvPr/>
        </p:nvSpPr>
        <p:spPr>
          <a:xfrm>
            <a:off x="126000" y="2754450"/>
            <a:ext cx="720000" cy="720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C5927380-77F8-D791-B7C7-763AF9A7FE57}"/>
              </a:ext>
            </a:extLst>
          </p:cNvPr>
          <p:cNvSpPr/>
          <p:nvPr/>
        </p:nvSpPr>
        <p:spPr>
          <a:xfrm>
            <a:off x="180000" y="2808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C8D980B6-7766-E22E-E118-B91D24FC47A0}"/>
              </a:ext>
            </a:extLst>
          </p:cNvPr>
          <p:cNvSpPr/>
          <p:nvPr/>
        </p:nvSpPr>
        <p:spPr>
          <a:xfrm>
            <a:off x="432000" y="2808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39EE1ED-666A-7EFC-D300-8008214E5427}"/>
              </a:ext>
            </a:extLst>
          </p:cNvPr>
          <p:cNvSpPr/>
          <p:nvPr/>
        </p:nvSpPr>
        <p:spPr>
          <a:xfrm>
            <a:off x="684000" y="2808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717A20DF-45EF-2E15-2778-FE94B5BD1CB5}"/>
              </a:ext>
            </a:extLst>
          </p:cNvPr>
          <p:cNvSpPr/>
          <p:nvPr/>
        </p:nvSpPr>
        <p:spPr>
          <a:xfrm>
            <a:off x="180000" y="3060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33144665-31E8-3D7A-67C9-0E373C03CCC1}"/>
              </a:ext>
            </a:extLst>
          </p:cNvPr>
          <p:cNvSpPr/>
          <p:nvPr/>
        </p:nvSpPr>
        <p:spPr>
          <a:xfrm>
            <a:off x="180000" y="3312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03A8095E-4B87-5B74-B2DB-460D22B00222}"/>
              </a:ext>
            </a:extLst>
          </p:cNvPr>
          <p:cNvSpPr/>
          <p:nvPr/>
        </p:nvSpPr>
        <p:spPr>
          <a:xfrm>
            <a:off x="432000" y="3060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84CDCE2D-FDB9-E50F-7989-4B20B3A88D72}"/>
              </a:ext>
            </a:extLst>
          </p:cNvPr>
          <p:cNvSpPr/>
          <p:nvPr/>
        </p:nvSpPr>
        <p:spPr>
          <a:xfrm>
            <a:off x="684000" y="3060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32ADD7B-219F-EE7B-60B3-6641853676B7}"/>
              </a:ext>
            </a:extLst>
          </p:cNvPr>
          <p:cNvSpPr/>
          <p:nvPr/>
        </p:nvSpPr>
        <p:spPr>
          <a:xfrm>
            <a:off x="432000" y="3312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160B9424-E767-3EDB-1363-9B7647499875}"/>
              </a:ext>
            </a:extLst>
          </p:cNvPr>
          <p:cNvSpPr/>
          <p:nvPr/>
        </p:nvSpPr>
        <p:spPr>
          <a:xfrm>
            <a:off x="684000" y="3312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69901B5B-4F29-A721-7C9E-D422D77B22F0}"/>
              </a:ext>
            </a:extLst>
          </p:cNvPr>
          <p:cNvSpPr>
            <a:spLocks noChangeAspect="1"/>
          </p:cNvSpPr>
          <p:nvPr/>
        </p:nvSpPr>
        <p:spPr>
          <a:xfrm>
            <a:off x="1440225" y="2754450"/>
            <a:ext cx="720000" cy="720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F03FA999-1EC4-4E9F-9825-BEB7B209BA3D}"/>
              </a:ext>
            </a:extLst>
          </p:cNvPr>
          <p:cNvSpPr/>
          <p:nvPr/>
        </p:nvSpPr>
        <p:spPr>
          <a:xfrm>
            <a:off x="1494225" y="2808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E6434A67-6706-75A2-F7D5-C3A05E461330}"/>
              </a:ext>
            </a:extLst>
          </p:cNvPr>
          <p:cNvSpPr/>
          <p:nvPr/>
        </p:nvSpPr>
        <p:spPr>
          <a:xfrm>
            <a:off x="1746225" y="2808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9DEAFAC-7627-5249-8EA2-A35213A4BB8F}"/>
              </a:ext>
            </a:extLst>
          </p:cNvPr>
          <p:cNvSpPr/>
          <p:nvPr/>
        </p:nvSpPr>
        <p:spPr>
          <a:xfrm>
            <a:off x="1998225" y="2808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F72664F-461B-73AA-3AB1-9FFB9593C4BB}"/>
              </a:ext>
            </a:extLst>
          </p:cNvPr>
          <p:cNvSpPr/>
          <p:nvPr/>
        </p:nvSpPr>
        <p:spPr>
          <a:xfrm>
            <a:off x="1494225" y="3060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D1B1F0DD-5BBD-6BA1-AAF8-328CA3DB44DD}"/>
              </a:ext>
            </a:extLst>
          </p:cNvPr>
          <p:cNvSpPr/>
          <p:nvPr/>
        </p:nvSpPr>
        <p:spPr>
          <a:xfrm>
            <a:off x="1494225" y="3312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52232A8F-924F-42F7-8DE0-1DDD8C4B1949}"/>
              </a:ext>
            </a:extLst>
          </p:cNvPr>
          <p:cNvSpPr/>
          <p:nvPr/>
        </p:nvSpPr>
        <p:spPr>
          <a:xfrm>
            <a:off x="1746225" y="3060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8BD4D38-0F57-2FED-2047-FBFB085FA438}"/>
              </a:ext>
            </a:extLst>
          </p:cNvPr>
          <p:cNvSpPr/>
          <p:nvPr/>
        </p:nvSpPr>
        <p:spPr>
          <a:xfrm>
            <a:off x="1998225" y="3060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6819A505-4043-184E-9938-3C51EAB26C4D}"/>
              </a:ext>
            </a:extLst>
          </p:cNvPr>
          <p:cNvSpPr/>
          <p:nvPr/>
        </p:nvSpPr>
        <p:spPr>
          <a:xfrm>
            <a:off x="1746225" y="3312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DD21E0-5A08-1E04-FB8D-22EB7542D602}"/>
              </a:ext>
            </a:extLst>
          </p:cNvPr>
          <p:cNvSpPr/>
          <p:nvPr/>
        </p:nvSpPr>
        <p:spPr>
          <a:xfrm>
            <a:off x="1998225" y="3312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1F3AFAD-443A-B278-CEDB-8601BA1D71D1}"/>
              </a:ext>
            </a:extLst>
          </p:cNvPr>
          <p:cNvSpPr>
            <a:spLocks noChangeAspect="1"/>
          </p:cNvSpPr>
          <p:nvPr/>
        </p:nvSpPr>
        <p:spPr>
          <a:xfrm>
            <a:off x="2754000" y="2754450"/>
            <a:ext cx="720000" cy="720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4274A23B-9F02-0C24-0A5A-CFCADCE77140}"/>
              </a:ext>
            </a:extLst>
          </p:cNvPr>
          <p:cNvSpPr/>
          <p:nvPr/>
        </p:nvSpPr>
        <p:spPr>
          <a:xfrm>
            <a:off x="2808000" y="2808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007101B3-A4A8-74AA-2800-4521FEDD5BC0}"/>
              </a:ext>
            </a:extLst>
          </p:cNvPr>
          <p:cNvSpPr/>
          <p:nvPr/>
        </p:nvSpPr>
        <p:spPr>
          <a:xfrm>
            <a:off x="3060000" y="2808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D962279F-375E-CB9A-BBE5-C28CDCFC9880}"/>
              </a:ext>
            </a:extLst>
          </p:cNvPr>
          <p:cNvSpPr/>
          <p:nvPr/>
        </p:nvSpPr>
        <p:spPr>
          <a:xfrm>
            <a:off x="3312000" y="2808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34A5FEDB-4531-449A-A2D8-2C469F5606A3}"/>
              </a:ext>
            </a:extLst>
          </p:cNvPr>
          <p:cNvSpPr/>
          <p:nvPr/>
        </p:nvSpPr>
        <p:spPr>
          <a:xfrm>
            <a:off x="2808000" y="3060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42EBE910-F6CB-4B8C-4723-77051F9F163C}"/>
              </a:ext>
            </a:extLst>
          </p:cNvPr>
          <p:cNvSpPr/>
          <p:nvPr/>
        </p:nvSpPr>
        <p:spPr>
          <a:xfrm>
            <a:off x="2808000" y="3312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578C4559-5680-664B-5BF0-CA039BEFE8DC}"/>
              </a:ext>
            </a:extLst>
          </p:cNvPr>
          <p:cNvSpPr/>
          <p:nvPr/>
        </p:nvSpPr>
        <p:spPr>
          <a:xfrm>
            <a:off x="3060000" y="306045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BE2BDD50-C927-31BD-9B52-96D52E6CAA1C}"/>
              </a:ext>
            </a:extLst>
          </p:cNvPr>
          <p:cNvSpPr/>
          <p:nvPr/>
        </p:nvSpPr>
        <p:spPr>
          <a:xfrm>
            <a:off x="3312000" y="3060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45A58944-29FD-4749-AEFF-FCD2FAB38BF8}"/>
              </a:ext>
            </a:extLst>
          </p:cNvPr>
          <p:cNvSpPr/>
          <p:nvPr/>
        </p:nvSpPr>
        <p:spPr>
          <a:xfrm>
            <a:off x="3060000" y="3312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1333855A-0026-27E9-6B69-E5ABE31B297A}"/>
              </a:ext>
            </a:extLst>
          </p:cNvPr>
          <p:cNvSpPr/>
          <p:nvPr/>
        </p:nvSpPr>
        <p:spPr>
          <a:xfrm>
            <a:off x="3312000" y="331245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2CC09077-1ECC-28DE-8ABF-468D5A972B0F}"/>
              </a:ext>
            </a:extLst>
          </p:cNvPr>
          <p:cNvSpPr>
            <a:spLocks noChangeAspect="1"/>
          </p:cNvSpPr>
          <p:nvPr/>
        </p:nvSpPr>
        <p:spPr>
          <a:xfrm>
            <a:off x="180000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E98D858-EDB2-6F2B-200E-A919245ECE9C}"/>
              </a:ext>
            </a:extLst>
          </p:cNvPr>
          <p:cNvSpPr>
            <a:spLocks noChangeAspect="1"/>
          </p:cNvSpPr>
          <p:nvPr/>
        </p:nvSpPr>
        <p:spPr>
          <a:xfrm>
            <a:off x="180000" y="22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789C6A3F-67A2-A261-8B69-79A38C793998}"/>
              </a:ext>
            </a:extLst>
          </p:cNvPr>
          <p:cNvSpPr>
            <a:spLocks noChangeAspect="1"/>
          </p:cNvSpPr>
          <p:nvPr/>
        </p:nvSpPr>
        <p:spPr>
          <a:xfrm>
            <a:off x="432000" y="22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6393A67D-9C75-30B6-F917-C767F7BF21CF}"/>
              </a:ext>
            </a:extLst>
          </p:cNvPr>
          <p:cNvSpPr>
            <a:spLocks noChangeAspect="1"/>
          </p:cNvSpPr>
          <p:nvPr/>
        </p:nvSpPr>
        <p:spPr>
          <a:xfrm>
            <a:off x="684000" y="22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E265960-879D-7919-0858-0E427062B110}"/>
              </a:ext>
            </a:extLst>
          </p:cNvPr>
          <p:cNvSpPr>
            <a:spLocks noChangeAspect="1"/>
          </p:cNvSpPr>
          <p:nvPr/>
        </p:nvSpPr>
        <p:spPr>
          <a:xfrm>
            <a:off x="432000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1C53E164-90CB-D27C-FEDA-B1D41104634B}"/>
              </a:ext>
            </a:extLst>
          </p:cNvPr>
          <p:cNvSpPr>
            <a:spLocks noChangeAspect="1"/>
          </p:cNvSpPr>
          <p:nvPr/>
        </p:nvSpPr>
        <p:spPr>
          <a:xfrm>
            <a:off x="684000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42B9749-8F58-3F4C-27C3-7A0014EF892B}"/>
              </a:ext>
            </a:extLst>
          </p:cNvPr>
          <p:cNvSpPr>
            <a:spLocks noChangeAspect="1"/>
          </p:cNvSpPr>
          <p:nvPr/>
        </p:nvSpPr>
        <p:spPr>
          <a:xfrm>
            <a:off x="180000" y="12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041E66A0-E9D4-BBBA-6A04-190B5C358DC4}"/>
              </a:ext>
            </a:extLst>
          </p:cNvPr>
          <p:cNvSpPr>
            <a:spLocks noChangeAspect="1"/>
          </p:cNvSpPr>
          <p:nvPr/>
        </p:nvSpPr>
        <p:spPr>
          <a:xfrm>
            <a:off x="432000" y="12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8B3AF1B8-B435-6204-7F79-06B9D82CDF80}"/>
              </a:ext>
            </a:extLst>
          </p:cNvPr>
          <p:cNvSpPr>
            <a:spLocks noChangeAspect="1"/>
          </p:cNvSpPr>
          <p:nvPr/>
        </p:nvSpPr>
        <p:spPr>
          <a:xfrm>
            <a:off x="684000" y="12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5C92AFA8-7630-54E1-78C6-A4BD9CF4415B}"/>
              </a:ext>
            </a:extLst>
          </p:cNvPr>
          <p:cNvSpPr>
            <a:spLocks noChangeAspect="1"/>
          </p:cNvSpPr>
          <p:nvPr/>
        </p:nvSpPr>
        <p:spPr>
          <a:xfrm>
            <a:off x="1494363" y="12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3206E74-9ABB-7352-E308-D1432BD6896E}"/>
              </a:ext>
            </a:extLst>
          </p:cNvPr>
          <p:cNvSpPr>
            <a:spLocks noChangeAspect="1"/>
          </p:cNvSpPr>
          <p:nvPr/>
        </p:nvSpPr>
        <p:spPr>
          <a:xfrm>
            <a:off x="1746363" y="12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5278E1BD-4782-5792-DBF7-70D544AB2BB1}"/>
              </a:ext>
            </a:extLst>
          </p:cNvPr>
          <p:cNvSpPr>
            <a:spLocks noChangeAspect="1"/>
          </p:cNvSpPr>
          <p:nvPr/>
        </p:nvSpPr>
        <p:spPr>
          <a:xfrm>
            <a:off x="1998363" y="12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E14B0F3-477E-F39F-FA45-E5EC3B3A5ED6}"/>
              </a:ext>
            </a:extLst>
          </p:cNvPr>
          <p:cNvSpPr>
            <a:spLocks noChangeAspect="1"/>
          </p:cNvSpPr>
          <p:nvPr/>
        </p:nvSpPr>
        <p:spPr>
          <a:xfrm>
            <a:off x="2807800" y="12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10E1561F-00BB-989E-0C2F-9215C5B95DCC}"/>
              </a:ext>
            </a:extLst>
          </p:cNvPr>
          <p:cNvSpPr>
            <a:spLocks noChangeAspect="1"/>
          </p:cNvSpPr>
          <p:nvPr/>
        </p:nvSpPr>
        <p:spPr>
          <a:xfrm>
            <a:off x="3059800" y="12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11E2B16-D199-401F-2C27-84C12F15566E}"/>
              </a:ext>
            </a:extLst>
          </p:cNvPr>
          <p:cNvSpPr>
            <a:spLocks noChangeAspect="1"/>
          </p:cNvSpPr>
          <p:nvPr/>
        </p:nvSpPr>
        <p:spPr>
          <a:xfrm>
            <a:off x="3311800" y="12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FCFAD2AF-79C2-3821-3B69-F8D0731B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8" y="2126766"/>
            <a:ext cx="1080000" cy="1080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E38A18D-C73E-B668-7163-439B45E7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27" y="2123187"/>
            <a:ext cx="834811" cy="1080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717FC46-6B0C-BA7E-38AF-81939141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7" y="350736"/>
            <a:ext cx="1080000" cy="84711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CAE6289-642A-A3D8-74C3-3DDFDD473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299" y="360233"/>
            <a:ext cx="840206" cy="846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5902B1F-2F28-63AA-23BD-7037AA2A8C19}"/>
              </a:ext>
            </a:extLst>
          </p:cNvPr>
          <p:cNvSpPr>
            <a:spLocks noChangeAspect="1"/>
          </p:cNvSpPr>
          <p:nvPr/>
        </p:nvSpPr>
        <p:spPr>
          <a:xfrm>
            <a:off x="429760" y="124829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92CD67-2594-5C53-7FE4-7F3EB3807D00}"/>
              </a:ext>
            </a:extLst>
          </p:cNvPr>
          <p:cNvSpPr>
            <a:spLocks noChangeAspect="1"/>
          </p:cNvSpPr>
          <p:nvPr/>
        </p:nvSpPr>
        <p:spPr>
          <a:xfrm>
            <a:off x="847526" y="124829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304F6C-35FD-87CC-2EE9-DE2178F7DFEB}"/>
              </a:ext>
            </a:extLst>
          </p:cNvPr>
          <p:cNvSpPr>
            <a:spLocks noChangeAspect="1"/>
          </p:cNvSpPr>
          <p:nvPr/>
        </p:nvSpPr>
        <p:spPr>
          <a:xfrm>
            <a:off x="1265292" y="124829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858E85-CD73-1FD9-DE77-26B670827102}"/>
              </a:ext>
            </a:extLst>
          </p:cNvPr>
          <p:cNvSpPr>
            <a:spLocks noChangeAspect="1"/>
          </p:cNvSpPr>
          <p:nvPr/>
        </p:nvSpPr>
        <p:spPr>
          <a:xfrm>
            <a:off x="1511210" y="1047402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C31D4-E419-633B-50EA-88CDF5CDBBE2}"/>
              </a:ext>
            </a:extLst>
          </p:cNvPr>
          <p:cNvSpPr>
            <a:spLocks noChangeAspect="1"/>
          </p:cNvSpPr>
          <p:nvPr/>
        </p:nvSpPr>
        <p:spPr>
          <a:xfrm>
            <a:off x="1511210" y="83092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AE6444-57F8-C651-4FF3-CEAE99D190B1}"/>
              </a:ext>
            </a:extLst>
          </p:cNvPr>
          <p:cNvSpPr>
            <a:spLocks noChangeAspect="1"/>
          </p:cNvSpPr>
          <p:nvPr/>
        </p:nvSpPr>
        <p:spPr>
          <a:xfrm>
            <a:off x="1511210" y="614448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EC632C-CB68-8D2A-AE10-3880C83BC6F1}"/>
              </a:ext>
            </a:extLst>
          </p:cNvPr>
          <p:cNvSpPr>
            <a:spLocks noChangeAspect="1"/>
          </p:cNvSpPr>
          <p:nvPr/>
        </p:nvSpPr>
        <p:spPr>
          <a:xfrm>
            <a:off x="1511210" y="41500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E9A03C-1FA4-3897-FEF1-8CB69990A676}"/>
              </a:ext>
            </a:extLst>
          </p:cNvPr>
          <p:cNvSpPr>
            <a:spLocks noChangeAspect="1"/>
          </p:cNvSpPr>
          <p:nvPr/>
        </p:nvSpPr>
        <p:spPr>
          <a:xfrm>
            <a:off x="2647386" y="1256674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3F7033-AF23-387B-3595-51EA3C12188F}"/>
              </a:ext>
            </a:extLst>
          </p:cNvPr>
          <p:cNvSpPr>
            <a:spLocks noChangeAspect="1"/>
          </p:cNvSpPr>
          <p:nvPr/>
        </p:nvSpPr>
        <p:spPr>
          <a:xfrm>
            <a:off x="3108699" y="1256674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4BC177-4CA5-4E00-0D61-DD8C7FC1C6CC}"/>
              </a:ext>
            </a:extLst>
          </p:cNvPr>
          <p:cNvSpPr>
            <a:spLocks noChangeAspect="1"/>
          </p:cNvSpPr>
          <p:nvPr/>
        </p:nvSpPr>
        <p:spPr>
          <a:xfrm>
            <a:off x="2178753" y="105578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49606A-FFA4-A2A2-AC5D-3D3CECF811FC}"/>
              </a:ext>
            </a:extLst>
          </p:cNvPr>
          <p:cNvSpPr>
            <a:spLocks noChangeAspect="1"/>
          </p:cNvSpPr>
          <p:nvPr/>
        </p:nvSpPr>
        <p:spPr>
          <a:xfrm>
            <a:off x="2178753" y="839306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123ED7-5821-0FC8-7513-E46900EE8759}"/>
              </a:ext>
            </a:extLst>
          </p:cNvPr>
          <p:cNvSpPr>
            <a:spLocks noChangeAspect="1"/>
          </p:cNvSpPr>
          <p:nvPr/>
        </p:nvSpPr>
        <p:spPr>
          <a:xfrm>
            <a:off x="2178753" y="64537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1B8FA1-1CB0-96CC-B8D1-D5EBEB42BF7A}"/>
              </a:ext>
            </a:extLst>
          </p:cNvPr>
          <p:cNvSpPr>
            <a:spLocks noChangeAspect="1"/>
          </p:cNvSpPr>
          <p:nvPr/>
        </p:nvSpPr>
        <p:spPr>
          <a:xfrm>
            <a:off x="2185681" y="451434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E79411B-032E-2C69-B75D-BAEDE2E121D8}"/>
              </a:ext>
            </a:extLst>
          </p:cNvPr>
          <p:cNvSpPr>
            <a:spLocks noChangeAspect="1"/>
          </p:cNvSpPr>
          <p:nvPr/>
        </p:nvSpPr>
        <p:spPr>
          <a:xfrm>
            <a:off x="446738" y="191432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6DD8D8-C6C1-EA62-07ED-A0D5FF8511CC}"/>
              </a:ext>
            </a:extLst>
          </p:cNvPr>
          <p:cNvSpPr>
            <a:spLocks noChangeAspect="1"/>
          </p:cNvSpPr>
          <p:nvPr/>
        </p:nvSpPr>
        <p:spPr>
          <a:xfrm>
            <a:off x="867967" y="191432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7CFC68-0B6B-4B82-732A-24B95C8F156E}"/>
              </a:ext>
            </a:extLst>
          </p:cNvPr>
          <p:cNvSpPr>
            <a:spLocks noChangeAspect="1"/>
          </p:cNvSpPr>
          <p:nvPr/>
        </p:nvSpPr>
        <p:spPr>
          <a:xfrm>
            <a:off x="1285733" y="191432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7C24B9-0A95-8AAB-21A6-3D590624DBD4}"/>
              </a:ext>
            </a:extLst>
          </p:cNvPr>
          <p:cNvSpPr>
            <a:spLocks noChangeAspect="1"/>
          </p:cNvSpPr>
          <p:nvPr/>
        </p:nvSpPr>
        <p:spPr>
          <a:xfrm>
            <a:off x="1531651" y="2186221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CF2DD1C-2F04-80DD-F53D-0990962D9F14}"/>
              </a:ext>
            </a:extLst>
          </p:cNvPr>
          <p:cNvSpPr>
            <a:spLocks noChangeAspect="1"/>
          </p:cNvSpPr>
          <p:nvPr/>
        </p:nvSpPr>
        <p:spPr>
          <a:xfrm>
            <a:off x="1531651" y="239171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06F07F-4BE2-19E9-BC75-22C42440404A}"/>
              </a:ext>
            </a:extLst>
          </p:cNvPr>
          <p:cNvSpPr>
            <a:spLocks noChangeAspect="1"/>
          </p:cNvSpPr>
          <p:nvPr/>
        </p:nvSpPr>
        <p:spPr>
          <a:xfrm>
            <a:off x="1531651" y="2612766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4C842D-5D78-720E-4721-8EF21CB7441B}"/>
              </a:ext>
            </a:extLst>
          </p:cNvPr>
          <p:cNvSpPr>
            <a:spLocks noChangeAspect="1"/>
          </p:cNvSpPr>
          <p:nvPr/>
        </p:nvSpPr>
        <p:spPr>
          <a:xfrm>
            <a:off x="1531651" y="2833822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08FA29-1FFE-F2BF-F05C-5B88C622CE93}"/>
              </a:ext>
            </a:extLst>
          </p:cNvPr>
          <p:cNvSpPr>
            <a:spLocks noChangeAspect="1"/>
          </p:cNvSpPr>
          <p:nvPr/>
        </p:nvSpPr>
        <p:spPr>
          <a:xfrm>
            <a:off x="1531651" y="3054878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DECDEA-377C-6678-B1FB-932077E4F768}"/>
              </a:ext>
            </a:extLst>
          </p:cNvPr>
          <p:cNvSpPr>
            <a:spLocks noChangeAspect="1"/>
          </p:cNvSpPr>
          <p:nvPr/>
        </p:nvSpPr>
        <p:spPr>
          <a:xfrm>
            <a:off x="2229278" y="304648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203EBC5-3BEE-316F-5420-B3EDBBCC42B6}"/>
              </a:ext>
            </a:extLst>
          </p:cNvPr>
          <p:cNvSpPr>
            <a:spLocks noChangeAspect="1"/>
          </p:cNvSpPr>
          <p:nvPr/>
        </p:nvSpPr>
        <p:spPr>
          <a:xfrm>
            <a:off x="2236206" y="283024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6C0C0C8-973D-0873-A89A-454FB8C1B0F4}"/>
              </a:ext>
            </a:extLst>
          </p:cNvPr>
          <p:cNvSpPr>
            <a:spLocks noChangeAspect="1"/>
          </p:cNvSpPr>
          <p:nvPr/>
        </p:nvSpPr>
        <p:spPr>
          <a:xfrm>
            <a:off x="2233158" y="2636067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3F5C905-E416-C258-B1A8-D7C578EAEF7D}"/>
              </a:ext>
            </a:extLst>
          </p:cNvPr>
          <p:cNvSpPr>
            <a:spLocks noChangeAspect="1"/>
          </p:cNvSpPr>
          <p:nvPr/>
        </p:nvSpPr>
        <p:spPr>
          <a:xfrm>
            <a:off x="2229278" y="241959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F38E57-0679-10F8-B638-BF2EE1237F92}"/>
              </a:ext>
            </a:extLst>
          </p:cNvPr>
          <p:cNvSpPr>
            <a:spLocks noChangeAspect="1"/>
          </p:cNvSpPr>
          <p:nvPr/>
        </p:nvSpPr>
        <p:spPr>
          <a:xfrm>
            <a:off x="2227963" y="220311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86D715-FC83-B5D5-9F89-549344E5B896}"/>
              </a:ext>
            </a:extLst>
          </p:cNvPr>
          <p:cNvSpPr>
            <a:spLocks noChangeAspect="1"/>
          </p:cNvSpPr>
          <p:nvPr/>
        </p:nvSpPr>
        <p:spPr>
          <a:xfrm>
            <a:off x="2661714" y="1964746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B1D5C26-04E9-D961-9501-712B9E729754}"/>
              </a:ext>
            </a:extLst>
          </p:cNvPr>
          <p:cNvSpPr>
            <a:spLocks noChangeAspect="1"/>
          </p:cNvSpPr>
          <p:nvPr/>
        </p:nvSpPr>
        <p:spPr>
          <a:xfrm>
            <a:off x="3079480" y="1964746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9BC92-67F1-A577-4A25-E4536FA2C63F}"/>
              </a:ext>
            </a:extLst>
          </p:cNvPr>
          <p:cNvSpPr>
            <a:spLocks noChangeAspect="1"/>
          </p:cNvSpPr>
          <p:nvPr/>
        </p:nvSpPr>
        <p:spPr>
          <a:xfrm>
            <a:off x="1551592" y="1916135"/>
            <a:ext cx="107862" cy="1080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25A39C-D30C-B4D9-35D4-7451DA6C9028}"/>
              </a:ext>
            </a:extLst>
          </p:cNvPr>
          <p:cNvSpPr>
            <a:spLocks noChangeAspect="1"/>
          </p:cNvSpPr>
          <p:nvPr/>
        </p:nvSpPr>
        <p:spPr>
          <a:xfrm>
            <a:off x="2227963" y="1964746"/>
            <a:ext cx="107862" cy="1080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CFA48A-6BF3-06A2-B06A-7211484238B2}"/>
              </a:ext>
            </a:extLst>
          </p:cNvPr>
          <p:cNvSpPr>
            <a:spLocks noChangeAspect="1"/>
          </p:cNvSpPr>
          <p:nvPr/>
        </p:nvSpPr>
        <p:spPr>
          <a:xfrm>
            <a:off x="1505271" y="1260389"/>
            <a:ext cx="107862" cy="1080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43E5D0-E8EB-2464-1366-72BDFF656968}"/>
              </a:ext>
            </a:extLst>
          </p:cNvPr>
          <p:cNvSpPr>
            <a:spLocks noChangeAspect="1"/>
          </p:cNvSpPr>
          <p:nvPr/>
        </p:nvSpPr>
        <p:spPr>
          <a:xfrm>
            <a:off x="2185681" y="1256674"/>
            <a:ext cx="107862" cy="1080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AAC8FC8-8549-72C8-8C13-4BC84EB77AF8}"/>
              </a:ext>
            </a:extLst>
          </p:cNvPr>
          <p:cNvSpPr/>
          <p:nvPr/>
        </p:nvSpPr>
        <p:spPr>
          <a:xfrm>
            <a:off x="381898" y="2159490"/>
            <a:ext cx="1060951" cy="1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17A4918F-FA58-4C6E-5D39-2C74505D2E32}"/>
              </a:ext>
            </a:extLst>
          </p:cNvPr>
          <p:cNvSpPr/>
          <p:nvPr/>
        </p:nvSpPr>
        <p:spPr>
          <a:xfrm rot="10800000">
            <a:off x="100426" y="1304835"/>
            <a:ext cx="454173" cy="985511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F0E68EA-DEE4-668A-1454-3F44FBCF14DD}"/>
              </a:ext>
            </a:extLst>
          </p:cNvPr>
          <p:cNvSpPr/>
          <p:nvPr/>
        </p:nvSpPr>
        <p:spPr>
          <a:xfrm>
            <a:off x="357652" y="1213978"/>
            <a:ext cx="1124858" cy="1800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5B2DC22-F5B5-84FE-7197-513CBADB5A27}"/>
              </a:ext>
            </a:extLst>
          </p:cNvPr>
          <p:cNvSpPr/>
          <p:nvPr/>
        </p:nvSpPr>
        <p:spPr>
          <a:xfrm>
            <a:off x="333233" y="984341"/>
            <a:ext cx="1143350" cy="180000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D3AEF0A-9BA1-1BB6-981D-A1C2651C3A6E}"/>
              </a:ext>
            </a:extLst>
          </p:cNvPr>
          <p:cNvSpPr/>
          <p:nvPr/>
        </p:nvSpPr>
        <p:spPr>
          <a:xfrm rot="10800000">
            <a:off x="52186" y="1121208"/>
            <a:ext cx="449864" cy="847117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0000C8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9F67150-B789-3048-F41D-5216A3704AE3}"/>
              </a:ext>
            </a:extLst>
          </p:cNvPr>
          <p:cNvSpPr/>
          <p:nvPr/>
        </p:nvSpPr>
        <p:spPr>
          <a:xfrm>
            <a:off x="367595" y="1880220"/>
            <a:ext cx="1103049" cy="180000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B9AD515-CB9D-66CB-0CC1-A00FFBAB59DF}"/>
              </a:ext>
            </a:extLst>
          </p:cNvPr>
          <p:cNvSpPr/>
          <p:nvPr/>
        </p:nvSpPr>
        <p:spPr>
          <a:xfrm>
            <a:off x="1280290" y="2159490"/>
            <a:ext cx="157116" cy="10346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0D6A3F6-B46F-59EF-2A64-4CEDD10111CC}"/>
              </a:ext>
            </a:extLst>
          </p:cNvPr>
          <p:cNvSpPr/>
          <p:nvPr/>
        </p:nvSpPr>
        <p:spPr>
          <a:xfrm>
            <a:off x="2206778" y="2155820"/>
            <a:ext cx="157116" cy="1068494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8C9EE8BB-4B32-52FE-E981-A3A0B94E09FB}"/>
              </a:ext>
            </a:extLst>
          </p:cNvPr>
          <p:cNvSpPr/>
          <p:nvPr/>
        </p:nvSpPr>
        <p:spPr>
          <a:xfrm rot="10800000">
            <a:off x="1339663" y="3007836"/>
            <a:ext cx="953879" cy="476195"/>
          </a:xfrm>
          <a:prstGeom prst="arc">
            <a:avLst>
              <a:gd name="adj1" fmla="val 10821326"/>
              <a:gd name="adj2" fmla="val 0"/>
            </a:avLst>
          </a:prstGeom>
          <a:ln w="12700">
            <a:solidFill>
              <a:srgbClr val="C00000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D8F773E-314E-01CD-38A1-275D0970F891}"/>
              </a:ext>
            </a:extLst>
          </p:cNvPr>
          <p:cNvSpPr/>
          <p:nvPr/>
        </p:nvSpPr>
        <p:spPr>
          <a:xfrm>
            <a:off x="2645879" y="2145860"/>
            <a:ext cx="157116" cy="1034654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61D56CF-42C9-C2E7-01AA-8868296A064B}"/>
              </a:ext>
            </a:extLst>
          </p:cNvPr>
          <p:cNvSpPr/>
          <p:nvPr/>
        </p:nvSpPr>
        <p:spPr>
          <a:xfrm>
            <a:off x="1505271" y="2159490"/>
            <a:ext cx="157116" cy="1034654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2AB08DC2-A06B-7053-11AB-0B0F9E0B2223}"/>
              </a:ext>
            </a:extLst>
          </p:cNvPr>
          <p:cNvSpPr/>
          <p:nvPr/>
        </p:nvSpPr>
        <p:spPr>
          <a:xfrm rot="10800000">
            <a:off x="1607192" y="3045720"/>
            <a:ext cx="1148055" cy="314320"/>
          </a:xfrm>
          <a:prstGeom prst="arc">
            <a:avLst>
              <a:gd name="adj1" fmla="val 10806925"/>
              <a:gd name="adj2" fmla="val 0"/>
            </a:avLst>
          </a:prstGeom>
          <a:ln w="12700">
            <a:solidFill>
              <a:srgbClr val="0000C8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4A040A2-5B6D-F1B5-B407-517949253F13}"/>
              </a:ext>
            </a:extLst>
          </p:cNvPr>
          <p:cNvSpPr/>
          <p:nvPr/>
        </p:nvSpPr>
        <p:spPr>
          <a:xfrm>
            <a:off x="2643026" y="389033"/>
            <a:ext cx="157116" cy="827663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2457E006-3516-FD9C-A27B-7C92551A0233}"/>
              </a:ext>
            </a:extLst>
          </p:cNvPr>
          <p:cNvSpPr/>
          <p:nvPr/>
        </p:nvSpPr>
        <p:spPr>
          <a:xfrm>
            <a:off x="1486583" y="350736"/>
            <a:ext cx="157116" cy="846000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3A1D0E6F-4B18-57AE-C708-7D0189C5BE32}"/>
              </a:ext>
            </a:extLst>
          </p:cNvPr>
          <p:cNvSpPr/>
          <p:nvPr/>
        </p:nvSpPr>
        <p:spPr>
          <a:xfrm rot="16200000">
            <a:off x="1981852" y="-274858"/>
            <a:ext cx="349760" cy="1197035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0000C8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B55F0C1-7B31-8FEC-A40B-59A97FB97DA2}"/>
              </a:ext>
            </a:extLst>
          </p:cNvPr>
          <p:cNvSpPr/>
          <p:nvPr/>
        </p:nvSpPr>
        <p:spPr>
          <a:xfrm>
            <a:off x="1243368" y="345065"/>
            <a:ext cx="151086" cy="819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958D9DA-9509-ADEF-2EC3-14AE3069797C}"/>
              </a:ext>
            </a:extLst>
          </p:cNvPr>
          <p:cNvSpPr/>
          <p:nvPr/>
        </p:nvSpPr>
        <p:spPr>
          <a:xfrm>
            <a:off x="2160169" y="397559"/>
            <a:ext cx="151086" cy="819275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375BBB3A-7D93-B5EA-872F-1B8ABE8C86D1}"/>
              </a:ext>
            </a:extLst>
          </p:cNvPr>
          <p:cNvSpPr/>
          <p:nvPr/>
        </p:nvSpPr>
        <p:spPr>
          <a:xfrm rot="16200000">
            <a:off x="1576885" y="-160059"/>
            <a:ext cx="374148" cy="944495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A370C5DD-E36A-8DF7-C6BA-728853882C21}"/>
              </a:ext>
            </a:extLst>
          </p:cNvPr>
          <p:cNvSpPr/>
          <p:nvPr/>
        </p:nvSpPr>
        <p:spPr>
          <a:xfrm>
            <a:off x="2424626" y="2146761"/>
            <a:ext cx="833539" cy="1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98062D2A-4688-E17B-DC8C-18A11F588333}"/>
              </a:ext>
            </a:extLst>
          </p:cNvPr>
          <p:cNvSpPr/>
          <p:nvPr/>
        </p:nvSpPr>
        <p:spPr>
          <a:xfrm>
            <a:off x="2408989" y="1213978"/>
            <a:ext cx="833539" cy="1800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ACCD51BF-8398-B8C7-7D20-DEA488D83BBD}"/>
              </a:ext>
            </a:extLst>
          </p:cNvPr>
          <p:cNvSpPr/>
          <p:nvPr/>
        </p:nvSpPr>
        <p:spPr>
          <a:xfrm rot="5400000">
            <a:off x="2799581" y="1520485"/>
            <a:ext cx="953879" cy="476195"/>
          </a:xfrm>
          <a:prstGeom prst="arc">
            <a:avLst>
              <a:gd name="adj1" fmla="val 10821326"/>
              <a:gd name="adj2" fmla="val 0"/>
            </a:avLst>
          </a:prstGeom>
          <a:ln w="12700">
            <a:solidFill>
              <a:srgbClr val="C00000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691C771F-AB1A-8DD0-A430-762C2BF9D2DE}"/>
              </a:ext>
            </a:extLst>
          </p:cNvPr>
          <p:cNvSpPr/>
          <p:nvPr/>
        </p:nvSpPr>
        <p:spPr>
          <a:xfrm>
            <a:off x="2426695" y="1030106"/>
            <a:ext cx="840206" cy="180000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52F62579-2A15-D7A0-A160-6516BE13104B}"/>
              </a:ext>
            </a:extLst>
          </p:cNvPr>
          <p:cNvSpPr/>
          <p:nvPr/>
        </p:nvSpPr>
        <p:spPr>
          <a:xfrm rot="5400000">
            <a:off x="2819106" y="1411846"/>
            <a:ext cx="910739" cy="329470"/>
          </a:xfrm>
          <a:prstGeom prst="arc">
            <a:avLst>
              <a:gd name="adj1" fmla="val 10806925"/>
              <a:gd name="adj2" fmla="val 0"/>
            </a:avLst>
          </a:prstGeom>
          <a:ln w="12700">
            <a:solidFill>
              <a:srgbClr val="0000C8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7891F8D-5362-FA48-AAFC-607449B52D2A}"/>
              </a:ext>
            </a:extLst>
          </p:cNvPr>
          <p:cNvSpPr/>
          <p:nvPr/>
        </p:nvSpPr>
        <p:spPr>
          <a:xfrm>
            <a:off x="2440936" y="1912108"/>
            <a:ext cx="833539" cy="180000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14</Words>
  <Application>Microsoft Office PowerPoint</Application>
  <PresentationFormat>Custom</PresentationFormat>
  <Paragraphs>8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 XU</dc:creator>
  <cp:lastModifiedBy>Ao XU</cp:lastModifiedBy>
  <cp:revision>50</cp:revision>
  <dcterms:created xsi:type="dcterms:W3CDTF">2022-10-08T01:25:00Z</dcterms:created>
  <dcterms:modified xsi:type="dcterms:W3CDTF">2022-10-08T14:48:32Z</dcterms:modified>
</cp:coreProperties>
</file>