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600450" cy="36004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" userDrawn="1">
          <p15:clr>
            <a:srgbClr val="A4A3A4"/>
          </p15:clr>
        </p15:guide>
        <p15:guide id="2" pos="113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8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02" autoAdjust="0"/>
    <p:restoredTop sz="94660"/>
  </p:normalViewPr>
  <p:slideViewPr>
    <p:cSldViewPr snapToGrid="0" showGuides="1">
      <p:cViewPr varScale="1">
        <p:scale>
          <a:sx n="176" d="100"/>
          <a:sy n="176" d="100"/>
        </p:scale>
        <p:origin x="438" y="144"/>
      </p:cViewPr>
      <p:guideLst>
        <p:guide orient="horz" pos="1134"/>
        <p:guide pos="113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0034" y="589241"/>
            <a:ext cx="3060383" cy="1253490"/>
          </a:xfrm>
        </p:spPr>
        <p:txBody>
          <a:bodyPr anchor="b"/>
          <a:lstStyle>
            <a:lvl1pPr algn="ctr"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0056" y="1891070"/>
            <a:ext cx="2700338" cy="869275"/>
          </a:xfrm>
        </p:spPr>
        <p:txBody>
          <a:bodyPr/>
          <a:lstStyle>
            <a:lvl1pPr marL="0" indent="0" algn="ctr">
              <a:buNone/>
              <a:defRPr sz="945"/>
            </a:lvl1pPr>
            <a:lvl2pPr marL="180045" indent="0" algn="ctr">
              <a:buNone/>
              <a:defRPr sz="788"/>
            </a:lvl2pPr>
            <a:lvl3pPr marL="360091" indent="0" algn="ctr">
              <a:buNone/>
              <a:defRPr sz="709"/>
            </a:lvl3pPr>
            <a:lvl4pPr marL="540136" indent="0" algn="ctr">
              <a:buNone/>
              <a:defRPr sz="630"/>
            </a:lvl4pPr>
            <a:lvl5pPr marL="720181" indent="0" algn="ctr">
              <a:buNone/>
              <a:defRPr sz="630"/>
            </a:lvl5pPr>
            <a:lvl6pPr marL="900227" indent="0" algn="ctr">
              <a:buNone/>
              <a:defRPr sz="630"/>
            </a:lvl6pPr>
            <a:lvl7pPr marL="1080272" indent="0" algn="ctr">
              <a:buNone/>
              <a:defRPr sz="630"/>
            </a:lvl7pPr>
            <a:lvl8pPr marL="1260318" indent="0" algn="ctr">
              <a:buNone/>
              <a:defRPr sz="630"/>
            </a:lvl8pPr>
            <a:lvl9pPr marL="1440363" indent="0" algn="ctr">
              <a:buNone/>
              <a:defRPr sz="63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699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35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572" y="191691"/>
            <a:ext cx="776347" cy="305121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531" y="191691"/>
            <a:ext cx="2284035" cy="305121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1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507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56" y="897613"/>
            <a:ext cx="3105388" cy="1497687"/>
          </a:xfrm>
        </p:spPr>
        <p:txBody>
          <a:bodyPr anchor="b"/>
          <a:lstStyle>
            <a:lvl1pPr>
              <a:defRPr sz="236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56" y="2409469"/>
            <a:ext cx="3105388" cy="787598"/>
          </a:xfrm>
        </p:spPr>
        <p:txBody>
          <a:bodyPr/>
          <a:lstStyle>
            <a:lvl1pPr marL="0" indent="0">
              <a:buNone/>
              <a:defRPr sz="945">
                <a:solidFill>
                  <a:schemeClr val="tx1"/>
                </a:solidFill>
              </a:defRPr>
            </a:lvl1pPr>
            <a:lvl2pPr marL="18004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2pPr>
            <a:lvl3pPr marL="360091" indent="0">
              <a:buNone/>
              <a:defRPr sz="709">
                <a:solidFill>
                  <a:schemeClr val="tx1">
                    <a:tint val="75000"/>
                  </a:schemeClr>
                </a:solidFill>
              </a:defRPr>
            </a:lvl3pPr>
            <a:lvl4pPr marL="540136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4pPr>
            <a:lvl5pPr marL="720181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5pPr>
            <a:lvl6pPr marL="900227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6pPr>
            <a:lvl7pPr marL="1080272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7pPr>
            <a:lvl8pPr marL="12603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8pPr>
            <a:lvl9pPr marL="1440363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119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531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728" y="958453"/>
            <a:ext cx="1530191" cy="2284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40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191691"/>
            <a:ext cx="3105388" cy="6959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8000" y="882610"/>
            <a:ext cx="1523159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8000" y="1315164"/>
            <a:ext cx="1523159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728" y="882610"/>
            <a:ext cx="1530660" cy="432554"/>
          </a:xfrm>
        </p:spPr>
        <p:txBody>
          <a:bodyPr anchor="b"/>
          <a:lstStyle>
            <a:lvl1pPr marL="0" indent="0">
              <a:buNone/>
              <a:defRPr sz="945" b="1"/>
            </a:lvl1pPr>
            <a:lvl2pPr marL="180045" indent="0">
              <a:buNone/>
              <a:defRPr sz="788" b="1"/>
            </a:lvl2pPr>
            <a:lvl3pPr marL="360091" indent="0">
              <a:buNone/>
              <a:defRPr sz="709" b="1"/>
            </a:lvl3pPr>
            <a:lvl4pPr marL="540136" indent="0">
              <a:buNone/>
              <a:defRPr sz="630" b="1"/>
            </a:lvl4pPr>
            <a:lvl5pPr marL="720181" indent="0">
              <a:buNone/>
              <a:defRPr sz="630" b="1"/>
            </a:lvl5pPr>
            <a:lvl6pPr marL="900227" indent="0">
              <a:buNone/>
              <a:defRPr sz="630" b="1"/>
            </a:lvl6pPr>
            <a:lvl7pPr marL="1080272" indent="0">
              <a:buNone/>
              <a:defRPr sz="630" b="1"/>
            </a:lvl7pPr>
            <a:lvl8pPr marL="1260318" indent="0">
              <a:buNone/>
              <a:defRPr sz="630" b="1"/>
            </a:lvl8pPr>
            <a:lvl9pPr marL="1440363" indent="0">
              <a:buNone/>
              <a:defRPr sz="6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728" y="1315164"/>
            <a:ext cx="1530660" cy="19344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82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4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6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660" y="518399"/>
            <a:ext cx="1822728" cy="2558653"/>
          </a:xfrm>
        </p:spPr>
        <p:txBody>
          <a:bodyPr/>
          <a:lstStyle>
            <a:lvl1pPr>
              <a:defRPr sz="1260"/>
            </a:lvl1pPr>
            <a:lvl2pPr>
              <a:defRPr sz="1103"/>
            </a:lvl2pPr>
            <a:lvl3pPr>
              <a:defRPr sz="945"/>
            </a:lvl3pPr>
            <a:lvl4pPr>
              <a:defRPr sz="788"/>
            </a:lvl4pPr>
            <a:lvl5pPr>
              <a:defRPr sz="788"/>
            </a:lvl5pPr>
            <a:lvl6pPr>
              <a:defRPr sz="788"/>
            </a:lvl6pPr>
            <a:lvl7pPr>
              <a:defRPr sz="788"/>
            </a:lvl7pPr>
            <a:lvl8pPr>
              <a:defRPr sz="788"/>
            </a:lvl8pPr>
            <a:lvl9pPr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38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000" y="240030"/>
            <a:ext cx="1161239" cy="840105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660" y="518399"/>
            <a:ext cx="1822728" cy="2558653"/>
          </a:xfrm>
        </p:spPr>
        <p:txBody>
          <a:bodyPr anchor="t"/>
          <a:lstStyle>
            <a:lvl1pPr marL="0" indent="0">
              <a:buNone/>
              <a:defRPr sz="1260"/>
            </a:lvl1pPr>
            <a:lvl2pPr marL="180045" indent="0">
              <a:buNone/>
              <a:defRPr sz="1103"/>
            </a:lvl2pPr>
            <a:lvl3pPr marL="360091" indent="0">
              <a:buNone/>
              <a:defRPr sz="945"/>
            </a:lvl3pPr>
            <a:lvl4pPr marL="540136" indent="0">
              <a:buNone/>
              <a:defRPr sz="788"/>
            </a:lvl4pPr>
            <a:lvl5pPr marL="720181" indent="0">
              <a:buNone/>
              <a:defRPr sz="788"/>
            </a:lvl5pPr>
            <a:lvl6pPr marL="900227" indent="0">
              <a:buNone/>
              <a:defRPr sz="788"/>
            </a:lvl6pPr>
            <a:lvl7pPr marL="1080272" indent="0">
              <a:buNone/>
              <a:defRPr sz="788"/>
            </a:lvl7pPr>
            <a:lvl8pPr marL="1260318" indent="0">
              <a:buNone/>
              <a:defRPr sz="788"/>
            </a:lvl8pPr>
            <a:lvl9pPr marL="1440363" indent="0">
              <a:buNone/>
              <a:defRPr sz="788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8000" y="1080135"/>
            <a:ext cx="1161239" cy="2001084"/>
          </a:xfrm>
        </p:spPr>
        <p:txBody>
          <a:bodyPr/>
          <a:lstStyle>
            <a:lvl1pPr marL="0" indent="0">
              <a:buNone/>
              <a:defRPr sz="630"/>
            </a:lvl1pPr>
            <a:lvl2pPr marL="180045" indent="0">
              <a:buNone/>
              <a:defRPr sz="551"/>
            </a:lvl2pPr>
            <a:lvl3pPr marL="360091" indent="0">
              <a:buNone/>
              <a:defRPr sz="473"/>
            </a:lvl3pPr>
            <a:lvl4pPr marL="540136" indent="0">
              <a:buNone/>
              <a:defRPr sz="394"/>
            </a:lvl4pPr>
            <a:lvl5pPr marL="720181" indent="0">
              <a:buNone/>
              <a:defRPr sz="394"/>
            </a:lvl5pPr>
            <a:lvl6pPr marL="900227" indent="0">
              <a:buNone/>
              <a:defRPr sz="394"/>
            </a:lvl6pPr>
            <a:lvl7pPr marL="1080272" indent="0">
              <a:buNone/>
              <a:defRPr sz="394"/>
            </a:lvl7pPr>
            <a:lvl8pPr marL="1260318" indent="0">
              <a:buNone/>
              <a:defRPr sz="394"/>
            </a:lvl8pPr>
            <a:lvl9pPr marL="1440363" indent="0">
              <a:buNone/>
              <a:defRPr sz="3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531" y="191691"/>
            <a:ext cx="3105388" cy="6959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531" y="958453"/>
            <a:ext cx="3105388" cy="22844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531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42F6-44EF-4969-96D9-4EFA2C199815}" type="datetimeFigureOut">
              <a:rPr lang="en-US" smtClean="0"/>
              <a:t>10/6/2022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649" y="3337084"/>
            <a:ext cx="1215152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818" y="3337084"/>
            <a:ext cx="810101" cy="1916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7511EE-F98D-49AA-9C91-AD761C048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15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60091" rtl="0" eaLnBrk="1" latinLnBrk="0" hangingPunct="1">
        <a:lnSpc>
          <a:spcPct val="90000"/>
        </a:lnSpc>
        <a:spcBef>
          <a:spcPct val="0"/>
        </a:spcBef>
        <a:buNone/>
        <a:defRPr sz="173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23" indent="-90023" algn="l" defTabSz="360091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103" kern="1200">
          <a:solidFill>
            <a:schemeClr val="tx1"/>
          </a:solidFill>
          <a:latin typeface="+mn-lt"/>
          <a:ea typeface="+mn-ea"/>
          <a:cs typeface="+mn-cs"/>
        </a:defRPr>
      </a:lvl1pPr>
      <a:lvl2pPr marL="270068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2pPr>
      <a:lvl3pPr marL="450113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88" kern="1200">
          <a:solidFill>
            <a:schemeClr val="tx1"/>
          </a:solidFill>
          <a:latin typeface="+mn-lt"/>
          <a:ea typeface="+mn-ea"/>
          <a:cs typeface="+mn-cs"/>
        </a:defRPr>
      </a:lvl3pPr>
      <a:lvl4pPr marL="63015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810204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90249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170295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350340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530386" indent="-90023" algn="l" defTabSz="360091" rtl="0" eaLnBrk="1" latinLnBrk="0" hangingPunct="1">
        <a:lnSpc>
          <a:spcPct val="90000"/>
        </a:lnSpc>
        <a:spcBef>
          <a:spcPts val="197"/>
        </a:spcBef>
        <a:buFont typeface="Arial" panose="020B0604020202020204" pitchFamily="34" charset="0"/>
        <a:buChar char="•"/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1pPr>
      <a:lvl2pPr marL="180045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2pPr>
      <a:lvl3pPr marL="36009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3pPr>
      <a:lvl4pPr marL="540136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4pPr>
      <a:lvl5pPr marL="720181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5pPr>
      <a:lvl6pPr marL="900227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6pPr>
      <a:lvl7pPr marL="1080272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7pPr>
      <a:lvl8pPr marL="1260318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8pPr>
      <a:lvl9pPr marL="1440363" algn="l" defTabSz="360091" rtl="0" eaLnBrk="1" latinLnBrk="0" hangingPunct="1">
        <a:defRPr sz="7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828FD19F-7C70-DD6C-A05B-DA0679912B85}"/>
              </a:ext>
            </a:extLst>
          </p:cNvPr>
          <p:cNvGrpSpPr/>
          <p:nvPr/>
        </p:nvGrpSpPr>
        <p:grpSpPr>
          <a:xfrm>
            <a:off x="0" y="1245255"/>
            <a:ext cx="3600000" cy="514443"/>
            <a:chOff x="0" y="1746000"/>
            <a:chExt cx="3600000" cy="514443"/>
          </a:xfrm>
        </p:grpSpPr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1BCAF2BD-B4FE-A8FC-B53D-C1ED6F35003F}"/>
                </a:ext>
              </a:extLst>
            </p:cNvPr>
            <p:cNvCxnSpPr/>
            <p:nvPr/>
          </p:nvCxnSpPr>
          <p:spPr>
            <a:xfrm>
              <a:off x="0" y="1800225"/>
              <a:ext cx="360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C8E3DEB-1F9F-9B70-F3CB-5EA11E064470}"/>
                </a:ext>
              </a:extLst>
            </p:cNvPr>
            <p:cNvSpPr/>
            <p:nvPr/>
          </p:nvSpPr>
          <p:spPr>
            <a:xfrm>
              <a:off x="306000" y="1746225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6011A3-9B32-2C34-4314-83E79FDC7971}"/>
                </a:ext>
              </a:extLst>
            </p:cNvPr>
            <p:cNvSpPr/>
            <p:nvPr/>
          </p:nvSpPr>
          <p:spPr>
            <a:xfrm>
              <a:off x="1026000" y="174622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A48FC5F-ECD8-BBA7-5A50-E81EF10AA053}"/>
                </a:ext>
              </a:extLst>
            </p:cNvPr>
            <p:cNvSpPr/>
            <p:nvPr/>
          </p:nvSpPr>
          <p:spPr>
            <a:xfrm>
              <a:off x="1746225" y="174622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9775549-1F68-222C-4DC9-3BB1876AD474}"/>
                </a:ext>
              </a:extLst>
            </p:cNvPr>
            <p:cNvSpPr/>
            <p:nvPr/>
          </p:nvSpPr>
          <p:spPr>
            <a:xfrm>
              <a:off x="2466450" y="174622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382549-7DED-9DDD-78AF-47C223391535}"/>
                </a:ext>
              </a:extLst>
            </p:cNvPr>
            <p:cNvSpPr/>
            <p:nvPr/>
          </p:nvSpPr>
          <p:spPr>
            <a:xfrm>
              <a:off x="3186450" y="1746225"/>
              <a:ext cx="108000" cy="108000"/>
            </a:xfrm>
            <a:prstGeom prst="ellipse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941470A-A81C-3D14-5623-F3737A2AD648}"/>
                </a:ext>
              </a:extLst>
            </p:cNvPr>
            <p:cNvSpPr txBox="1"/>
            <p:nvPr/>
          </p:nvSpPr>
          <p:spPr>
            <a:xfrm>
              <a:off x="108857" y="1890000"/>
              <a:ext cx="50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iS1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BCC1768-126B-D680-953C-E43129DD2588}"/>
                </a:ext>
              </a:extLst>
            </p:cNvPr>
            <p:cNvSpPr txBox="1"/>
            <p:nvPr/>
          </p:nvSpPr>
          <p:spPr>
            <a:xfrm>
              <a:off x="2988000" y="1891111"/>
              <a:ext cx="504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iS2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CDA2869-154D-5067-E134-6C41C2333F99}"/>
                </a:ext>
              </a:extLst>
            </p:cNvPr>
            <p:cNvSpPr/>
            <p:nvPr/>
          </p:nvSpPr>
          <p:spPr>
            <a:xfrm>
              <a:off x="666000" y="17460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D24A5F5-6F4C-F586-9B8B-CA460BE5EA0F}"/>
                </a:ext>
              </a:extLst>
            </p:cNvPr>
            <p:cNvSpPr/>
            <p:nvPr/>
          </p:nvSpPr>
          <p:spPr>
            <a:xfrm>
              <a:off x="1386675" y="17460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A8D4506-88A4-8376-6266-C8DE7C43588C}"/>
                </a:ext>
              </a:extLst>
            </p:cNvPr>
            <p:cNvSpPr/>
            <p:nvPr/>
          </p:nvSpPr>
          <p:spPr>
            <a:xfrm>
              <a:off x="2106900" y="1746000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8E63603-C09B-945C-174F-284DBF449C77}"/>
                </a:ext>
              </a:extLst>
            </p:cNvPr>
            <p:cNvSpPr/>
            <p:nvPr/>
          </p:nvSpPr>
          <p:spPr>
            <a:xfrm>
              <a:off x="2826900" y="1746225"/>
              <a:ext cx="108000" cy="108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DE29B23-B945-AE39-816B-09F049B996D0}"/>
              </a:ext>
            </a:extLst>
          </p:cNvPr>
          <p:cNvSpPr txBox="1"/>
          <p:nvPr/>
        </p:nvSpPr>
        <p:spPr>
          <a:xfrm>
            <a:off x="-1" y="0"/>
            <a:ext cx="3600451" cy="35216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#grids for computation:</a:t>
            </a: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</a:t>
            </a:r>
            <a:r>
              <a:rPr lang="en-US" sz="14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iS2 – iS1+1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#grids for each process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evenly distributed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r>
              <a:rPr lang="en-US" sz="14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iBlock</a:t>
            </a:r>
            <a:r>
              <a:rPr lang="en-US" sz="14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4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leng</a:t>
            </a:r>
            <a:r>
              <a:rPr lang="en-US" sz="14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en-US" sz="14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nProc</a:t>
            </a:r>
            <a:r>
              <a:rPr lang="en-US" sz="14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#grids for each process (</a:t>
            </a:r>
            <a:r>
              <a:rPr lang="en-US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unevenly distributed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12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leng-iBlock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nProc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rank (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ir-1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iBlock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start(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iS1+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*(iBlock</a:t>
            </a:r>
            <a:r>
              <a:rPr lang="en-US" sz="1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en-US" sz="6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rank (</a:t>
            </a:r>
            <a:r>
              <a:rPr lang="en-US" sz="1200" i="1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ir+1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..., 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nProc-1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2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iBlock</a:t>
            </a:r>
            <a:endParaRPr lang="en-US" sz="12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start(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= iS1+</a:t>
            </a:r>
            <a:r>
              <a:rPr lang="en-US" sz="1200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i="1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rank</a:t>
            </a:r>
            <a:r>
              <a:rPr lang="en-US" sz="1200" dirty="0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200" dirty="0" err="1">
                <a:solidFill>
                  <a:srgbClr val="0000C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iBlock</a:t>
            </a:r>
            <a:endParaRPr lang="en-US" sz="1200" dirty="0">
              <a:solidFill>
                <a:srgbClr val="0000C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38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102</Words>
  <Application>Microsoft Office PowerPoint</Application>
  <PresentationFormat>Custom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Ao XU</dc:creator>
  <cp:lastModifiedBy>Ao XU</cp:lastModifiedBy>
  <cp:revision>14</cp:revision>
  <dcterms:created xsi:type="dcterms:W3CDTF">2022-10-06T11:17:59Z</dcterms:created>
  <dcterms:modified xsi:type="dcterms:W3CDTF">2022-10-06T11:39:56Z</dcterms:modified>
</cp:coreProperties>
</file>