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2"/>
  </p:handoutMasterIdLst>
  <p:sldIdLst>
    <p:sldId id="260" r:id="rId2"/>
    <p:sldId id="258" r:id="rId3"/>
    <p:sldId id="261" r:id="rId4"/>
    <p:sldId id="262" r:id="rId5"/>
    <p:sldId id="264" r:id="rId6"/>
    <p:sldId id="266" r:id="rId7"/>
    <p:sldId id="268" r:id="rId8"/>
    <p:sldId id="269" r:id="rId9"/>
    <p:sldId id="270" r:id="rId10"/>
    <p:sldId id="271"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90098-0AB4-4C06-8781-71404EE5C21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5CAECA8-315F-4C29-9709-A96DC52CD812}">
      <dgm:prSet phldrT="[Text]"/>
      <dgm:spPr/>
      <dgm:t>
        <a:bodyPr/>
        <a:lstStyle/>
        <a:p>
          <a:r>
            <a:rPr lang="en-US" dirty="0" smtClean="0"/>
            <a:t>ZS</a:t>
          </a:r>
          <a:endParaRPr lang="en-US" dirty="0"/>
        </a:p>
      </dgm:t>
    </dgm:pt>
    <dgm:pt modelId="{C680F4F0-F4A0-4ECA-8118-4DDBC575FE2D}" type="parTrans" cxnId="{DABF2A25-E960-4CCA-955F-E18984F88A71}">
      <dgm:prSet/>
      <dgm:spPr/>
      <dgm:t>
        <a:bodyPr/>
        <a:lstStyle/>
        <a:p>
          <a:endParaRPr lang="en-US"/>
        </a:p>
      </dgm:t>
    </dgm:pt>
    <dgm:pt modelId="{C1045FDA-3772-4795-A620-B6F70CB1ECDD}" type="sibTrans" cxnId="{DABF2A25-E960-4CCA-955F-E18984F88A71}">
      <dgm:prSet/>
      <dgm:spPr/>
      <dgm:t>
        <a:bodyPr/>
        <a:lstStyle/>
        <a:p>
          <a:endParaRPr lang="en-US"/>
        </a:p>
      </dgm:t>
    </dgm:pt>
    <dgm:pt modelId="{23E132CD-B9CC-43C0-8081-73B719BD8A77}">
      <dgm:prSet phldrT="[Text]"/>
      <dgm:spPr/>
      <dgm:t>
        <a:bodyPr/>
        <a:lstStyle/>
        <a:p>
          <a:r>
            <a:rPr lang="en-US" dirty="0" smtClean="0"/>
            <a:t>LÀ LOẠI THÔNG DỤNG NHẤT, CƠ CẤU KÍNH VÀ TAY VỊN ĐƠN GIẢN HƠN 2 DÒNG DƯỚI</a:t>
          </a:r>
          <a:endParaRPr lang="en-US" dirty="0"/>
        </a:p>
      </dgm:t>
    </dgm:pt>
    <dgm:pt modelId="{8E234BB4-2A03-458C-A8D0-89AAFA2B69E0}" type="parTrans" cxnId="{81614B08-C162-4C9A-AB38-1E28684F81D2}">
      <dgm:prSet/>
      <dgm:spPr/>
      <dgm:t>
        <a:bodyPr/>
        <a:lstStyle/>
        <a:p>
          <a:endParaRPr lang="en-US"/>
        </a:p>
      </dgm:t>
    </dgm:pt>
    <dgm:pt modelId="{0A46CEB0-4CA5-42E5-B513-B35CECDCD92A}" type="sibTrans" cxnId="{81614B08-C162-4C9A-AB38-1E28684F81D2}">
      <dgm:prSet/>
      <dgm:spPr/>
      <dgm:t>
        <a:bodyPr/>
        <a:lstStyle/>
        <a:p>
          <a:endParaRPr lang="en-US"/>
        </a:p>
      </dgm:t>
    </dgm:pt>
    <dgm:pt modelId="{0B42DE87-3723-4BE0-B689-A00E51CB3A58}">
      <dgm:prSet phldrT="[Text]"/>
      <dgm:spPr/>
      <dgm:t>
        <a:bodyPr/>
        <a:lstStyle/>
        <a:p>
          <a:r>
            <a:rPr lang="en-US" dirty="0" smtClean="0"/>
            <a:t>KÍNH ĐƯỢC CUNG CẤP LÀ KÍNH 8 VÀ KÍNH 10</a:t>
          </a:r>
          <a:endParaRPr lang="en-US" dirty="0"/>
        </a:p>
      </dgm:t>
    </dgm:pt>
    <dgm:pt modelId="{80806893-9107-471F-BB80-1CD59142D6A9}" type="parTrans" cxnId="{A907CC7B-70B7-4D31-BD10-94880A320D03}">
      <dgm:prSet/>
      <dgm:spPr/>
      <dgm:t>
        <a:bodyPr/>
        <a:lstStyle/>
        <a:p>
          <a:endParaRPr lang="en-US"/>
        </a:p>
      </dgm:t>
    </dgm:pt>
    <dgm:pt modelId="{0C58E26E-ABA4-4A4A-BD86-C9AB91DDCA59}" type="sibTrans" cxnId="{A907CC7B-70B7-4D31-BD10-94880A320D03}">
      <dgm:prSet/>
      <dgm:spPr/>
      <dgm:t>
        <a:bodyPr/>
        <a:lstStyle/>
        <a:p>
          <a:endParaRPr lang="en-US"/>
        </a:p>
      </dgm:t>
    </dgm:pt>
    <dgm:pt modelId="{E88131E2-284A-4E21-995B-DD797E1AAE56}">
      <dgm:prSet phldrT="[Text]"/>
      <dgm:spPr/>
      <dgm:t>
        <a:bodyPr/>
        <a:lstStyle/>
        <a:p>
          <a:r>
            <a:rPr lang="en-US" dirty="0" smtClean="0"/>
            <a:t>ZL</a:t>
          </a:r>
          <a:endParaRPr lang="en-US" dirty="0"/>
        </a:p>
      </dgm:t>
    </dgm:pt>
    <dgm:pt modelId="{81D8CE04-FEC2-48A1-8D6B-F18EB04A7CD5}" type="parTrans" cxnId="{3C391A47-5774-4108-B628-3D2162F6C7BF}">
      <dgm:prSet/>
      <dgm:spPr/>
      <dgm:t>
        <a:bodyPr/>
        <a:lstStyle/>
        <a:p>
          <a:endParaRPr lang="en-US"/>
        </a:p>
      </dgm:t>
    </dgm:pt>
    <dgm:pt modelId="{304B0B2E-42A8-4413-8AFA-E4BB122D6DDA}" type="sibTrans" cxnId="{3C391A47-5774-4108-B628-3D2162F6C7BF}">
      <dgm:prSet/>
      <dgm:spPr/>
      <dgm:t>
        <a:bodyPr/>
        <a:lstStyle/>
        <a:p>
          <a:endParaRPr lang="en-US"/>
        </a:p>
      </dgm:t>
    </dgm:pt>
    <dgm:pt modelId="{5AB0602C-10C8-4A75-B3D7-567B0DB310E5}">
      <dgm:prSet phldrT="[Text]"/>
      <dgm:spPr/>
      <dgm:t>
        <a:bodyPr/>
        <a:lstStyle/>
        <a:p>
          <a:r>
            <a:rPr lang="en-US" dirty="0" smtClean="0"/>
            <a:t>CÓ CHÚT KHÁC BIỆT Ở PHÍA DƯỚI TAY VỊN SO VỚI LOẠI ZS</a:t>
          </a:r>
          <a:endParaRPr lang="en-US" dirty="0"/>
        </a:p>
      </dgm:t>
    </dgm:pt>
    <dgm:pt modelId="{B1EAF1C4-C9F7-4DD3-92AB-2DC19C801495}" type="parTrans" cxnId="{713D2512-AA9F-4A13-97CD-D0C13A7C1C10}">
      <dgm:prSet/>
      <dgm:spPr/>
      <dgm:t>
        <a:bodyPr/>
        <a:lstStyle/>
        <a:p>
          <a:endParaRPr lang="en-US"/>
        </a:p>
      </dgm:t>
    </dgm:pt>
    <dgm:pt modelId="{FC55EAAA-8F39-45E2-9443-1DF1C6BCC4FE}" type="sibTrans" cxnId="{713D2512-AA9F-4A13-97CD-D0C13A7C1C10}">
      <dgm:prSet/>
      <dgm:spPr/>
      <dgm:t>
        <a:bodyPr/>
        <a:lstStyle/>
        <a:p>
          <a:endParaRPr lang="en-US"/>
        </a:p>
      </dgm:t>
    </dgm:pt>
    <dgm:pt modelId="{620680C0-E765-4218-BA99-AF0334B67A01}">
      <dgm:prSet phldrT="[Text]"/>
      <dgm:spPr/>
      <dgm:t>
        <a:bodyPr/>
        <a:lstStyle/>
        <a:p>
          <a:r>
            <a:rPr lang="en-US" dirty="0" smtClean="0"/>
            <a:t>CÓ THÊM HỆ THỐNG PHÁT SÁNG PHÍA BÊN DƯỚI TAY VỊN</a:t>
          </a:r>
          <a:endParaRPr lang="en-US" dirty="0"/>
        </a:p>
      </dgm:t>
    </dgm:pt>
    <dgm:pt modelId="{7800D865-2C82-474B-9728-E5F27245888E}" type="parTrans" cxnId="{D2F3A95E-46D5-4EA1-81D4-103A7458EC26}">
      <dgm:prSet/>
      <dgm:spPr/>
      <dgm:t>
        <a:bodyPr/>
        <a:lstStyle/>
        <a:p>
          <a:endParaRPr lang="en-US"/>
        </a:p>
      </dgm:t>
    </dgm:pt>
    <dgm:pt modelId="{1CD0C36F-40DD-4B50-83A1-114D472CC0D3}" type="sibTrans" cxnId="{D2F3A95E-46D5-4EA1-81D4-103A7458EC26}">
      <dgm:prSet/>
      <dgm:spPr/>
      <dgm:t>
        <a:bodyPr/>
        <a:lstStyle/>
        <a:p>
          <a:endParaRPr lang="en-US"/>
        </a:p>
      </dgm:t>
    </dgm:pt>
    <dgm:pt modelId="{5A6F8E8E-ECCB-4BF0-87C4-50813DF90932}">
      <dgm:prSet phldrT="[Text]"/>
      <dgm:spPr/>
      <dgm:t>
        <a:bodyPr/>
        <a:lstStyle/>
        <a:p>
          <a:r>
            <a:rPr lang="en-US" dirty="0" smtClean="0"/>
            <a:t>ZP</a:t>
          </a:r>
          <a:endParaRPr lang="en-US" dirty="0"/>
        </a:p>
      </dgm:t>
    </dgm:pt>
    <dgm:pt modelId="{885483A3-F4B4-4FC8-8EA2-7ADAA4EEA049}" type="parTrans" cxnId="{2EDE1627-62CB-4606-B66A-67B736E4ECF3}">
      <dgm:prSet/>
      <dgm:spPr/>
      <dgm:t>
        <a:bodyPr/>
        <a:lstStyle/>
        <a:p>
          <a:endParaRPr lang="en-US"/>
        </a:p>
      </dgm:t>
    </dgm:pt>
    <dgm:pt modelId="{35624EF1-2BFE-49AF-9701-DDE8ED0AC934}" type="sibTrans" cxnId="{2EDE1627-62CB-4606-B66A-67B736E4ECF3}">
      <dgm:prSet/>
      <dgm:spPr/>
      <dgm:t>
        <a:bodyPr/>
        <a:lstStyle/>
        <a:p>
          <a:endParaRPr lang="en-US"/>
        </a:p>
      </dgm:t>
    </dgm:pt>
    <dgm:pt modelId="{48E1B886-10CF-4E05-A3B8-4B6808E439A5}">
      <dgm:prSet phldrT="[Text]"/>
      <dgm:spPr/>
      <dgm:t>
        <a:bodyPr/>
        <a:lstStyle/>
        <a:p>
          <a:r>
            <a:rPr lang="en-US" dirty="0" smtClean="0"/>
            <a:t>TOÀN BỘ CÁC TẤM KÍNH ĐƯỢC THAY BẰNG CÁC TẤM INOX SỌC NHUYỄN</a:t>
          </a:r>
          <a:endParaRPr lang="en-US" dirty="0"/>
        </a:p>
      </dgm:t>
    </dgm:pt>
    <dgm:pt modelId="{827A0B1E-DC2B-4F0F-B633-D00490E747CA}" type="parTrans" cxnId="{8FF1F394-3416-49C4-A71A-205AB2B22B91}">
      <dgm:prSet/>
      <dgm:spPr/>
      <dgm:t>
        <a:bodyPr/>
        <a:lstStyle/>
        <a:p>
          <a:endParaRPr lang="en-US"/>
        </a:p>
      </dgm:t>
    </dgm:pt>
    <dgm:pt modelId="{6B999632-99B1-4FEA-BD5F-B807FF4C85BA}" type="sibTrans" cxnId="{8FF1F394-3416-49C4-A71A-205AB2B22B91}">
      <dgm:prSet/>
      <dgm:spPr/>
      <dgm:t>
        <a:bodyPr/>
        <a:lstStyle/>
        <a:p>
          <a:endParaRPr lang="en-US"/>
        </a:p>
      </dgm:t>
    </dgm:pt>
    <dgm:pt modelId="{7ACA8285-F8A3-49EC-9D02-74C785BDCE68}">
      <dgm:prSet phldrT="[Text]"/>
      <dgm:spPr/>
      <dgm:t>
        <a:bodyPr/>
        <a:lstStyle/>
        <a:p>
          <a:r>
            <a:rPr lang="en-US" dirty="0" smtClean="0"/>
            <a:t>VỚI ĐỘ RỘNG STEP S600 (604mm); S800 (804mm); S1000 (1004mm)</a:t>
          </a:r>
          <a:endParaRPr lang="en-US" dirty="0"/>
        </a:p>
      </dgm:t>
    </dgm:pt>
    <dgm:pt modelId="{AB936EBA-4776-435D-BD89-20D7CEC236E7}" type="parTrans" cxnId="{50F38CE6-D2A3-44F3-A735-3FC03CC29846}">
      <dgm:prSet/>
      <dgm:spPr/>
      <dgm:t>
        <a:bodyPr/>
        <a:lstStyle/>
        <a:p>
          <a:endParaRPr lang="en-US"/>
        </a:p>
      </dgm:t>
    </dgm:pt>
    <dgm:pt modelId="{83D879C5-DCAC-453C-89AF-2AE6A1E24289}" type="sibTrans" cxnId="{50F38CE6-D2A3-44F3-A735-3FC03CC29846}">
      <dgm:prSet/>
      <dgm:spPr/>
      <dgm:t>
        <a:bodyPr/>
        <a:lstStyle/>
        <a:p>
          <a:endParaRPr lang="en-US"/>
        </a:p>
      </dgm:t>
    </dgm:pt>
    <dgm:pt modelId="{3506C47F-2400-4E6B-AE00-0FCCD0035C3E}" type="pres">
      <dgm:prSet presAssocID="{F1F90098-0AB4-4C06-8781-71404EE5C21D}" presName="composite" presStyleCnt="0">
        <dgm:presLayoutVars>
          <dgm:chMax val="5"/>
          <dgm:dir/>
          <dgm:animLvl val="ctr"/>
          <dgm:resizeHandles val="exact"/>
        </dgm:presLayoutVars>
      </dgm:prSet>
      <dgm:spPr/>
      <dgm:t>
        <a:bodyPr/>
        <a:lstStyle/>
        <a:p>
          <a:endParaRPr lang="en-US"/>
        </a:p>
      </dgm:t>
    </dgm:pt>
    <dgm:pt modelId="{57705DFE-7D71-4AEA-AA02-D7AF52464C0C}" type="pres">
      <dgm:prSet presAssocID="{F1F90098-0AB4-4C06-8781-71404EE5C21D}" presName="cycle" presStyleCnt="0"/>
      <dgm:spPr/>
    </dgm:pt>
    <dgm:pt modelId="{3266E20C-3308-4A5E-A99B-FA0F4BCD6469}" type="pres">
      <dgm:prSet presAssocID="{F1F90098-0AB4-4C06-8781-71404EE5C21D}" presName="centerShape" presStyleCnt="0"/>
      <dgm:spPr/>
    </dgm:pt>
    <dgm:pt modelId="{B7FEE2A7-F100-4D81-97E7-19025BD184F4}" type="pres">
      <dgm:prSet presAssocID="{F1F90098-0AB4-4C06-8781-71404EE5C21D}" presName="connSite" presStyleLbl="node1" presStyleIdx="0" presStyleCnt="4"/>
      <dgm:spPr/>
    </dgm:pt>
    <dgm:pt modelId="{FDCC993C-4CBF-4E8D-B208-F6401B2AF01D}" type="pres">
      <dgm:prSet presAssocID="{F1F90098-0AB4-4C06-8781-71404EE5C21D}" presName="visible" presStyleLbl="node1" presStyleIdx="0" presStyleCnt="4"/>
      <dgm:spPr>
        <a:blipFill rotWithShape="0">
          <a:blip xmlns:r="http://schemas.openxmlformats.org/officeDocument/2006/relationships" r:embed="rId1"/>
          <a:stretch>
            <a:fillRect/>
          </a:stretch>
        </a:blipFill>
      </dgm:spPr>
    </dgm:pt>
    <dgm:pt modelId="{357AD643-01BA-409A-B133-0F693D8EC67A}" type="pres">
      <dgm:prSet presAssocID="{C680F4F0-F4A0-4ECA-8118-4DDBC575FE2D}" presName="Name25" presStyleLbl="parChTrans1D1" presStyleIdx="0" presStyleCnt="3"/>
      <dgm:spPr/>
      <dgm:t>
        <a:bodyPr/>
        <a:lstStyle/>
        <a:p>
          <a:endParaRPr lang="en-US"/>
        </a:p>
      </dgm:t>
    </dgm:pt>
    <dgm:pt modelId="{3A00289C-8BF0-4256-B22E-3696C4A8BF02}" type="pres">
      <dgm:prSet presAssocID="{75CAECA8-315F-4C29-9709-A96DC52CD812}" presName="node" presStyleCnt="0"/>
      <dgm:spPr/>
    </dgm:pt>
    <dgm:pt modelId="{071348F5-8A86-4AF5-BE3A-5891FAAE7206}" type="pres">
      <dgm:prSet presAssocID="{75CAECA8-315F-4C29-9709-A96DC52CD812}" presName="parentNode" presStyleLbl="node1" presStyleIdx="1" presStyleCnt="4">
        <dgm:presLayoutVars>
          <dgm:chMax val="1"/>
          <dgm:bulletEnabled val="1"/>
        </dgm:presLayoutVars>
      </dgm:prSet>
      <dgm:spPr/>
      <dgm:t>
        <a:bodyPr/>
        <a:lstStyle/>
        <a:p>
          <a:endParaRPr lang="en-US"/>
        </a:p>
      </dgm:t>
    </dgm:pt>
    <dgm:pt modelId="{9BDECD26-1FBD-4231-9A5D-7522DDC4C970}" type="pres">
      <dgm:prSet presAssocID="{75CAECA8-315F-4C29-9709-A96DC52CD812}" presName="childNode" presStyleLbl="revTx" presStyleIdx="0" presStyleCnt="3">
        <dgm:presLayoutVars>
          <dgm:bulletEnabled val="1"/>
        </dgm:presLayoutVars>
      </dgm:prSet>
      <dgm:spPr/>
      <dgm:t>
        <a:bodyPr/>
        <a:lstStyle/>
        <a:p>
          <a:endParaRPr lang="en-US"/>
        </a:p>
      </dgm:t>
    </dgm:pt>
    <dgm:pt modelId="{B62FE9F2-7234-46A4-967C-B2A523085CE1}" type="pres">
      <dgm:prSet presAssocID="{81D8CE04-FEC2-48A1-8D6B-F18EB04A7CD5}" presName="Name25" presStyleLbl="parChTrans1D1" presStyleIdx="1" presStyleCnt="3"/>
      <dgm:spPr/>
      <dgm:t>
        <a:bodyPr/>
        <a:lstStyle/>
        <a:p>
          <a:endParaRPr lang="en-US"/>
        </a:p>
      </dgm:t>
    </dgm:pt>
    <dgm:pt modelId="{DD985CEA-30CB-41D4-BDE5-BB0A3F369615}" type="pres">
      <dgm:prSet presAssocID="{E88131E2-284A-4E21-995B-DD797E1AAE56}" presName="node" presStyleCnt="0"/>
      <dgm:spPr/>
    </dgm:pt>
    <dgm:pt modelId="{BAFFBBFC-87B0-4C55-8A7F-986D203263A8}" type="pres">
      <dgm:prSet presAssocID="{E88131E2-284A-4E21-995B-DD797E1AAE56}" presName="parentNode" presStyleLbl="node1" presStyleIdx="2" presStyleCnt="4">
        <dgm:presLayoutVars>
          <dgm:chMax val="1"/>
          <dgm:bulletEnabled val="1"/>
        </dgm:presLayoutVars>
      </dgm:prSet>
      <dgm:spPr/>
      <dgm:t>
        <a:bodyPr/>
        <a:lstStyle/>
        <a:p>
          <a:endParaRPr lang="en-US"/>
        </a:p>
      </dgm:t>
    </dgm:pt>
    <dgm:pt modelId="{20A669BA-2181-4D2D-9B1F-406C55DF1FBD}" type="pres">
      <dgm:prSet presAssocID="{E88131E2-284A-4E21-995B-DD797E1AAE56}" presName="childNode" presStyleLbl="revTx" presStyleIdx="1" presStyleCnt="3">
        <dgm:presLayoutVars>
          <dgm:bulletEnabled val="1"/>
        </dgm:presLayoutVars>
      </dgm:prSet>
      <dgm:spPr/>
      <dgm:t>
        <a:bodyPr/>
        <a:lstStyle/>
        <a:p>
          <a:endParaRPr lang="en-US"/>
        </a:p>
      </dgm:t>
    </dgm:pt>
    <dgm:pt modelId="{6DBE3B8B-5338-4191-8AF3-160A56FE2242}" type="pres">
      <dgm:prSet presAssocID="{885483A3-F4B4-4FC8-8EA2-7ADAA4EEA049}" presName="Name25" presStyleLbl="parChTrans1D1" presStyleIdx="2" presStyleCnt="3"/>
      <dgm:spPr/>
      <dgm:t>
        <a:bodyPr/>
        <a:lstStyle/>
        <a:p>
          <a:endParaRPr lang="en-US"/>
        </a:p>
      </dgm:t>
    </dgm:pt>
    <dgm:pt modelId="{9BC888EA-E680-4FBC-8F90-67543AC22FBA}" type="pres">
      <dgm:prSet presAssocID="{5A6F8E8E-ECCB-4BF0-87C4-50813DF90932}" presName="node" presStyleCnt="0"/>
      <dgm:spPr/>
    </dgm:pt>
    <dgm:pt modelId="{732A4833-C7B5-4C7F-B254-5B3B45D41736}" type="pres">
      <dgm:prSet presAssocID="{5A6F8E8E-ECCB-4BF0-87C4-50813DF90932}" presName="parentNode" presStyleLbl="node1" presStyleIdx="3" presStyleCnt="4" custScaleX="111498">
        <dgm:presLayoutVars>
          <dgm:chMax val="1"/>
          <dgm:bulletEnabled val="1"/>
        </dgm:presLayoutVars>
      </dgm:prSet>
      <dgm:spPr/>
      <dgm:t>
        <a:bodyPr/>
        <a:lstStyle/>
        <a:p>
          <a:endParaRPr lang="en-US"/>
        </a:p>
      </dgm:t>
    </dgm:pt>
    <dgm:pt modelId="{B39BE996-D0C6-40E8-9E08-D533BDED2518}" type="pres">
      <dgm:prSet presAssocID="{5A6F8E8E-ECCB-4BF0-87C4-50813DF90932}" presName="childNode" presStyleLbl="revTx" presStyleIdx="2" presStyleCnt="3">
        <dgm:presLayoutVars>
          <dgm:bulletEnabled val="1"/>
        </dgm:presLayoutVars>
      </dgm:prSet>
      <dgm:spPr/>
      <dgm:t>
        <a:bodyPr/>
        <a:lstStyle/>
        <a:p>
          <a:endParaRPr lang="en-US"/>
        </a:p>
      </dgm:t>
    </dgm:pt>
  </dgm:ptLst>
  <dgm:cxnLst>
    <dgm:cxn modelId="{DABF2A25-E960-4CCA-955F-E18984F88A71}" srcId="{F1F90098-0AB4-4C06-8781-71404EE5C21D}" destId="{75CAECA8-315F-4C29-9709-A96DC52CD812}" srcOrd="0" destOrd="0" parTransId="{C680F4F0-F4A0-4ECA-8118-4DDBC575FE2D}" sibTransId="{C1045FDA-3772-4795-A620-B6F70CB1ECDD}"/>
    <dgm:cxn modelId="{D2F3A95E-46D5-4EA1-81D4-103A7458EC26}" srcId="{E88131E2-284A-4E21-995B-DD797E1AAE56}" destId="{620680C0-E765-4218-BA99-AF0334B67A01}" srcOrd="1" destOrd="0" parTransId="{7800D865-2C82-474B-9728-E5F27245888E}" sibTransId="{1CD0C36F-40DD-4B50-83A1-114D472CC0D3}"/>
    <dgm:cxn modelId="{6E51526E-A0A9-47B3-8635-A41657F7BF6C}" type="presOf" srcId="{75CAECA8-315F-4C29-9709-A96DC52CD812}" destId="{071348F5-8A86-4AF5-BE3A-5891FAAE7206}" srcOrd="0" destOrd="0" presId="urn:microsoft.com/office/officeart/2005/8/layout/radial2"/>
    <dgm:cxn modelId="{519F1946-9229-4168-BB9F-FB5CE13C561C}" type="presOf" srcId="{F1F90098-0AB4-4C06-8781-71404EE5C21D}" destId="{3506C47F-2400-4E6B-AE00-0FCCD0035C3E}" srcOrd="0" destOrd="0" presId="urn:microsoft.com/office/officeart/2005/8/layout/radial2"/>
    <dgm:cxn modelId="{E7B39E52-03E6-46A9-A81F-D45160993906}" type="presOf" srcId="{48E1B886-10CF-4E05-A3B8-4B6808E439A5}" destId="{B39BE996-D0C6-40E8-9E08-D533BDED2518}" srcOrd="0" destOrd="0" presId="urn:microsoft.com/office/officeart/2005/8/layout/radial2"/>
    <dgm:cxn modelId="{D3B786F3-04CD-4F8B-95A9-38AB3928FBF9}" type="presOf" srcId="{5AB0602C-10C8-4A75-B3D7-567B0DB310E5}" destId="{20A669BA-2181-4D2D-9B1F-406C55DF1FBD}" srcOrd="0" destOrd="0" presId="urn:microsoft.com/office/officeart/2005/8/layout/radial2"/>
    <dgm:cxn modelId="{8D7092B9-209F-41CB-9593-5DD699813880}" type="presOf" srcId="{E88131E2-284A-4E21-995B-DD797E1AAE56}" destId="{BAFFBBFC-87B0-4C55-8A7F-986D203263A8}" srcOrd="0" destOrd="0" presId="urn:microsoft.com/office/officeart/2005/8/layout/radial2"/>
    <dgm:cxn modelId="{FF447096-D24A-4877-961A-942EFEC9788F}" type="presOf" srcId="{620680C0-E765-4218-BA99-AF0334B67A01}" destId="{20A669BA-2181-4D2D-9B1F-406C55DF1FBD}" srcOrd="0" destOrd="1" presId="urn:microsoft.com/office/officeart/2005/8/layout/radial2"/>
    <dgm:cxn modelId="{713D2512-AA9F-4A13-97CD-D0C13A7C1C10}" srcId="{E88131E2-284A-4E21-995B-DD797E1AAE56}" destId="{5AB0602C-10C8-4A75-B3D7-567B0DB310E5}" srcOrd="0" destOrd="0" parTransId="{B1EAF1C4-C9F7-4DD3-92AB-2DC19C801495}" sibTransId="{FC55EAAA-8F39-45E2-9443-1DF1C6BCC4FE}"/>
    <dgm:cxn modelId="{81614B08-C162-4C9A-AB38-1E28684F81D2}" srcId="{75CAECA8-315F-4C29-9709-A96DC52CD812}" destId="{23E132CD-B9CC-43C0-8081-73B719BD8A77}" srcOrd="0" destOrd="0" parTransId="{8E234BB4-2A03-458C-A8D0-89AAFA2B69E0}" sibTransId="{0A46CEB0-4CA5-42E5-B513-B35CECDCD92A}"/>
    <dgm:cxn modelId="{8DF53696-1F41-4EDB-9821-10EFCB2B33CD}" type="presOf" srcId="{C680F4F0-F4A0-4ECA-8118-4DDBC575FE2D}" destId="{357AD643-01BA-409A-B133-0F693D8EC67A}" srcOrd="0" destOrd="0" presId="urn:microsoft.com/office/officeart/2005/8/layout/radial2"/>
    <dgm:cxn modelId="{91A00B25-FC3E-47AC-960C-4275379CBEC9}" type="presOf" srcId="{81D8CE04-FEC2-48A1-8D6B-F18EB04A7CD5}" destId="{B62FE9F2-7234-46A4-967C-B2A523085CE1}" srcOrd="0" destOrd="0" presId="urn:microsoft.com/office/officeart/2005/8/layout/radial2"/>
    <dgm:cxn modelId="{8FF1F394-3416-49C4-A71A-205AB2B22B91}" srcId="{5A6F8E8E-ECCB-4BF0-87C4-50813DF90932}" destId="{48E1B886-10CF-4E05-A3B8-4B6808E439A5}" srcOrd="0" destOrd="0" parTransId="{827A0B1E-DC2B-4F0F-B633-D00490E747CA}" sibTransId="{6B999632-99B1-4FEA-BD5F-B807FF4C85BA}"/>
    <dgm:cxn modelId="{3C391A47-5774-4108-B628-3D2162F6C7BF}" srcId="{F1F90098-0AB4-4C06-8781-71404EE5C21D}" destId="{E88131E2-284A-4E21-995B-DD797E1AAE56}" srcOrd="1" destOrd="0" parTransId="{81D8CE04-FEC2-48A1-8D6B-F18EB04A7CD5}" sibTransId="{304B0B2E-42A8-4413-8AFA-E4BB122D6DDA}"/>
    <dgm:cxn modelId="{79CF714F-CA9A-4EEE-8E6B-50E48F60C65E}" type="presOf" srcId="{23E132CD-B9CC-43C0-8081-73B719BD8A77}" destId="{9BDECD26-1FBD-4231-9A5D-7522DDC4C970}" srcOrd="0" destOrd="0" presId="urn:microsoft.com/office/officeart/2005/8/layout/radial2"/>
    <dgm:cxn modelId="{C74E895E-0583-4314-AC19-E2BF82D2A28E}" type="presOf" srcId="{0B42DE87-3723-4BE0-B689-A00E51CB3A58}" destId="{9BDECD26-1FBD-4231-9A5D-7522DDC4C970}" srcOrd="0" destOrd="1" presId="urn:microsoft.com/office/officeart/2005/8/layout/radial2"/>
    <dgm:cxn modelId="{48483AEE-71D9-4AF4-BDCE-9A2BE7C4E673}" type="presOf" srcId="{885483A3-F4B4-4FC8-8EA2-7ADAA4EEA049}" destId="{6DBE3B8B-5338-4191-8AF3-160A56FE2242}" srcOrd="0" destOrd="0" presId="urn:microsoft.com/office/officeart/2005/8/layout/radial2"/>
    <dgm:cxn modelId="{50F38CE6-D2A3-44F3-A735-3FC03CC29846}" srcId="{5A6F8E8E-ECCB-4BF0-87C4-50813DF90932}" destId="{7ACA8285-F8A3-49EC-9D02-74C785BDCE68}" srcOrd="1" destOrd="0" parTransId="{AB936EBA-4776-435D-BD89-20D7CEC236E7}" sibTransId="{83D879C5-DCAC-453C-89AF-2AE6A1E24289}"/>
    <dgm:cxn modelId="{2EDE1627-62CB-4606-B66A-67B736E4ECF3}" srcId="{F1F90098-0AB4-4C06-8781-71404EE5C21D}" destId="{5A6F8E8E-ECCB-4BF0-87C4-50813DF90932}" srcOrd="2" destOrd="0" parTransId="{885483A3-F4B4-4FC8-8EA2-7ADAA4EEA049}" sibTransId="{35624EF1-2BFE-49AF-9701-DDE8ED0AC934}"/>
    <dgm:cxn modelId="{A907CC7B-70B7-4D31-BD10-94880A320D03}" srcId="{75CAECA8-315F-4C29-9709-A96DC52CD812}" destId="{0B42DE87-3723-4BE0-B689-A00E51CB3A58}" srcOrd="1" destOrd="0" parTransId="{80806893-9107-471F-BB80-1CD59142D6A9}" sibTransId="{0C58E26E-ABA4-4A4A-BD86-C9AB91DDCA59}"/>
    <dgm:cxn modelId="{43B4DC2B-FDDD-4633-897A-510813C3C1E5}" type="presOf" srcId="{7ACA8285-F8A3-49EC-9D02-74C785BDCE68}" destId="{B39BE996-D0C6-40E8-9E08-D533BDED2518}" srcOrd="0" destOrd="1" presId="urn:microsoft.com/office/officeart/2005/8/layout/radial2"/>
    <dgm:cxn modelId="{A4A66D8E-5BA4-4ACC-8DED-53FA20183E8D}" type="presOf" srcId="{5A6F8E8E-ECCB-4BF0-87C4-50813DF90932}" destId="{732A4833-C7B5-4C7F-B254-5B3B45D41736}" srcOrd="0" destOrd="0" presId="urn:microsoft.com/office/officeart/2005/8/layout/radial2"/>
    <dgm:cxn modelId="{B973543E-ED45-49E2-B4F8-F248068BAF75}" type="presParOf" srcId="{3506C47F-2400-4E6B-AE00-0FCCD0035C3E}" destId="{57705DFE-7D71-4AEA-AA02-D7AF52464C0C}" srcOrd="0" destOrd="0" presId="urn:microsoft.com/office/officeart/2005/8/layout/radial2"/>
    <dgm:cxn modelId="{C9CC67AC-5DAF-40CE-96D6-44DF2570128C}" type="presParOf" srcId="{57705DFE-7D71-4AEA-AA02-D7AF52464C0C}" destId="{3266E20C-3308-4A5E-A99B-FA0F4BCD6469}" srcOrd="0" destOrd="0" presId="urn:microsoft.com/office/officeart/2005/8/layout/radial2"/>
    <dgm:cxn modelId="{89DA9AF8-B0E6-4A86-8341-6B8D7718A410}" type="presParOf" srcId="{3266E20C-3308-4A5E-A99B-FA0F4BCD6469}" destId="{B7FEE2A7-F100-4D81-97E7-19025BD184F4}" srcOrd="0" destOrd="0" presId="urn:microsoft.com/office/officeart/2005/8/layout/radial2"/>
    <dgm:cxn modelId="{31F06F04-3D1C-4336-BA6E-4E47FB4C633C}" type="presParOf" srcId="{3266E20C-3308-4A5E-A99B-FA0F4BCD6469}" destId="{FDCC993C-4CBF-4E8D-B208-F6401B2AF01D}" srcOrd="1" destOrd="0" presId="urn:microsoft.com/office/officeart/2005/8/layout/radial2"/>
    <dgm:cxn modelId="{E7897B6E-DFF6-49E6-8B3C-EE1763D84483}" type="presParOf" srcId="{57705DFE-7D71-4AEA-AA02-D7AF52464C0C}" destId="{357AD643-01BA-409A-B133-0F693D8EC67A}" srcOrd="1" destOrd="0" presId="urn:microsoft.com/office/officeart/2005/8/layout/radial2"/>
    <dgm:cxn modelId="{EFF72E41-763F-45DB-BAAC-F249A2D5E44D}" type="presParOf" srcId="{57705DFE-7D71-4AEA-AA02-D7AF52464C0C}" destId="{3A00289C-8BF0-4256-B22E-3696C4A8BF02}" srcOrd="2" destOrd="0" presId="urn:microsoft.com/office/officeart/2005/8/layout/radial2"/>
    <dgm:cxn modelId="{921C0959-F39B-4751-8DDF-853E23431AFB}" type="presParOf" srcId="{3A00289C-8BF0-4256-B22E-3696C4A8BF02}" destId="{071348F5-8A86-4AF5-BE3A-5891FAAE7206}" srcOrd="0" destOrd="0" presId="urn:microsoft.com/office/officeart/2005/8/layout/radial2"/>
    <dgm:cxn modelId="{C010C9B5-59D1-49D6-A93D-09E25481DE4D}" type="presParOf" srcId="{3A00289C-8BF0-4256-B22E-3696C4A8BF02}" destId="{9BDECD26-1FBD-4231-9A5D-7522DDC4C970}" srcOrd="1" destOrd="0" presId="urn:microsoft.com/office/officeart/2005/8/layout/radial2"/>
    <dgm:cxn modelId="{0717FC9E-137F-4CD3-A303-D229987D55A3}" type="presParOf" srcId="{57705DFE-7D71-4AEA-AA02-D7AF52464C0C}" destId="{B62FE9F2-7234-46A4-967C-B2A523085CE1}" srcOrd="3" destOrd="0" presId="urn:microsoft.com/office/officeart/2005/8/layout/radial2"/>
    <dgm:cxn modelId="{79E5D76A-9FBB-48AE-8276-DDAE51AD5ED6}" type="presParOf" srcId="{57705DFE-7D71-4AEA-AA02-D7AF52464C0C}" destId="{DD985CEA-30CB-41D4-BDE5-BB0A3F369615}" srcOrd="4" destOrd="0" presId="urn:microsoft.com/office/officeart/2005/8/layout/radial2"/>
    <dgm:cxn modelId="{059D6C82-C433-4FE9-BF1D-4320B5ECABCF}" type="presParOf" srcId="{DD985CEA-30CB-41D4-BDE5-BB0A3F369615}" destId="{BAFFBBFC-87B0-4C55-8A7F-986D203263A8}" srcOrd="0" destOrd="0" presId="urn:microsoft.com/office/officeart/2005/8/layout/radial2"/>
    <dgm:cxn modelId="{E28BE445-B18B-4B2A-AE8C-5DBFDA914C37}" type="presParOf" srcId="{DD985CEA-30CB-41D4-BDE5-BB0A3F369615}" destId="{20A669BA-2181-4D2D-9B1F-406C55DF1FBD}" srcOrd="1" destOrd="0" presId="urn:microsoft.com/office/officeart/2005/8/layout/radial2"/>
    <dgm:cxn modelId="{B1ECCE4B-8F52-4D7B-962C-99FB0A122115}" type="presParOf" srcId="{57705DFE-7D71-4AEA-AA02-D7AF52464C0C}" destId="{6DBE3B8B-5338-4191-8AF3-160A56FE2242}" srcOrd="5" destOrd="0" presId="urn:microsoft.com/office/officeart/2005/8/layout/radial2"/>
    <dgm:cxn modelId="{028B8080-285E-4032-BFA1-C54A698CBE58}" type="presParOf" srcId="{57705DFE-7D71-4AEA-AA02-D7AF52464C0C}" destId="{9BC888EA-E680-4FBC-8F90-67543AC22FBA}" srcOrd="6" destOrd="0" presId="urn:microsoft.com/office/officeart/2005/8/layout/radial2"/>
    <dgm:cxn modelId="{149F5F14-8E92-4BAA-BD14-2B530BA7D6AD}" type="presParOf" srcId="{9BC888EA-E680-4FBC-8F90-67543AC22FBA}" destId="{732A4833-C7B5-4C7F-B254-5B3B45D41736}" srcOrd="0" destOrd="0" presId="urn:microsoft.com/office/officeart/2005/8/layout/radial2"/>
    <dgm:cxn modelId="{E33E72F6-E721-4EC5-8EA1-046DF08838B4}" type="presParOf" srcId="{9BC888EA-E680-4FBC-8F90-67543AC22FBA}" destId="{B39BE996-D0C6-40E8-9E08-D533BDED2518}" srcOrd="1" destOrd="0" presId="urn:microsoft.com/office/officeart/2005/8/layout/radial2"/>
  </dgm:cxnLst>
  <dgm:bg/>
  <dgm:whole/>
</dgm:dataModel>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BEDB2C-E046-4EB7-8224-3840DCDC8468}" type="datetimeFigureOut">
              <a:rPr lang="en-US" smtClean="0"/>
              <a:t>11/30/2012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2FBE5E63-5C75-48A4-82C4-E6031ABA851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97362-1154-461E-9B81-6D2DA2AA7E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C1DED2-93CA-473B-858F-2742ABF0AE8E}"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497362-1154-461E-9B81-6D2DA2AA7EC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C1DED2-93CA-473B-858F-2742ABF0AE8E}" type="datetimeFigureOut">
              <a:rPr lang="en-US" smtClean="0"/>
              <a:pPr/>
              <a:t>11/30/2012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497362-1154-461E-9B81-6D2DA2AA7EC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THANG CUỐN DÒNG Z</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057400" y="1219200"/>
            <a:ext cx="5105400" cy="5410199"/>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FontTx/>
              <a:buChar char="-"/>
            </a:pPr>
            <a:r>
              <a:rPr lang="en-US" sz="1800" dirty="0" smtClean="0"/>
              <a:t>SỬ DỤNG THƯỚC THỦY ĐỂ CÂN BẰNG DẦM, SỬ DỤNG XIÊM ĐỂ CHÊM CÂN BẰNG</a:t>
            </a:r>
          </a:p>
          <a:p>
            <a:pPr>
              <a:buNone/>
            </a:pPr>
            <a:endParaRPr lang="en-US" sz="1800" dirty="0"/>
          </a:p>
        </p:txBody>
      </p:sp>
      <p:sp>
        <p:nvSpPr>
          <p:cNvPr id="4" name="Title 1"/>
          <p:cNvSpPr>
            <a:spLocks noGrp="1"/>
          </p:cNvSpPr>
          <p:nvPr>
            <p:ph type="title"/>
          </p:nvPr>
        </p:nvSpPr>
        <p:spPr>
          <a:xfrm>
            <a:off x="533400" y="1524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 – THÔNG SỐ GÁC DẦM</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609600" y="1475116"/>
            <a:ext cx="7924800" cy="47732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FontTx/>
              <a:buChar char="-"/>
            </a:pPr>
            <a:r>
              <a:rPr lang="en-US" sz="1800" dirty="0" smtClean="0"/>
              <a:t>CỐ ĐỊNH ĐẦU DẦM DƯỚI:  ĐẦU DẦM DƯỚI PHẢI HÀN CỐ ĐỊNH VỚI TẤM LA KÊ, HÀN CẢ 4 MẶT CỦA BÁT CỐ ĐỊNH NỐI </a:t>
            </a:r>
            <a:r>
              <a:rPr lang="en-US" sz="1800" dirty="0" err="1" smtClean="0"/>
              <a:t>GiỮA</a:t>
            </a:r>
            <a:r>
              <a:rPr lang="en-US" sz="1800" dirty="0" smtClean="0"/>
              <a:t> DẦM VÀ TẤM LA KÊ, CHỐ CHÊM XIÊM CHỈ NÊN HÀN ĐÍNH (OR HÀN </a:t>
            </a:r>
            <a:r>
              <a:rPr lang="en-US" sz="1800" dirty="0" err="1" smtClean="0"/>
              <a:t>ĐiỂM</a:t>
            </a:r>
            <a:r>
              <a:rPr lang="en-US" sz="1800" dirty="0" smtClean="0"/>
              <a:t>)</a:t>
            </a:r>
          </a:p>
          <a:p>
            <a:pPr>
              <a:buNone/>
            </a:pPr>
            <a:endParaRPr lang="en-US" sz="1800" dirty="0" smtClean="0"/>
          </a:p>
          <a:p>
            <a:pPr>
              <a:buNone/>
            </a:pPr>
            <a:endParaRPr lang="en-US" sz="1800" dirty="0"/>
          </a:p>
        </p:txBody>
      </p:sp>
      <p:sp>
        <p:nvSpPr>
          <p:cNvPr id="4" name="Title 1"/>
          <p:cNvSpPr>
            <a:spLocks noGrp="1"/>
          </p:cNvSpPr>
          <p:nvPr>
            <p:ph type="title"/>
          </p:nvPr>
        </p:nvSpPr>
        <p:spPr>
          <a:xfrm>
            <a:off x="533400" y="1524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 – THÔNG SỐ GÁC DẦM</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533400" y="1833113"/>
            <a:ext cx="8077199" cy="4643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FontTx/>
              <a:buChar char="-"/>
            </a:pPr>
            <a:r>
              <a:rPr lang="en-US" sz="1800" dirty="0" smtClean="0"/>
              <a:t>CỐ ĐỊNH ĐẦU DẦM TRÊN:  CHÚ Ý PHẦN </a:t>
            </a:r>
            <a:r>
              <a:rPr lang="en-US" sz="1800" dirty="0" err="1" smtClean="0"/>
              <a:t>TiẾP</a:t>
            </a:r>
            <a:r>
              <a:rPr lang="en-US" sz="1800" dirty="0" smtClean="0"/>
              <a:t> XÚC </a:t>
            </a:r>
            <a:r>
              <a:rPr lang="en-US" sz="1800" dirty="0" err="1" smtClean="0"/>
              <a:t>GiỮA</a:t>
            </a:r>
            <a:r>
              <a:rPr lang="en-US" sz="1800" dirty="0" smtClean="0"/>
              <a:t> BÁT CỐ ĐỊNH VỚI ĐẦU DẦM THÌ KHÔNG ĐƯỢC HÀN (DO TRONG QUÁ TRÌNH THANG CHẠY PHẦN NÀY CÓ THỂ CHUYỂN ĐỘNG </a:t>
            </a:r>
            <a:r>
              <a:rPr lang="en-US" sz="1800" dirty="0" err="1" smtClean="0"/>
              <a:t>HoẶC</a:t>
            </a:r>
            <a:r>
              <a:rPr lang="en-US" sz="1800" dirty="0" smtClean="0"/>
              <a:t> GIÃN NỞ VÌ NHIỆT)</a:t>
            </a:r>
          </a:p>
          <a:p>
            <a:pPr>
              <a:buNone/>
            </a:pPr>
            <a:endParaRPr lang="en-US" sz="1800" dirty="0" smtClean="0"/>
          </a:p>
          <a:p>
            <a:pPr>
              <a:buNone/>
            </a:pPr>
            <a:endParaRPr lang="en-US" sz="1800" dirty="0" smtClean="0"/>
          </a:p>
          <a:p>
            <a:pPr>
              <a:buNone/>
            </a:pPr>
            <a:endParaRPr lang="en-US" sz="1800" dirty="0"/>
          </a:p>
        </p:txBody>
      </p:sp>
      <p:sp>
        <p:nvSpPr>
          <p:cNvPr id="4" name="Title 1"/>
          <p:cNvSpPr>
            <a:spLocks noGrp="1"/>
          </p:cNvSpPr>
          <p:nvPr>
            <p:ph type="title"/>
          </p:nvPr>
        </p:nvSpPr>
        <p:spPr>
          <a:xfrm>
            <a:off x="533400" y="1524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 – THÔNG SỐ GÁC DẦM</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914400" y="2022894"/>
            <a:ext cx="7315200" cy="4225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None/>
            </a:pPr>
            <a:endParaRPr lang="en-US" sz="1800" dirty="0" smtClean="0"/>
          </a:p>
          <a:p>
            <a:pPr>
              <a:buNone/>
            </a:pPr>
            <a:endParaRPr lang="en-US" sz="1800" dirty="0" smtClean="0"/>
          </a:p>
          <a:p>
            <a:pPr>
              <a:buNone/>
            </a:pPr>
            <a:endParaRPr lang="en-US" sz="1800" dirty="0"/>
          </a:p>
        </p:txBody>
      </p:sp>
      <p:sp>
        <p:nvSpPr>
          <p:cNvPr id="4" name="Title 1"/>
          <p:cNvSpPr>
            <a:spLocks noGrp="1"/>
          </p:cNvSpPr>
          <p:nvPr>
            <p:ph type="title"/>
          </p:nvPr>
        </p:nvSpPr>
        <p:spPr>
          <a:xfrm>
            <a:off x="533400" y="1524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066800" y="914400"/>
            <a:ext cx="7086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None/>
            </a:pPr>
            <a:endParaRPr lang="en-US" sz="1800" dirty="0" smtClean="0"/>
          </a:p>
          <a:p>
            <a:pPr>
              <a:buNone/>
            </a:pPr>
            <a:endParaRPr lang="en-US" sz="1800" dirty="0" smtClean="0"/>
          </a:p>
          <a:p>
            <a:pPr>
              <a:buNone/>
            </a:pPr>
            <a:endParaRPr lang="en-US" sz="1800" dirty="0"/>
          </a:p>
        </p:txBody>
      </p:sp>
      <p:sp>
        <p:nvSpPr>
          <p:cNvPr id="4" name="Title 1"/>
          <p:cNvSpPr>
            <a:spLocks noGrp="1"/>
          </p:cNvSpPr>
          <p:nvPr>
            <p:ph type="title"/>
          </p:nvPr>
        </p:nvSpPr>
        <p:spPr>
          <a:xfrm>
            <a:off x="533400" y="1524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447800" y="776377"/>
            <a:ext cx="6172200" cy="5853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62600"/>
          </a:xfrm>
        </p:spPr>
        <p:txBody>
          <a:bodyPr>
            <a:normAutofit/>
          </a:bodyPr>
          <a:lstStyle/>
          <a:p>
            <a:pPr>
              <a:buNone/>
            </a:pPr>
            <a:r>
              <a:rPr lang="en-US" sz="1800" dirty="0" smtClean="0"/>
              <a:t>- </a:t>
            </a:r>
            <a:r>
              <a:rPr lang="en-US" sz="1600" dirty="0" smtClean="0"/>
              <a:t> DỰNG CỌC CĂN KÍNH NHƯ HÌNH, THẢ CHÌ, </a:t>
            </a:r>
            <a:r>
              <a:rPr lang="en-US" sz="1600" dirty="0" err="1" smtClean="0"/>
              <a:t>TiẾN</a:t>
            </a:r>
            <a:r>
              <a:rPr lang="en-US" sz="1600" dirty="0" smtClean="0"/>
              <a:t> HÀNH CĂN BÁT ĐỠ KÍNH, ĐẦU ĐỠ KÍNH TRÊN – ĐẦU ĐỠ KÍNH DƯỚI TỪNG BÊN MỘT (ZS, ZL). CÓ THỂ CĂN BÁT ĐỠ KÍNH LẤY TỪ MÉP STEP RA</a:t>
            </a:r>
          </a:p>
          <a:p>
            <a:pPr>
              <a:buNone/>
            </a:pPr>
            <a:endParaRPr lang="en-US" sz="1800" dirty="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533400" y="1524000"/>
            <a:ext cx="8077200" cy="51442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81600"/>
          </a:xfrm>
        </p:spPr>
        <p:txBody>
          <a:bodyPr>
            <a:normAutofit/>
          </a:bodyPr>
          <a:lstStyle/>
          <a:p>
            <a:pPr>
              <a:buNone/>
            </a:pPr>
            <a:r>
              <a:rPr lang="en-US" sz="1800" dirty="0" smtClean="0"/>
              <a:t>- </a:t>
            </a:r>
            <a:r>
              <a:rPr lang="en-US" sz="1600" dirty="0" smtClean="0"/>
              <a:t> KHUÔN CĂN KÍNH</a:t>
            </a:r>
          </a:p>
          <a:p>
            <a:pPr>
              <a:buNone/>
            </a:pPr>
            <a:endParaRPr lang="en-US" sz="1800" dirty="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143000" y="1557468"/>
            <a:ext cx="6934200" cy="4767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FontTx/>
              <a:buChar char="-"/>
            </a:pPr>
            <a:r>
              <a:rPr lang="en-US" sz="1600" dirty="0" smtClean="0"/>
              <a:t>KHUÔN CĂN KÍNH DẦY 6mm, CÁCH CHÌ 1mm</a:t>
            </a:r>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Font typeface="Wingdings" pitchFamily="2" charset="2"/>
              <a:buChar char="ü"/>
            </a:pPr>
            <a:r>
              <a:rPr lang="en-US" sz="1800" dirty="0" smtClean="0"/>
              <a:t>LẤY KÍCH THƯỚC TỪ  ĐƯỜNG TÂM RA 427(S600) VÀ 627(S1000).  CÓ KÍCH THƯỚC NÀY BỞI VÌ KHOẢNG CÁCH TỪ ĐƯỜNG TÂM RA CHÌ LÀ 420mm CỘNG VỚI 6mm CỦA KHUÔN CĂN KÍNH CỘNG VỚI 1 mm CÁCH CHÌ.</a:t>
            </a:r>
            <a:endParaRPr lang="en-US" sz="1800" dirty="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066800" y="1371600"/>
            <a:ext cx="7010400"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FontTx/>
              <a:buChar char="-"/>
            </a:pPr>
            <a:r>
              <a:rPr lang="en-US" sz="1600" dirty="0" smtClean="0"/>
              <a:t>CĂN BÁT ĐỠ KÍNH “A”: CĂN CHIỀU NGANG – DỌC TƯƠNG TỰ NHƯ CÁC BÁT TRÊN, CĂN CAO ĐỘ THÌ LẤY CHÌ DƯỚI LÀM CHUẨN, ĐƯỜNG CHÉO XẺ TRÊN KIM PHẢI SONG </a:t>
            </a:r>
            <a:r>
              <a:rPr lang="en-US" sz="1600" dirty="0" err="1" smtClean="0"/>
              <a:t>SONG</a:t>
            </a:r>
            <a:r>
              <a:rPr lang="en-US" sz="1600" dirty="0" smtClean="0"/>
              <a:t> VÀ BẰNG ĐỘ CAO VỚI CHÌ DƯỚI</a:t>
            </a:r>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667001" y="1871932"/>
            <a:ext cx="4038600" cy="4681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FontTx/>
              <a:buChar char="-"/>
            </a:pPr>
            <a:r>
              <a:rPr lang="en-US" sz="1600" dirty="0" smtClean="0"/>
              <a:t>CĂN BÁT ĐỠ KÍNH “B”:  CĂN CAO ĐỘ DỰA VÀO CỐT SÀN TẦNG </a:t>
            </a:r>
            <a:r>
              <a:rPr lang="en-US" sz="1600" dirty="0" err="1" smtClean="0"/>
              <a:t>HoẶC</a:t>
            </a:r>
            <a:r>
              <a:rPr lang="en-US" sz="1600" dirty="0" smtClean="0"/>
              <a:t> TẤM LANDING PLATE, DỰA VÀO ĐƯỜNG TÂM THANG ĐỂ CĂN CHIỀU THẲNG ĐỨNG</a:t>
            </a:r>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838200" y="1676400"/>
            <a:ext cx="7543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990600"/>
          <a:ext cx="8458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a:xfrm>
            <a:off x="457200" y="304800"/>
            <a:ext cx="8229600" cy="475488"/>
          </a:xfrm>
        </p:spPr>
        <p:txBody>
          <a:bodyPr>
            <a:normAutofit/>
          </a:bodyPr>
          <a:lstStyle/>
          <a:p>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 – GIỚI THIỆU VỀ THANG CUỐN DÒNG Z</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FontTx/>
              <a:buChar char="-"/>
            </a:pPr>
            <a:r>
              <a:rPr lang="en-US" sz="1600" dirty="0" smtClean="0"/>
              <a:t>CĂN ĐẦU ĐỠ KÍNH TRÊN:  DỰA VÀO </a:t>
            </a:r>
            <a:r>
              <a:rPr lang="en-US" sz="1600" dirty="0" err="1" smtClean="0"/>
              <a:t>ĐiỂM</a:t>
            </a:r>
            <a:r>
              <a:rPr lang="en-US" sz="1600" dirty="0" smtClean="0"/>
              <a:t> ĐÁNH DẤU HÌNH </a:t>
            </a:r>
            <a:r>
              <a:rPr lang="en-US" sz="1600" dirty="0" err="1" smtClean="0"/>
              <a:t>QuẢ</a:t>
            </a:r>
            <a:r>
              <a:rPr lang="en-US" sz="1600" dirty="0" smtClean="0"/>
              <a:t> TRÁM TRÊN DẦM UPPER C HORD CỐ ĐỊNH ĐƯỢC CHIỀU DỌC –NGANG</a:t>
            </a:r>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066800" y="1600200"/>
            <a:ext cx="70104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None/>
            </a:pPr>
            <a:r>
              <a:rPr lang="en-US" sz="1600" dirty="0" smtClean="0"/>
              <a:t>         CĂN CHỈNH CAO ĐỘ VÀ ĐỘ THẲNG ĐỨNG  CỦA KHUÔN CĂN KÍNH. CHÚ Ý SAI SỐ CHO PHÉP TRONG PHÉP ĐO THẲNG ĐỨNG KHÔNG VƯỢT QUÁ 1mm</a:t>
            </a:r>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 – CÁC BƯỚC CĂN KÍNH</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752600" y="1524000"/>
            <a:ext cx="561594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105400"/>
          </a:xfrm>
        </p:spPr>
        <p:txBody>
          <a:bodyPr>
            <a:normAutofit/>
          </a:bodyPr>
          <a:lstStyle/>
          <a:p>
            <a:pPr>
              <a:buFont typeface="Wingdings" pitchFamily="2" charset="2"/>
              <a:buChar char="v"/>
            </a:pPr>
            <a:r>
              <a:rPr lang="en-US" sz="1600" dirty="0" smtClean="0"/>
              <a:t>SWITCH DCS (Drive Chain Safety device)</a:t>
            </a:r>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err="1" smtClean="0"/>
              <a:t>Tác</a:t>
            </a:r>
            <a:r>
              <a:rPr lang="en-US" sz="1800" dirty="0" smtClean="0"/>
              <a:t> </a:t>
            </a:r>
            <a:r>
              <a:rPr lang="en-US" sz="1800" dirty="0" err="1" smtClean="0"/>
              <a:t>động</a:t>
            </a:r>
            <a:r>
              <a:rPr lang="en-US" sz="1800" dirty="0" smtClean="0"/>
              <a:t> </a:t>
            </a:r>
            <a:r>
              <a:rPr lang="en-US" sz="1800" dirty="0" err="1" smtClean="0"/>
              <a:t>khi</a:t>
            </a:r>
            <a:r>
              <a:rPr lang="en-US" sz="1800" dirty="0" smtClean="0"/>
              <a:t> </a:t>
            </a:r>
            <a:r>
              <a:rPr lang="en-US" sz="1800" dirty="0" err="1" smtClean="0"/>
              <a:t>bánh</a:t>
            </a:r>
            <a:r>
              <a:rPr lang="en-US" sz="1800" dirty="0" smtClean="0"/>
              <a:t> </a:t>
            </a:r>
            <a:r>
              <a:rPr lang="en-US" sz="1800" dirty="0" err="1" smtClean="0"/>
              <a:t>xích</a:t>
            </a:r>
            <a:r>
              <a:rPr lang="en-US" sz="1800" dirty="0" smtClean="0"/>
              <a:t> </a:t>
            </a:r>
            <a:r>
              <a:rPr lang="en-US" sz="1800" dirty="0" err="1" smtClean="0"/>
              <a:t>bị</a:t>
            </a:r>
            <a:r>
              <a:rPr lang="en-US" sz="1800" dirty="0" smtClean="0"/>
              <a:t> </a:t>
            </a:r>
            <a:r>
              <a:rPr lang="en-US" sz="1800" dirty="0" err="1" smtClean="0"/>
              <a:t>gãy</a:t>
            </a:r>
            <a:r>
              <a:rPr lang="en-US" sz="1800" dirty="0" smtClean="0"/>
              <a:t> </a:t>
            </a:r>
            <a:r>
              <a:rPr lang="en-US" sz="1800" dirty="0" err="1" smtClean="0"/>
              <a:t>vỡ</a:t>
            </a:r>
            <a:r>
              <a:rPr lang="en-US" sz="1800" dirty="0" smtClean="0"/>
              <a:t> </a:t>
            </a:r>
            <a:r>
              <a:rPr lang="en-US" sz="1800" dirty="0" err="1" smtClean="0"/>
              <a:t>hoặc</a:t>
            </a:r>
            <a:r>
              <a:rPr lang="en-US" sz="1800" dirty="0" smtClean="0"/>
              <a:t> </a:t>
            </a:r>
            <a:r>
              <a:rPr lang="en-US" sz="1800" dirty="0" err="1" smtClean="0"/>
              <a:t>đứt</a:t>
            </a:r>
            <a:r>
              <a:rPr lang="en-US" sz="1800" dirty="0" smtClean="0"/>
              <a:t> </a:t>
            </a:r>
            <a:r>
              <a:rPr lang="en-US" sz="1800" dirty="0" err="1" smtClean="0"/>
              <a:t>xích</a:t>
            </a:r>
            <a:r>
              <a:rPr lang="en-US" sz="1800" dirty="0" smtClean="0"/>
              <a:t> </a:t>
            </a:r>
            <a:r>
              <a:rPr lang="en-US" sz="1800" dirty="0" err="1" smtClean="0"/>
              <a:t>tải</a:t>
            </a: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22860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609600" y="2057400"/>
            <a:ext cx="4718494" cy="2139351"/>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5867400" y="2057400"/>
            <a:ext cx="2637886" cy="36144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10600" cy="5105400"/>
          </a:xfrm>
        </p:spPr>
        <p:txBody>
          <a:bodyPr>
            <a:normAutofit/>
          </a:bodyPr>
          <a:lstStyle/>
          <a:p>
            <a:pPr>
              <a:buFont typeface="Wingdings" pitchFamily="2" charset="2"/>
              <a:buChar char="v"/>
            </a:pPr>
            <a:r>
              <a:rPr lang="en-US" sz="1600" dirty="0" smtClean="0"/>
              <a:t>SWITCH SSS (Skirt Guard Safety switch)</a:t>
            </a:r>
          </a:p>
          <a:p>
            <a:pPr>
              <a:buNone/>
            </a:pPr>
            <a:r>
              <a:rPr lang="en-US" sz="1600" dirty="0" smtClean="0"/>
              <a:t>SWITCH SSS BỊ TÁC ĐỘNG KHI </a:t>
            </a:r>
            <a:r>
              <a:rPr lang="en-US" sz="1600" dirty="0" err="1" smtClean="0"/>
              <a:t>Ốc</a:t>
            </a:r>
            <a:r>
              <a:rPr lang="en-US" sz="1600" dirty="0" smtClean="0"/>
              <a:t> </a:t>
            </a:r>
            <a:r>
              <a:rPr lang="en-US" sz="1600" dirty="0" err="1" smtClean="0"/>
              <a:t>HiỆU</a:t>
            </a:r>
            <a:r>
              <a:rPr lang="en-US" sz="1600" dirty="0" smtClean="0"/>
              <a:t> CHỈNH ĐƯỢC GẮN TRÊN TẤM SKIRT GUARD BỊ </a:t>
            </a:r>
            <a:r>
              <a:rPr lang="en-US" sz="1600" dirty="0" err="1" smtClean="0"/>
              <a:t>Ấn</a:t>
            </a:r>
            <a:r>
              <a:rPr lang="en-US" sz="1600" dirty="0" smtClean="0"/>
              <a:t> VÀO VỚI MỘT LỰC LÀ 150N±30 (~15±3kg) THÌ THANG </a:t>
            </a:r>
            <a:r>
              <a:rPr lang="en-US" sz="1600" dirty="0" err="1" smtClean="0"/>
              <a:t>CuỐN</a:t>
            </a:r>
            <a:r>
              <a:rPr lang="en-US" sz="1600" dirty="0" smtClean="0"/>
              <a:t> NGỪNG </a:t>
            </a:r>
            <a:r>
              <a:rPr lang="en-US" sz="1600" dirty="0" err="1" smtClean="0"/>
              <a:t>HoẠT</a:t>
            </a:r>
            <a:r>
              <a:rPr lang="en-US" sz="1600" dirty="0" smtClean="0"/>
              <a:t> ĐỘNG.  TÁC DỤNG DỪNG THANG KHI CÓ VẬT THỂ KẸT </a:t>
            </a:r>
            <a:r>
              <a:rPr lang="en-US" sz="1600" dirty="0" err="1" smtClean="0"/>
              <a:t>GiỮA</a:t>
            </a:r>
            <a:r>
              <a:rPr lang="en-US" sz="1600" dirty="0" smtClean="0"/>
              <a:t> STEP &amp; SKIRT GUARD</a:t>
            </a:r>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22860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228600" y="2819400"/>
            <a:ext cx="5105400" cy="3657600"/>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5486400" y="2819400"/>
            <a:ext cx="3226435"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5410200"/>
          </a:xfrm>
        </p:spPr>
        <p:txBody>
          <a:bodyPr>
            <a:normAutofit/>
          </a:bodyPr>
          <a:lstStyle/>
          <a:p>
            <a:pPr>
              <a:buFont typeface="Wingdings" pitchFamily="2" charset="2"/>
              <a:buChar char="v"/>
            </a:pPr>
            <a:r>
              <a:rPr lang="en-US" sz="1600" dirty="0" smtClean="0"/>
              <a:t>SWITCH HGS (Hand Guard Switches)</a:t>
            </a:r>
          </a:p>
          <a:p>
            <a:pPr>
              <a:buNone/>
            </a:pPr>
            <a:r>
              <a:rPr lang="en-US" sz="1600" dirty="0" smtClean="0"/>
              <a:t>CÓ TÁC DỤNG DỪNG THANG KHI MỘT VẬT THỂ BỊ KẸT Ở ĐẦU TAY VỊN . LỰC TÁC ĐỘNG “P” 20±5N (~2±0.5kg)</a:t>
            </a:r>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22860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5105400" y="2057400"/>
            <a:ext cx="3352800" cy="220980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838200" y="4343400"/>
            <a:ext cx="7620000" cy="2333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38200" y="2057400"/>
            <a:ext cx="35814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10600" cy="5105400"/>
          </a:xfrm>
        </p:spPr>
        <p:txBody>
          <a:bodyPr>
            <a:normAutofit/>
          </a:bodyPr>
          <a:lstStyle/>
          <a:p>
            <a:pPr>
              <a:buFont typeface="Wingdings" pitchFamily="2" charset="2"/>
              <a:buChar char="v"/>
            </a:pPr>
            <a:r>
              <a:rPr lang="en-US" sz="1600" dirty="0" smtClean="0"/>
              <a:t>SWITCH SCS</a:t>
            </a:r>
          </a:p>
          <a:p>
            <a:pPr>
              <a:buNone/>
            </a:pPr>
            <a:r>
              <a:rPr lang="en-US" sz="1600" dirty="0" smtClean="0"/>
              <a:t>PHÁT </a:t>
            </a:r>
            <a:r>
              <a:rPr lang="en-US" sz="1600" dirty="0" err="1" smtClean="0"/>
              <a:t>HiỆN</a:t>
            </a:r>
            <a:r>
              <a:rPr lang="en-US" sz="1600" dirty="0" smtClean="0"/>
              <a:t> XÍCH TẢI GIÃN QUÁ MỨC CHO PHÉP, ĐƯỢC LẮP ĐẶT VÀ </a:t>
            </a:r>
            <a:r>
              <a:rPr lang="en-US" sz="1600" dirty="0" err="1" smtClean="0"/>
              <a:t>HiỆU</a:t>
            </a:r>
            <a:r>
              <a:rPr lang="en-US" sz="1600" dirty="0" smtClean="0"/>
              <a:t> CHỈNH TẠI NHÀ MÁY TRƯỚC KHI VẬN CHUYỂN ĐẾN CÔNG TRÌNH</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           VỊ TRÍ LẮP ĐẶT                                     KHOẢNG CÁCH </a:t>
            </a:r>
            <a:r>
              <a:rPr lang="en-US" sz="1600" dirty="0" err="1" smtClean="0"/>
              <a:t>ĐiỂU</a:t>
            </a:r>
            <a:r>
              <a:rPr lang="en-US" sz="1600" dirty="0" smtClean="0"/>
              <a:t>  CHỈNH SO VỚI TAY CAM</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22860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533400" y="2590800"/>
            <a:ext cx="3352800" cy="2667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4419600" y="2895600"/>
            <a:ext cx="415901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638800"/>
          </a:xfrm>
        </p:spPr>
        <p:txBody>
          <a:bodyPr>
            <a:normAutofit/>
          </a:bodyPr>
          <a:lstStyle/>
          <a:p>
            <a:pPr>
              <a:buFont typeface="Wingdings" pitchFamily="2" charset="2"/>
              <a:buChar char="v"/>
            </a:pPr>
            <a:r>
              <a:rPr lang="en-US" sz="1600" dirty="0" smtClean="0"/>
              <a:t>SWITCH SCS</a:t>
            </a:r>
          </a:p>
          <a:p>
            <a:pPr>
              <a:buNone/>
            </a:pPr>
            <a:r>
              <a:rPr lang="en-US" sz="1600" dirty="0" smtClean="0"/>
              <a:t>CƠ CẤU TÁC ĐỘNG: KHI XÍCH TẢI GIÃN QUÁ MỨC CHO PHÉP THÌ LÒ XO BÙ BỊ BUNG RA HƠN KÍCH THƯỚC TIÊU CHUẨN, TRỤC LÒ XO BÙ CHUYỂN ĐỘNG TỊNH </a:t>
            </a:r>
            <a:r>
              <a:rPr lang="en-US" sz="1600" dirty="0" err="1" smtClean="0"/>
              <a:t>TiẾN</a:t>
            </a:r>
            <a:r>
              <a:rPr lang="en-US" sz="1600" dirty="0" smtClean="0"/>
              <a:t> PIPE DẪN ĐỘNG ĐẾN TAY CAM CŨNG CHUYỂN ĐỘNG TỊNH </a:t>
            </a:r>
            <a:r>
              <a:rPr lang="en-US" sz="1600" dirty="0" err="1" smtClean="0"/>
              <a:t>TiẾN</a:t>
            </a:r>
            <a:r>
              <a:rPr lang="en-US" sz="1600" dirty="0" smtClean="0"/>
              <a:t> VÀ TÁC ĐỘNG VÀO BÁNH XE CỦA SWITCH SCS.</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1676400" y="2362200"/>
            <a:ext cx="5791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638800"/>
          </a:xfrm>
        </p:spPr>
        <p:txBody>
          <a:bodyPr>
            <a:normAutofit/>
          </a:bodyPr>
          <a:lstStyle/>
          <a:p>
            <a:pPr>
              <a:buFont typeface="Wingdings" pitchFamily="2" charset="2"/>
              <a:buChar char="v"/>
            </a:pPr>
            <a:r>
              <a:rPr lang="en-US" sz="1600" dirty="0" smtClean="0"/>
              <a:t>SWITCH HSS (Handrail Safety Switch)</a:t>
            </a:r>
          </a:p>
          <a:p>
            <a:pPr>
              <a:buNone/>
            </a:pPr>
            <a:r>
              <a:rPr lang="en-US" sz="1600" dirty="0" smtClean="0"/>
              <a:t>Switch  </a:t>
            </a:r>
            <a:r>
              <a:rPr lang="en-US" sz="1600" dirty="0" err="1" smtClean="0"/>
              <a:t>này</a:t>
            </a:r>
            <a:r>
              <a:rPr lang="en-US" sz="1600" dirty="0" smtClean="0"/>
              <a:t> </a:t>
            </a:r>
            <a:r>
              <a:rPr lang="en-US" sz="1600" dirty="0" err="1" smtClean="0"/>
              <a:t>phát</a:t>
            </a:r>
            <a:r>
              <a:rPr lang="en-US" sz="1600" dirty="0" smtClean="0"/>
              <a:t> </a:t>
            </a:r>
            <a:r>
              <a:rPr lang="en-US" sz="1600" dirty="0" err="1" smtClean="0"/>
              <a:t>hiện</a:t>
            </a:r>
            <a:r>
              <a:rPr lang="en-US" sz="1600" dirty="0" smtClean="0"/>
              <a:t> </a:t>
            </a:r>
            <a:r>
              <a:rPr lang="en-US" sz="1600" dirty="0" err="1" smtClean="0"/>
              <a:t>ra</a:t>
            </a:r>
            <a:r>
              <a:rPr lang="en-US" sz="1600" dirty="0" smtClean="0"/>
              <a:t> </a:t>
            </a:r>
            <a:r>
              <a:rPr lang="en-US" sz="1600" dirty="0" err="1" smtClean="0"/>
              <a:t>sự</a:t>
            </a:r>
            <a:r>
              <a:rPr lang="en-US" sz="1600" dirty="0" smtClean="0"/>
              <a:t> </a:t>
            </a:r>
            <a:r>
              <a:rPr lang="en-US" sz="1600" dirty="0" err="1" smtClean="0"/>
              <a:t>chuyển</a:t>
            </a:r>
            <a:r>
              <a:rPr lang="en-US" sz="1600" dirty="0" smtClean="0"/>
              <a:t> </a:t>
            </a:r>
            <a:r>
              <a:rPr lang="en-US" sz="1600" dirty="0" err="1" smtClean="0"/>
              <a:t>động</a:t>
            </a:r>
            <a:r>
              <a:rPr lang="en-US" sz="1600" dirty="0" smtClean="0"/>
              <a:t> </a:t>
            </a:r>
            <a:r>
              <a:rPr lang="en-US" sz="1600" dirty="0" err="1" smtClean="0"/>
              <a:t>của</a:t>
            </a:r>
            <a:r>
              <a:rPr lang="en-US" sz="1600" dirty="0" smtClean="0"/>
              <a:t> </a:t>
            </a:r>
            <a:r>
              <a:rPr lang="en-US" sz="1600" dirty="0" err="1" smtClean="0"/>
              <a:t>tay</a:t>
            </a:r>
            <a:r>
              <a:rPr lang="en-US" sz="1600" dirty="0" smtClean="0"/>
              <a:t> </a:t>
            </a:r>
            <a:r>
              <a:rPr lang="en-US" sz="1600" dirty="0" err="1" smtClean="0"/>
              <a:t>vịn</a:t>
            </a:r>
            <a:r>
              <a:rPr lang="en-US" sz="1600" dirty="0" smtClean="0"/>
              <a:t> </a:t>
            </a:r>
            <a:r>
              <a:rPr lang="en-US" sz="1600" dirty="0" err="1" smtClean="0"/>
              <a:t>chậm</a:t>
            </a:r>
            <a:r>
              <a:rPr lang="en-US" sz="1600" dirty="0" smtClean="0"/>
              <a:t> </a:t>
            </a:r>
            <a:r>
              <a:rPr lang="en-US" sz="1600" dirty="0" err="1" smtClean="0"/>
              <a:t>hơn</a:t>
            </a:r>
            <a:r>
              <a:rPr lang="en-US" sz="1600" dirty="0" smtClean="0"/>
              <a:t> so </a:t>
            </a:r>
            <a:r>
              <a:rPr lang="en-US" sz="1600" dirty="0" err="1" smtClean="0"/>
              <a:t>với</a:t>
            </a:r>
            <a:r>
              <a:rPr lang="en-US" sz="1600" dirty="0" smtClean="0"/>
              <a:t> </a:t>
            </a:r>
            <a:r>
              <a:rPr lang="en-US" sz="1600" dirty="0" err="1" smtClean="0"/>
              <a:t>tốc</a:t>
            </a:r>
            <a:r>
              <a:rPr lang="en-US" sz="1600" dirty="0" smtClean="0"/>
              <a:t> </a:t>
            </a:r>
            <a:r>
              <a:rPr lang="en-US" sz="1600" dirty="0" err="1" smtClean="0"/>
              <a:t>độ</a:t>
            </a:r>
            <a:r>
              <a:rPr lang="en-US" sz="1600" dirty="0" smtClean="0"/>
              <a:t> </a:t>
            </a:r>
            <a:r>
              <a:rPr lang="en-US" sz="1600" dirty="0" err="1" smtClean="0"/>
              <a:t>chuyện</a:t>
            </a:r>
            <a:r>
              <a:rPr lang="en-US" sz="1600" dirty="0" smtClean="0"/>
              <a:t> </a:t>
            </a:r>
            <a:r>
              <a:rPr lang="en-US" sz="1600" dirty="0" err="1" smtClean="0"/>
              <a:t>động</a:t>
            </a:r>
            <a:r>
              <a:rPr lang="en-US" sz="1600" dirty="0" smtClean="0"/>
              <a:t> </a:t>
            </a:r>
            <a:r>
              <a:rPr lang="en-US" sz="1600" dirty="0" err="1" smtClean="0"/>
              <a:t>của</a:t>
            </a:r>
            <a:r>
              <a:rPr lang="en-US" sz="1600" dirty="0" smtClean="0"/>
              <a:t> Step (25% </a:t>
            </a:r>
            <a:r>
              <a:rPr lang="en-US" sz="1600" dirty="0" err="1" smtClean="0"/>
              <a:t>tốc</a:t>
            </a:r>
            <a:r>
              <a:rPr lang="en-US" sz="1600" dirty="0" smtClean="0"/>
              <a:t> </a:t>
            </a:r>
            <a:r>
              <a:rPr lang="en-US" sz="1600" dirty="0" err="1" smtClean="0"/>
              <a:t>độ</a:t>
            </a:r>
            <a:r>
              <a:rPr lang="en-US" sz="1600" dirty="0" smtClean="0"/>
              <a:t> </a:t>
            </a:r>
            <a:r>
              <a:rPr lang="en-US" sz="1600" dirty="0" err="1" smtClean="0"/>
              <a:t>định</a:t>
            </a:r>
            <a:r>
              <a:rPr lang="en-US" sz="1600" dirty="0" smtClean="0"/>
              <a:t> </a:t>
            </a:r>
            <a:r>
              <a:rPr lang="en-US" sz="1600" dirty="0" err="1" smtClean="0"/>
              <a:t>mức</a:t>
            </a:r>
            <a:r>
              <a:rPr lang="en-US" sz="1600" dirty="0" smtClean="0"/>
              <a:t>)</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srcRect/>
          <a:stretch>
            <a:fillRect/>
          </a:stretch>
        </p:blipFill>
        <p:spPr bwMode="auto">
          <a:xfrm>
            <a:off x="428625" y="1905000"/>
            <a:ext cx="825817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638800"/>
          </a:xfrm>
        </p:spPr>
        <p:txBody>
          <a:bodyPr>
            <a:normAutofit/>
          </a:bodyPr>
          <a:lstStyle/>
          <a:p>
            <a:pPr>
              <a:buFont typeface="Wingdings" pitchFamily="2" charset="2"/>
              <a:buChar char="v"/>
            </a:pPr>
            <a:r>
              <a:rPr lang="en-US" sz="1600" dirty="0" smtClean="0"/>
              <a:t>SWITCH SLS (Step Link Safety) _ KIỂM SOÁT SỰ RUNG ĐỘNG CỦA </a:t>
            </a:r>
            <a:r>
              <a:rPr lang="en-US" sz="1600" smtClean="0"/>
              <a:t>THANG CUỐN</a:t>
            </a:r>
            <a:endParaRPr lang="en-US" sz="1600" dirty="0" smtClean="0"/>
          </a:p>
          <a:p>
            <a:pPr>
              <a:buNone/>
            </a:pPr>
            <a:r>
              <a:rPr lang="en-US" sz="1600" dirty="0" err="1" smtClean="0"/>
              <a:t>Ấn</a:t>
            </a:r>
            <a:r>
              <a:rPr lang="en-US" sz="1600" dirty="0" smtClean="0"/>
              <a:t> </a:t>
            </a:r>
            <a:r>
              <a:rPr lang="en-US" sz="1600" dirty="0" err="1" smtClean="0"/>
              <a:t>vào</a:t>
            </a:r>
            <a:r>
              <a:rPr lang="en-US" sz="1600" dirty="0" smtClean="0"/>
              <a:t> </a:t>
            </a:r>
            <a:r>
              <a:rPr lang="en-US" sz="1600" dirty="0" err="1" smtClean="0"/>
              <a:t>đầu</a:t>
            </a:r>
            <a:r>
              <a:rPr lang="en-US" sz="1600" dirty="0" smtClean="0"/>
              <a:t> </a:t>
            </a:r>
            <a:r>
              <a:rPr lang="en-US" sz="1600" dirty="0" err="1" smtClean="0"/>
              <a:t>bánh</a:t>
            </a:r>
            <a:r>
              <a:rPr lang="en-US" sz="1600" dirty="0" smtClean="0"/>
              <a:t> </a:t>
            </a:r>
            <a:r>
              <a:rPr lang="en-US" sz="1600" dirty="0" err="1" smtClean="0"/>
              <a:t>xe</a:t>
            </a:r>
            <a:r>
              <a:rPr lang="en-US" sz="1600" dirty="0" smtClean="0"/>
              <a:t> </a:t>
            </a:r>
            <a:r>
              <a:rPr lang="en-US" sz="1600" dirty="0" err="1" smtClean="0"/>
              <a:t>của</a:t>
            </a:r>
            <a:r>
              <a:rPr lang="en-US" sz="1600" dirty="0" smtClean="0"/>
              <a:t> Switch </a:t>
            </a:r>
            <a:r>
              <a:rPr lang="en-US" sz="1600" dirty="0" err="1" smtClean="0"/>
              <a:t>thì</a:t>
            </a:r>
            <a:r>
              <a:rPr lang="en-US" sz="1600" dirty="0" smtClean="0"/>
              <a:t> </a:t>
            </a:r>
            <a:r>
              <a:rPr lang="en-US" sz="1600" dirty="0" err="1" smtClean="0"/>
              <a:t>thang</a:t>
            </a:r>
            <a:r>
              <a:rPr lang="en-US" sz="1600" dirty="0" smtClean="0"/>
              <a:t> </a:t>
            </a:r>
            <a:r>
              <a:rPr lang="en-US" sz="1600" dirty="0" err="1" smtClean="0"/>
              <a:t>cuốn</a:t>
            </a:r>
            <a:r>
              <a:rPr lang="en-US" sz="1600" dirty="0" smtClean="0"/>
              <a:t> </a:t>
            </a:r>
            <a:r>
              <a:rPr lang="en-US" sz="1600" dirty="0" err="1" smtClean="0"/>
              <a:t>sẽ</a:t>
            </a:r>
            <a:r>
              <a:rPr lang="en-US" sz="1600" dirty="0" smtClean="0"/>
              <a:t> </a:t>
            </a:r>
            <a:r>
              <a:rPr lang="en-US" sz="1600" dirty="0" err="1" smtClean="0"/>
              <a:t>dừng</a:t>
            </a:r>
            <a:r>
              <a:rPr lang="en-US" sz="1600" dirty="0" smtClean="0"/>
              <a:t> </a:t>
            </a:r>
            <a:r>
              <a:rPr lang="en-US" sz="1600" dirty="0" err="1" smtClean="0"/>
              <a:t>hoạt</a:t>
            </a:r>
            <a:r>
              <a:rPr lang="en-US" sz="1600" dirty="0" smtClean="0"/>
              <a:t> </a:t>
            </a:r>
            <a:r>
              <a:rPr lang="en-US" sz="1600" dirty="0" err="1" smtClean="0"/>
              <a:t>động</a:t>
            </a:r>
            <a:r>
              <a:rPr lang="en-US" sz="1600" dirty="0" smtClean="0"/>
              <a:t> </a:t>
            </a:r>
            <a:r>
              <a:rPr lang="en-US" sz="1600" dirty="0" err="1" smtClean="0"/>
              <a:t>tức</a:t>
            </a:r>
            <a:r>
              <a:rPr lang="en-US" sz="1600" dirty="0" smtClean="0"/>
              <a:t> </a:t>
            </a:r>
            <a:r>
              <a:rPr lang="en-US" sz="1600" dirty="0" err="1" smtClean="0"/>
              <a:t>thì</a:t>
            </a:r>
            <a:r>
              <a:rPr lang="en-US" sz="1600" dirty="0" smtClean="0"/>
              <a:t>. </a:t>
            </a:r>
            <a:r>
              <a:rPr lang="en-US" sz="1600" dirty="0" err="1" smtClean="0"/>
              <a:t>Khoảng</a:t>
            </a:r>
            <a:r>
              <a:rPr lang="en-US" sz="1600" dirty="0" smtClean="0"/>
              <a:t> </a:t>
            </a:r>
            <a:r>
              <a:rPr lang="en-US" sz="1600" dirty="0" err="1" smtClean="0"/>
              <a:t>điều</a:t>
            </a:r>
            <a:r>
              <a:rPr lang="en-US" sz="1600" dirty="0" smtClean="0"/>
              <a:t> </a:t>
            </a:r>
            <a:r>
              <a:rPr lang="en-US" sz="1600" dirty="0" err="1" smtClean="0"/>
              <a:t>chỉnh</a:t>
            </a:r>
            <a:r>
              <a:rPr lang="en-US" sz="1600" dirty="0" smtClean="0"/>
              <a:t> </a:t>
            </a:r>
            <a:r>
              <a:rPr lang="en-US" sz="1600" dirty="0" err="1" smtClean="0"/>
              <a:t>là</a:t>
            </a:r>
            <a:r>
              <a:rPr lang="en-US" sz="1600" dirty="0" smtClean="0"/>
              <a:t> 3.5mm. </a:t>
            </a:r>
            <a:r>
              <a:rPr lang="en-US" sz="1600" dirty="0" err="1" smtClean="0"/>
              <a:t>Khi</a:t>
            </a:r>
            <a:r>
              <a:rPr lang="en-US" sz="1600" dirty="0" smtClean="0"/>
              <a:t> </a:t>
            </a:r>
            <a:r>
              <a:rPr lang="en-US" sz="1600" dirty="0" err="1" smtClean="0"/>
              <a:t>thanh</a:t>
            </a:r>
            <a:r>
              <a:rPr lang="en-US" sz="1600" dirty="0" smtClean="0"/>
              <a:t> </a:t>
            </a:r>
            <a:r>
              <a:rPr lang="en-US" sz="1600" dirty="0" err="1" smtClean="0"/>
              <a:t>tác</a:t>
            </a:r>
            <a:r>
              <a:rPr lang="en-US" sz="1600" dirty="0" smtClean="0"/>
              <a:t> </a:t>
            </a:r>
            <a:r>
              <a:rPr lang="en-US" sz="1600" dirty="0" err="1" smtClean="0"/>
              <a:t>động</a:t>
            </a:r>
            <a:r>
              <a:rPr lang="en-US" sz="1600" dirty="0" smtClean="0"/>
              <a:t> </a:t>
            </a:r>
            <a:r>
              <a:rPr lang="en-US" sz="1600" dirty="0" err="1" smtClean="0"/>
              <a:t>hiện</a:t>
            </a:r>
            <a:r>
              <a:rPr lang="en-US" sz="1600" dirty="0" smtClean="0"/>
              <a:t> </a:t>
            </a:r>
            <a:r>
              <a:rPr lang="en-US" sz="1600" dirty="0" err="1" smtClean="0"/>
              <a:t>trên</a:t>
            </a:r>
            <a:r>
              <a:rPr lang="en-US" sz="1600" dirty="0" smtClean="0"/>
              <a:t> </a:t>
            </a:r>
            <a:r>
              <a:rPr lang="en-US" sz="1600" dirty="0" err="1" smtClean="0"/>
              <a:t>thước</a:t>
            </a:r>
            <a:r>
              <a:rPr lang="en-US" sz="1600" dirty="0" smtClean="0"/>
              <a:t> </a:t>
            </a:r>
            <a:r>
              <a:rPr lang="en-US" sz="1600" dirty="0" err="1" smtClean="0"/>
              <a:t>tỉ</a:t>
            </a:r>
            <a:r>
              <a:rPr lang="en-US" sz="1600" dirty="0" smtClean="0"/>
              <a:t> </a:t>
            </a:r>
            <a:r>
              <a:rPr lang="en-US" sz="1600" dirty="0" err="1" smtClean="0"/>
              <a:t>lệ</a:t>
            </a:r>
            <a:r>
              <a:rPr lang="en-US" sz="1600" dirty="0" smtClean="0"/>
              <a:t> </a:t>
            </a:r>
            <a:r>
              <a:rPr lang="en-US" sz="1600" dirty="0" err="1" smtClean="0"/>
              <a:t>là</a:t>
            </a:r>
            <a:r>
              <a:rPr lang="en-US" sz="1600" dirty="0" smtClean="0"/>
              <a:t> ±12~15 </a:t>
            </a:r>
            <a:r>
              <a:rPr lang="en-US" sz="1600" dirty="0" err="1" smtClean="0"/>
              <a:t>thì</a:t>
            </a:r>
            <a:r>
              <a:rPr lang="en-US" sz="1600" dirty="0" smtClean="0"/>
              <a:t> switch SLS </a:t>
            </a:r>
            <a:r>
              <a:rPr lang="en-US" sz="1600" dirty="0" err="1" smtClean="0"/>
              <a:t>được</a:t>
            </a:r>
            <a:r>
              <a:rPr lang="en-US" sz="1600" dirty="0" smtClean="0"/>
              <a:t> </a:t>
            </a:r>
            <a:r>
              <a:rPr lang="en-US" sz="1600" dirty="0" err="1" smtClean="0"/>
              <a:t>tác</a:t>
            </a:r>
            <a:r>
              <a:rPr lang="en-US" sz="1600" dirty="0" smtClean="0"/>
              <a:t> </a:t>
            </a:r>
            <a:r>
              <a:rPr lang="en-US" sz="1600" dirty="0" err="1" smtClean="0"/>
              <a:t>động</a:t>
            </a: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447800" y="1981200"/>
            <a:ext cx="63246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638800"/>
          </a:xfrm>
        </p:spPr>
        <p:txBody>
          <a:bodyPr>
            <a:normAutofit/>
          </a:bodyPr>
          <a:lstStyle/>
          <a:p>
            <a:pPr>
              <a:buFont typeface="Wingdings" pitchFamily="2" charset="2"/>
              <a:buChar char="v"/>
            </a:pPr>
            <a:r>
              <a:rPr lang="en-US" sz="1600" dirty="0" smtClean="0"/>
              <a:t>SWITCH CSS  (Comb Safety Switch)</a:t>
            </a:r>
          </a:p>
          <a:p>
            <a:pPr>
              <a:buNone/>
            </a:pPr>
            <a:r>
              <a:rPr lang="en-US" sz="1600" dirty="0" err="1" smtClean="0"/>
              <a:t>Khi</a:t>
            </a:r>
            <a:r>
              <a:rPr lang="en-US" sz="1600" dirty="0" smtClean="0"/>
              <a:t> </a:t>
            </a:r>
            <a:r>
              <a:rPr lang="en-US" sz="1600" dirty="0" err="1" smtClean="0"/>
              <a:t>một</a:t>
            </a:r>
            <a:r>
              <a:rPr lang="en-US" sz="1600" dirty="0" smtClean="0"/>
              <a:t> </a:t>
            </a:r>
            <a:r>
              <a:rPr lang="en-US" sz="1600" dirty="0" err="1" smtClean="0"/>
              <a:t>vật</a:t>
            </a:r>
            <a:r>
              <a:rPr lang="en-US" sz="1600" dirty="0" smtClean="0"/>
              <a:t> </a:t>
            </a:r>
            <a:r>
              <a:rPr lang="en-US" sz="1600" dirty="0" err="1" smtClean="0"/>
              <a:t>thể</a:t>
            </a:r>
            <a:r>
              <a:rPr lang="en-US" sz="1600" dirty="0" smtClean="0"/>
              <a:t> </a:t>
            </a:r>
            <a:r>
              <a:rPr lang="en-US" sz="1600" dirty="0" err="1" smtClean="0"/>
              <a:t>bị</a:t>
            </a:r>
            <a:r>
              <a:rPr lang="en-US" sz="1600" dirty="0" smtClean="0"/>
              <a:t> </a:t>
            </a:r>
            <a:r>
              <a:rPr lang="en-US" sz="1600" dirty="0" err="1" smtClean="0"/>
              <a:t>kẹt</a:t>
            </a:r>
            <a:r>
              <a:rPr lang="en-US" sz="1600" dirty="0" smtClean="0"/>
              <a:t> </a:t>
            </a:r>
            <a:r>
              <a:rPr lang="en-US" sz="1600" dirty="0" err="1" smtClean="0"/>
              <a:t>giữa</a:t>
            </a:r>
            <a:r>
              <a:rPr lang="en-US" sz="1600" dirty="0" smtClean="0"/>
              <a:t> Step </a:t>
            </a:r>
            <a:r>
              <a:rPr lang="en-US" sz="1600" dirty="0" err="1" smtClean="0"/>
              <a:t>và</a:t>
            </a:r>
            <a:r>
              <a:rPr lang="en-US" sz="1600" dirty="0" smtClean="0"/>
              <a:t> </a:t>
            </a:r>
            <a:r>
              <a:rPr lang="en-US" sz="1600" dirty="0" err="1" smtClean="0"/>
              <a:t>tấm</a:t>
            </a:r>
            <a:r>
              <a:rPr lang="en-US" sz="1600" dirty="0" smtClean="0"/>
              <a:t> </a:t>
            </a:r>
            <a:r>
              <a:rPr lang="en-US" sz="1600" dirty="0" err="1" smtClean="0"/>
              <a:t>răng</a:t>
            </a:r>
            <a:r>
              <a:rPr lang="en-US" sz="1600" dirty="0" smtClean="0"/>
              <a:t> </a:t>
            </a:r>
            <a:r>
              <a:rPr lang="en-US" sz="1600" dirty="0" err="1" smtClean="0"/>
              <a:t>lược</a:t>
            </a:r>
            <a:r>
              <a:rPr lang="en-US" sz="1600" dirty="0" smtClean="0"/>
              <a:t> </a:t>
            </a:r>
            <a:r>
              <a:rPr lang="en-US" sz="1600" dirty="0" err="1" smtClean="0"/>
              <a:t>thì</a:t>
            </a:r>
            <a:r>
              <a:rPr lang="en-US" sz="1600" dirty="0" smtClean="0"/>
              <a:t> switch </a:t>
            </a:r>
            <a:r>
              <a:rPr lang="en-US" sz="1600" dirty="0" err="1" smtClean="0"/>
              <a:t>này</a:t>
            </a:r>
            <a:r>
              <a:rPr lang="en-US" sz="1600" dirty="0" smtClean="0"/>
              <a:t> </a:t>
            </a:r>
            <a:r>
              <a:rPr lang="en-US" sz="1600" dirty="0" err="1" smtClean="0"/>
              <a:t>sẽ</a:t>
            </a:r>
            <a:r>
              <a:rPr lang="en-US" sz="1600" dirty="0" smtClean="0"/>
              <a:t> </a:t>
            </a:r>
            <a:r>
              <a:rPr lang="en-US" sz="1600" dirty="0" err="1" smtClean="0"/>
              <a:t>tác</a:t>
            </a:r>
            <a:r>
              <a:rPr lang="en-US" sz="1600" dirty="0" smtClean="0"/>
              <a:t> </a:t>
            </a:r>
            <a:r>
              <a:rPr lang="en-US" sz="1600" dirty="0" err="1" smtClean="0"/>
              <a:t>động</a:t>
            </a:r>
            <a:r>
              <a:rPr lang="en-US" sz="1600" dirty="0" smtClean="0"/>
              <a:t> </a:t>
            </a:r>
            <a:r>
              <a:rPr lang="en-US" sz="1600" dirty="0" err="1" smtClean="0"/>
              <a:t>thang</a:t>
            </a:r>
            <a:r>
              <a:rPr lang="en-US" sz="1600" dirty="0" smtClean="0"/>
              <a:t> </a:t>
            </a:r>
            <a:r>
              <a:rPr lang="en-US" sz="1600" dirty="0" err="1" smtClean="0"/>
              <a:t>cuốn</a:t>
            </a:r>
            <a:r>
              <a:rPr lang="en-US" sz="1600" dirty="0" smtClean="0"/>
              <a:t> </a:t>
            </a:r>
            <a:r>
              <a:rPr lang="en-US" sz="1600" dirty="0" err="1" smtClean="0"/>
              <a:t>dừng</a:t>
            </a:r>
            <a:r>
              <a:rPr lang="en-US" sz="1600" dirty="0" smtClean="0"/>
              <a:t> </a:t>
            </a:r>
            <a:r>
              <a:rPr lang="en-US" sz="1600" dirty="0" err="1" smtClean="0"/>
              <a:t>lập</a:t>
            </a:r>
            <a:r>
              <a:rPr lang="en-US" sz="1600" dirty="0" smtClean="0"/>
              <a:t> </a:t>
            </a:r>
            <a:r>
              <a:rPr lang="en-US" sz="1600" dirty="0" err="1" smtClean="0"/>
              <a:t>tức</a:t>
            </a: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sp>
        <p:nvSpPr>
          <p:cNvPr id="4" name="Title 1"/>
          <p:cNvSpPr>
            <a:spLocks noGrp="1"/>
          </p:cNvSpPr>
          <p:nvPr>
            <p:ph type="title"/>
          </p:nvPr>
        </p:nvSpPr>
        <p:spPr>
          <a:xfrm>
            <a:off x="533400" y="0"/>
            <a:ext cx="8229600" cy="9144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28599" y="1676400"/>
            <a:ext cx="8686801"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04800"/>
            <a:ext cx="8229600" cy="5516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II – KHẢO SÁT HAI ĐẦU DẦM ĐỠ</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rcRect/>
          <a:stretch>
            <a:fillRect/>
          </a:stretch>
        </p:blipFill>
        <p:spPr bwMode="auto">
          <a:xfrm>
            <a:off x="685800" y="1524000"/>
            <a:ext cx="7848599" cy="4495799"/>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5867400"/>
          </a:xfrm>
        </p:spPr>
        <p:txBody>
          <a:bodyPr>
            <a:normAutofit/>
          </a:bodyPr>
          <a:lstStyle/>
          <a:p>
            <a:pPr>
              <a:buFont typeface="Wingdings" pitchFamily="2" charset="2"/>
              <a:buChar char="Ø"/>
            </a:pPr>
            <a:r>
              <a:rPr lang="en-US" sz="1600" dirty="0" smtClean="0"/>
              <a:t> </a:t>
            </a:r>
            <a:r>
              <a:rPr lang="en-US" sz="1600" dirty="0" err="1" smtClean="0"/>
              <a:t>Tất</a:t>
            </a:r>
            <a:r>
              <a:rPr lang="en-US" sz="1600" dirty="0" smtClean="0"/>
              <a:t> </a:t>
            </a:r>
            <a:r>
              <a:rPr lang="en-US" sz="1600" dirty="0" err="1" smtClean="0"/>
              <a:t>cả</a:t>
            </a:r>
            <a:r>
              <a:rPr lang="en-US" sz="1600" dirty="0" smtClean="0"/>
              <a:t> </a:t>
            </a:r>
            <a:r>
              <a:rPr lang="en-US" sz="1600" dirty="0" err="1" smtClean="0"/>
              <a:t>những</a:t>
            </a:r>
            <a:r>
              <a:rPr lang="en-US" sz="1600" dirty="0" smtClean="0"/>
              <a:t> switch </a:t>
            </a:r>
            <a:r>
              <a:rPr lang="en-US" sz="1600" dirty="0" err="1" smtClean="0"/>
              <a:t>trên</a:t>
            </a:r>
            <a:r>
              <a:rPr lang="en-US" sz="1600" dirty="0" smtClean="0"/>
              <a:t> </a:t>
            </a:r>
            <a:r>
              <a:rPr lang="en-US" sz="1600" dirty="0" err="1" smtClean="0"/>
              <a:t>được</a:t>
            </a:r>
            <a:r>
              <a:rPr lang="en-US" sz="1600" dirty="0" smtClean="0"/>
              <a:t> </a:t>
            </a:r>
            <a:r>
              <a:rPr lang="en-US" sz="1600" dirty="0" err="1" smtClean="0"/>
              <a:t>mắc</a:t>
            </a:r>
            <a:r>
              <a:rPr lang="en-US" sz="1600" dirty="0" smtClean="0"/>
              <a:t> </a:t>
            </a:r>
            <a:r>
              <a:rPr lang="en-US" sz="1600" dirty="0" err="1" smtClean="0"/>
              <a:t>nối</a:t>
            </a:r>
            <a:r>
              <a:rPr lang="en-US" sz="1600" dirty="0" smtClean="0"/>
              <a:t> </a:t>
            </a:r>
            <a:r>
              <a:rPr lang="en-US" sz="1600" dirty="0" err="1" smtClean="0"/>
              <a:t>tiếp</a:t>
            </a:r>
            <a:r>
              <a:rPr lang="en-US" sz="1600" dirty="0" smtClean="0"/>
              <a:t> </a:t>
            </a:r>
            <a:r>
              <a:rPr lang="en-US" sz="1600" dirty="0" err="1" smtClean="0"/>
              <a:t>với</a:t>
            </a:r>
            <a:r>
              <a:rPr lang="en-US" sz="1600" dirty="0" smtClean="0"/>
              <a:t> </a:t>
            </a:r>
            <a:r>
              <a:rPr lang="en-US" sz="1600" dirty="0" err="1" smtClean="0"/>
              <a:t>nhau</a:t>
            </a:r>
            <a:r>
              <a:rPr lang="en-US" sz="1600" dirty="0" smtClean="0"/>
              <a:t> </a:t>
            </a:r>
            <a:r>
              <a:rPr lang="en-US" sz="1600" dirty="0" err="1" smtClean="0"/>
              <a:t>tạo</a:t>
            </a:r>
            <a:r>
              <a:rPr lang="en-US" sz="1600" dirty="0" smtClean="0"/>
              <a:t> </a:t>
            </a:r>
            <a:r>
              <a:rPr lang="en-US" sz="1600" dirty="0" err="1" smtClean="0"/>
              <a:t>thành</a:t>
            </a:r>
            <a:r>
              <a:rPr lang="en-US" sz="1600" dirty="0" smtClean="0"/>
              <a:t> </a:t>
            </a:r>
            <a:r>
              <a:rPr lang="en-US" sz="1600" dirty="0" err="1" smtClean="0"/>
              <a:t>mạch</a:t>
            </a:r>
            <a:r>
              <a:rPr lang="en-US" sz="1600" dirty="0" smtClean="0"/>
              <a:t> an </a:t>
            </a:r>
            <a:r>
              <a:rPr lang="en-US" sz="1600" dirty="0" err="1" smtClean="0"/>
              <a:t>toàn</a:t>
            </a:r>
            <a:r>
              <a:rPr lang="en-US" sz="1600" dirty="0" smtClean="0"/>
              <a:t> </a:t>
            </a:r>
            <a:r>
              <a:rPr lang="en-US" sz="1600" dirty="0" err="1" smtClean="0"/>
              <a:t>kín</a:t>
            </a:r>
            <a:r>
              <a:rPr lang="en-US" sz="1600" dirty="0" smtClean="0"/>
              <a:t>, </a:t>
            </a:r>
            <a:r>
              <a:rPr lang="en-US" sz="1600" dirty="0" err="1" smtClean="0"/>
              <a:t>bất</a:t>
            </a:r>
            <a:r>
              <a:rPr lang="en-US" sz="1600" dirty="0" smtClean="0"/>
              <a:t> </a:t>
            </a:r>
            <a:r>
              <a:rPr lang="en-US" sz="1600" dirty="0" err="1" smtClean="0"/>
              <a:t>kì</a:t>
            </a:r>
            <a:r>
              <a:rPr lang="en-US" sz="1600" dirty="0" smtClean="0"/>
              <a:t> </a:t>
            </a:r>
            <a:r>
              <a:rPr lang="en-US" sz="1600" dirty="0" err="1" smtClean="0"/>
              <a:t>một</a:t>
            </a:r>
            <a:r>
              <a:rPr lang="en-US" sz="1600" dirty="0" smtClean="0"/>
              <a:t> switch </a:t>
            </a:r>
            <a:r>
              <a:rPr lang="en-US" sz="1600" dirty="0" err="1" smtClean="0"/>
              <a:t>nào</a:t>
            </a:r>
            <a:r>
              <a:rPr lang="en-US" sz="1600" dirty="0" smtClean="0"/>
              <a:t> </a:t>
            </a:r>
            <a:r>
              <a:rPr lang="en-US" sz="1600" dirty="0" err="1" smtClean="0"/>
              <a:t>hở</a:t>
            </a:r>
            <a:r>
              <a:rPr lang="en-US" sz="1600" dirty="0" smtClean="0"/>
              <a:t> </a:t>
            </a:r>
            <a:r>
              <a:rPr lang="en-US" sz="1600" dirty="0" err="1" smtClean="0"/>
              <a:t>mạch</a:t>
            </a:r>
            <a:r>
              <a:rPr lang="en-US" sz="1600" dirty="0" smtClean="0"/>
              <a:t> </a:t>
            </a:r>
            <a:r>
              <a:rPr lang="en-US" sz="1600" dirty="0" err="1" smtClean="0"/>
              <a:t>thì</a:t>
            </a:r>
            <a:r>
              <a:rPr lang="en-US" sz="1600" dirty="0" smtClean="0"/>
              <a:t> </a:t>
            </a:r>
            <a:r>
              <a:rPr lang="en-US" sz="1600" dirty="0" err="1" smtClean="0"/>
              <a:t>thang</a:t>
            </a:r>
            <a:r>
              <a:rPr lang="en-US" sz="1600" dirty="0" smtClean="0"/>
              <a:t> </a:t>
            </a:r>
            <a:r>
              <a:rPr lang="en-US" sz="1600" dirty="0" err="1" smtClean="0"/>
              <a:t>cuốn</a:t>
            </a:r>
            <a:r>
              <a:rPr lang="en-US" sz="1600" dirty="0" smtClean="0"/>
              <a:t> </a:t>
            </a:r>
            <a:r>
              <a:rPr lang="en-US" sz="1600" dirty="0" err="1" smtClean="0"/>
              <a:t>dừng</a:t>
            </a:r>
            <a:r>
              <a:rPr lang="en-US" sz="1600" dirty="0" smtClean="0"/>
              <a:t> </a:t>
            </a:r>
            <a:r>
              <a:rPr lang="en-US" sz="1600" dirty="0" err="1" smtClean="0"/>
              <a:t>ngay</a:t>
            </a:r>
            <a:r>
              <a:rPr lang="en-US" sz="1600" dirty="0" smtClean="0"/>
              <a:t> </a:t>
            </a:r>
            <a:r>
              <a:rPr lang="en-US" sz="1600" dirty="0" err="1" smtClean="0"/>
              <a:t>lập</a:t>
            </a:r>
            <a:r>
              <a:rPr lang="en-US" sz="1600" dirty="0" smtClean="0"/>
              <a:t> </a:t>
            </a:r>
            <a:r>
              <a:rPr lang="en-US" sz="1600" dirty="0" err="1" smtClean="0"/>
              <a:t>tức</a:t>
            </a:r>
            <a:r>
              <a:rPr lang="en-US" sz="1600" dirty="0" smtClean="0"/>
              <a:t>.</a:t>
            </a:r>
          </a:p>
          <a:p>
            <a:pPr>
              <a:buNone/>
            </a:pPr>
            <a:endParaRPr lang="en-US" sz="1600" dirty="0"/>
          </a:p>
        </p:txBody>
      </p:sp>
      <p:sp>
        <p:nvSpPr>
          <p:cNvPr id="4" name="Title 1"/>
          <p:cNvSpPr>
            <a:spLocks noGrp="1"/>
          </p:cNvSpPr>
          <p:nvPr>
            <p:ph type="title"/>
          </p:nvPr>
        </p:nvSpPr>
        <p:spPr>
          <a:xfrm>
            <a:off x="457200" y="-152400"/>
            <a:ext cx="8229600" cy="9906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VII – CÁC SWITCH AN TOÀN TRONG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52401" y="1428750"/>
            <a:ext cx="8839199" cy="527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419600"/>
          </a:xfrm>
        </p:spPr>
        <p:txBody>
          <a:bodyPr/>
          <a:lstStyle/>
          <a:p>
            <a:pPr>
              <a:buFont typeface="Wingdings" pitchFamily="2" charset="2"/>
              <a:buChar char="v"/>
            </a:pPr>
            <a:r>
              <a:rPr lang="en-US" dirty="0" smtClean="0"/>
              <a:t> THẢ DÂY DỌI </a:t>
            </a:r>
            <a:r>
              <a:rPr lang="en-US" dirty="0" err="1" smtClean="0"/>
              <a:t>KiỂM</a:t>
            </a:r>
            <a:r>
              <a:rPr lang="en-US" dirty="0" smtClean="0"/>
              <a:t> TRA KÍCH THƯỚC MM, HE, E1, E2, CÁC KÍCH THƯỚC CÒN LẠI SO VỚI BẢN VẼ</a:t>
            </a:r>
          </a:p>
          <a:p>
            <a:pPr>
              <a:buFont typeface="Wingdings" pitchFamily="2" charset="2"/>
              <a:buChar char="v"/>
            </a:pPr>
            <a:r>
              <a:rPr lang="en-US" dirty="0" smtClean="0"/>
              <a:t> ĐẶC </a:t>
            </a:r>
            <a:r>
              <a:rPr lang="en-US" dirty="0" err="1" smtClean="0"/>
              <a:t>BiỆT</a:t>
            </a:r>
            <a:r>
              <a:rPr lang="en-US" dirty="0" smtClean="0"/>
              <a:t> LÀ PHẢI </a:t>
            </a:r>
            <a:r>
              <a:rPr lang="en-US" dirty="0" err="1" smtClean="0"/>
              <a:t>KiỂM</a:t>
            </a:r>
            <a:r>
              <a:rPr lang="en-US" dirty="0" smtClean="0"/>
              <a:t> TRA KỸ CÁC THÔNG SỐ MM VÀ HE, NẾU KHÔNG ĐÚNG </a:t>
            </a:r>
            <a:r>
              <a:rPr lang="en-US" dirty="0" err="1" smtClean="0"/>
              <a:t>HoẶC</a:t>
            </a:r>
            <a:r>
              <a:rPr lang="en-US" dirty="0" smtClean="0"/>
              <a:t> SAI LỆCH QUÁ NHIỀU SO VỚI BẢN VẼ THÌ PHẢI GIA CỐ BẰNG DẦM I </a:t>
            </a:r>
            <a:r>
              <a:rPr lang="en-US" dirty="0" err="1" smtClean="0"/>
              <a:t>HoẶC</a:t>
            </a:r>
            <a:r>
              <a:rPr lang="en-US" dirty="0" smtClean="0"/>
              <a:t> TỈA BỚT DẦM BÊ TÔNG</a:t>
            </a:r>
          </a:p>
          <a:p>
            <a:pPr>
              <a:buFont typeface="Wingdings" pitchFamily="2" charset="2"/>
              <a:buChar char="v"/>
            </a:pPr>
            <a:r>
              <a:rPr lang="en-US" dirty="0" smtClean="0"/>
              <a:t> ĐÁNH DẤU CÁC VỊ TRÍ ĐỂ </a:t>
            </a:r>
            <a:r>
              <a:rPr lang="en-US" dirty="0" err="1" smtClean="0"/>
              <a:t>TiẾN</a:t>
            </a:r>
            <a:r>
              <a:rPr lang="en-US" dirty="0" smtClean="0"/>
              <a:t> HÀNH THI CÔNG GÁC DẦM</a:t>
            </a:r>
            <a:endParaRPr lang="en-US" dirty="0"/>
          </a:p>
        </p:txBody>
      </p:sp>
      <p:sp>
        <p:nvSpPr>
          <p:cNvPr id="4" name="Title 1"/>
          <p:cNvSpPr>
            <a:spLocks noGrp="1"/>
          </p:cNvSpPr>
          <p:nvPr>
            <p:ph type="title"/>
          </p:nvPr>
        </p:nvSpPr>
        <p:spPr>
          <a:xfrm>
            <a:off x="457200" y="4572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II – KHẢO SÁT HAI ĐẦU DẦM ĐỠ</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419600"/>
          </a:xfrm>
        </p:spPr>
        <p:txBody>
          <a:bodyPr/>
          <a:lstStyle/>
          <a:p>
            <a:pPr>
              <a:buFont typeface="Wingdings" pitchFamily="2" charset="2"/>
              <a:buChar char="v"/>
            </a:pPr>
            <a:r>
              <a:rPr lang="en-US" dirty="0" smtClean="0"/>
              <a:t> PHƯƠNG PHÁP ĐO 2 ĐẦU DẦM</a:t>
            </a:r>
          </a:p>
          <a:p>
            <a:pPr>
              <a:buNone/>
            </a:pPr>
            <a:endParaRPr lang="en-US" dirty="0" smtClean="0"/>
          </a:p>
        </p:txBody>
      </p:sp>
      <p:sp>
        <p:nvSpPr>
          <p:cNvPr id="4" name="Title 1"/>
          <p:cNvSpPr>
            <a:spLocks noGrp="1"/>
          </p:cNvSpPr>
          <p:nvPr>
            <p:ph type="title"/>
          </p:nvPr>
        </p:nvSpPr>
        <p:spPr>
          <a:xfrm>
            <a:off x="457200" y="4572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II – KHẢO SÁT HAI ĐẦU DẦM ĐỠ</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685800" y="2590800"/>
            <a:ext cx="7848600" cy="3962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419600"/>
          </a:xfrm>
        </p:spPr>
        <p:txBody>
          <a:bodyPr/>
          <a:lstStyle/>
          <a:p>
            <a:pPr>
              <a:buFontTx/>
              <a:buChar char="-"/>
            </a:pPr>
            <a:r>
              <a:rPr lang="en-US" sz="1800" dirty="0" smtClean="0"/>
              <a:t>HAI ĐẦU DẦM TRÊN VÀ DƯỚI ĐỀU ĐƯỢC LẮP ĐẶT 1 TẤM LA KÊ NHƯ HÌNH</a:t>
            </a:r>
          </a:p>
          <a:p>
            <a:pPr>
              <a:buNone/>
            </a:pPr>
            <a:endParaRPr lang="en-US" sz="1800" dirty="0" smtClean="0"/>
          </a:p>
        </p:txBody>
      </p:sp>
      <p:sp>
        <p:nvSpPr>
          <p:cNvPr id="4" name="Title 1"/>
          <p:cNvSpPr>
            <a:spLocks noGrp="1"/>
          </p:cNvSpPr>
          <p:nvPr>
            <p:ph type="title"/>
          </p:nvPr>
        </p:nvSpPr>
        <p:spPr>
          <a:xfrm>
            <a:off x="457200" y="4572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III – LẮP ĐẶT MIẾNG LA KÊ ĐẦU DẦM</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676400" y="2895600"/>
            <a:ext cx="5914054"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FontTx/>
              <a:buChar char="-"/>
            </a:pPr>
            <a:r>
              <a:rPr lang="en-US" sz="1800" dirty="0" smtClean="0"/>
              <a:t>ĐẢM BẢO CÁC THÔNG SỐ NHƯ:</a:t>
            </a:r>
          </a:p>
          <a:p>
            <a:pPr marL="400050" indent="-400050">
              <a:buFont typeface="+mj-lt"/>
              <a:buAutoNum type="romanLcPeriod"/>
            </a:pPr>
            <a:r>
              <a:rPr lang="en-US" sz="1800" dirty="0" smtClean="0"/>
              <a:t>      KHOẢNG CÁCH TỪ LỖ KHOAN PHILIP ĐẾN ĐẦU DẦM  KHÔNG ĐƯỢC NHỎ HƠN 60mm (ĐỂ ĐẢM BẢO ĐỘ CỨNG VỮNG CỦA BÊ TÔNG)</a:t>
            </a:r>
          </a:p>
          <a:p>
            <a:pPr marL="400050" indent="-400050">
              <a:buFont typeface="+mj-lt"/>
              <a:buAutoNum type="romanLcPeriod"/>
            </a:pPr>
            <a:r>
              <a:rPr lang="en-US" sz="1800" dirty="0" smtClean="0"/>
              <a:t>      ĐẦU TẤM LA KÊ ĐUA RA ĐẦU DẦM KHÔNG QUÁ 30mm</a:t>
            </a:r>
          </a:p>
          <a:p>
            <a:pPr marL="400050" indent="-400050">
              <a:buFont typeface="+mj-lt"/>
              <a:buAutoNum type="romanLcPeriod"/>
            </a:pPr>
            <a:r>
              <a:rPr lang="en-US" sz="1800" dirty="0" smtClean="0"/>
              <a:t>      KHOẢNG CÁCH TỪ MẶT DƯỚI TẤM LA KÊ ĐẾN CỐT SÀN 120±10mm</a:t>
            </a:r>
          </a:p>
          <a:p>
            <a:pPr marL="400050" indent="-400050">
              <a:buNone/>
            </a:pPr>
            <a:endParaRPr lang="en-US" sz="1800" dirty="0" smtClean="0"/>
          </a:p>
          <a:p>
            <a:pPr>
              <a:buNone/>
            </a:pPr>
            <a:endParaRPr lang="en-US" sz="1800" dirty="0" smtClean="0"/>
          </a:p>
        </p:txBody>
      </p:sp>
      <p:sp>
        <p:nvSpPr>
          <p:cNvPr id="4" name="Title 1"/>
          <p:cNvSpPr>
            <a:spLocks noGrp="1"/>
          </p:cNvSpPr>
          <p:nvPr>
            <p:ph type="title"/>
          </p:nvPr>
        </p:nvSpPr>
        <p:spPr>
          <a:xfrm>
            <a:off x="457200" y="457200"/>
            <a:ext cx="8229600" cy="475488"/>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III – LẮP ĐẶT MIẾNG LA KÊ ĐẦU DẦM</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828800" y="2971800"/>
            <a:ext cx="5410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FontTx/>
              <a:buChar char="-"/>
            </a:pPr>
            <a:r>
              <a:rPr lang="en-US" sz="1800" dirty="0" smtClean="0"/>
              <a:t>NỐI CÁC ĐẦU DẦM VỚI NHAU BẰNG ỐC CÔN</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FontTx/>
              <a:buChar char="-"/>
            </a:pPr>
            <a:r>
              <a:rPr lang="en-US" sz="1800" dirty="0" smtClean="0"/>
              <a:t>CÁC VỊ TRÍ NỐI ỐC CÔN</a:t>
            </a:r>
          </a:p>
          <a:p>
            <a:pPr>
              <a:buNone/>
            </a:pPr>
            <a:endParaRPr lang="en-US" sz="1800" dirty="0"/>
          </a:p>
        </p:txBody>
      </p:sp>
      <p:sp>
        <p:nvSpPr>
          <p:cNvPr id="4" name="Title 1"/>
          <p:cNvSpPr>
            <a:spLocks noGrp="1"/>
          </p:cNvSpPr>
          <p:nvPr>
            <p:ph type="title"/>
          </p:nvPr>
        </p:nvSpPr>
        <p:spPr>
          <a:xfrm>
            <a:off x="381000" y="0"/>
            <a:ext cx="8229600" cy="990600"/>
          </a:xfrm>
        </p:spPr>
        <p:txBody>
          <a:bodyPr>
            <a:normAutofit/>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IV – NHỮNG LƯU Ý KHI NỐI DẦM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057400" y="1447800"/>
            <a:ext cx="4461834" cy="2132162"/>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971800" y="4038600"/>
            <a:ext cx="26670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buFontTx/>
              <a:buChar char="-"/>
            </a:pPr>
            <a:r>
              <a:rPr lang="en-US" sz="1800" dirty="0" err="1" smtClean="0"/>
              <a:t>ĐiỂM</a:t>
            </a:r>
            <a:r>
              <a:rPr lang="en-US" sz="1800" dirty="0" smtClean="0"/>
              <a:t> CHÚ Ý KHI TRA ỐC CÔN</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FontTx/>
              <a:buChar char="-"/>
            </a:pPr>
            <a:r>
              <a:rPr lang="en-US" sz="1800" dirty="0" smtClean="0"/>
              <a:t>KHI NỐI CÁC ĐẦU DẦM VỚI NHAU VÀ GÁC DẦM XONG THÌ </a:t>
            </a:r>
            <a:r>
              <a:rPr lang="en-US" sz="1800" dirty="0" err="1" smtClean="0"/>
              <a:t>TiẾN</a:t>
            </a:r>
            <a:r>
              <a:rPr lang="en-US" sz="1800" dirty="0" smtClean="0"/>
              <a:t> HÀNH NỐI CÁC </a:t>
            </a:r>
            <a:r>
              <a:rPr lang="en-US" sz="1800" dirty="0" err="1" smtClean="0"/>
              <a:t>ĐoẠN</a:t>
            </a:r>
            <a:r>
              <a:rPr lang="en-US" sz="1800" dirty="0" smtClean="0"/>
              <a:t> XÍCH TẢI LẠI VỚI NHAU</a:t>
            </a:r>
          </a:p>
          <a:p>
            <a:pPr>
              <a:buNone/>
            </a:pPr>
            <a:endParaRPr lang="en-US" sz="1800" dirty="0"/>
          </a:p>
        </p:txBody>
      </p:sp>
      <p:pic>
        <p:nvPicPr>
          <p:cNvPr id="5" name="Picture 4"/>
          <p:cNvPicPr/>
          <p:nvPr/>
        </p:nvPicPr>
        <p:blipFill>
          <a:blip r:embed="rId2"/>
          <a:srcRect/>
          <a:stretch>
            <a:fillRect/>
          </a:stretch>
        </p:blipFill>
        <p:spPr bwMode="auto">
          <a:xfrm>
            <a:off x="3276600" y="990601"/>
            <a:ext cx="2714984" cy="2209799"/>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285999" y="3962400"/>
            <a:ext cx="4648201" cy="2743200"/>
          </a:xfrm>
          <a:prstGeom prst="rect">
            <a:avLst/>
          </a:prstGeom>
          <a:noFill/>
          <a:ln w="9525">
            <a:noFill/>
            <a:miter lim="800000"/>
            <a:headEnd/>
            <a:tailEnd/>
          </a:ln>
        </p:spPr>
      </p:pic>
      <p:sp>
        <p:nvSpPr>
          <p:cNvPr id="8" name="Title 1"/>
          <p:cNvSpPr>
            <a:spLocks noGrp="1"/>
          </p:cNvSpPr>
          <p:nvPr>
            <p:ph type="title"/>
          </p:nvPr>
        </p:nvSpPr>
        <p:spPr>
          <a:xfrm>
            <a:off x="0" y="0"/>
            <a:ext cx="8915400" cy="476250"/>
          </a:xfrm>
        </p:spPr>
        <p:txBody>
          <a:bodyPr>
            <a:normAutofit fontScale="90000"/>
          </a:bodyPr>
          <a:lstStyle/>
          <a:p>
            <a:pPr algn="ctr"/>
            <a:r>
              <a:rPr lang="en-US"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PHẦN IV – NHỮNG LƯU Ý KHI NỐI DẦM THANG CUỐN</a:t>
            </a:r>
            <a:endParaRPr lang="en-US"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414</TotalTime>
  <Words>1239</Words>
  <Application>Microsoft Office PowerPoint</Application>
  <PresentationFormat>On-screen Show (4:3)</PresentationFormat>
  <Paragraphs>286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THANG CUỐN DÒNG Z</vt:lpstr>
      <vt:lpstr>PHẦN I – GIỚI THIỆU VỀ THANG CUỐN DÒNG Z</vt:lpstr>
      <vt:lpstr>PHẦN II – KHẢO SÁT HAI ĐẦU DẦM ĐỠ</vt:lpstr>
      <vt:lpstr>PHẦN II – KHẢO SÁT HAI ĐẦU DẦM ĐỠ</vt:lpstr>
      <vt:lpstr>PHẦN II – KHẢO SÁT HAI ĐẦU DẦM ĐỠ</vt:lpstr>
      <vt:lpstr>PHẦN III – LẮP ĐẶT MIẾNG LA KÊ ĐẦU DẦM</vt:lpstr>
      <vt:lpstr>PHẦN III – LẮP ĐẶT MIẾNG LA KÊ ĐẦU DẦM</vt:lpstr>
      <vt:lpstr>PHẦN IV – NHỮNG LƯU Ý KHI NỐI DẦM THANG CUỐN</vt:lpstr>
      <vt:lpstr>PHẦN IV – NHỮNG LƯU Ý KHI NỐI DẦM THANG CUỐN</vt:lpstr>
      <vt:lpstr>PHẦN V – THÔNG SỐ GÁC DẦM</vt:lpstr>
      <vt:lpstr>PHẦN V – THÔNG SỐ GÁC DẦM</vt:lpstr>
      <vt:lpstr>PHẦN V – THÔNG SỐ GÁC DẦM</vt:lpstr>
      <vt:lpstr>PHẦN VI – CÁC BƯỚC CĂN KÍNH</vt:lpstr>
      <vt:lpstr>PHẦN VI – CÁC BƯỚC CĂN KÍNH</vt:lpstr>
      <vt:lpstr>PHẦN VI – CÁC BƯỚC CĂN KÍNH</vt:lpstr>
      <vt:lpstr>PHẦN VI – CÁC BƯỚC CĂN KÍNH</vt:lpstr>
      <vt:lpstr>PHẦN VI – CÁC BƯỚC CĂN KÍNH</vt:lpstr>
      <vt:lpstr>PHẦN VI – CÁC BƯỚC CĂN KÍNH</vt:lpstr>
      <vt:lpstr>PHẦN VI – CÁC BƯỚC CĂN KÍNH</vt:lpstr>
      <vt:lpstr>PHẦN VI – CÁC BƯỚC CĂN KÍNH</vt:lpstr>
      <vt:lpstr>PHẦN VI – CÁC BƯỚC CĂN KÍNH</vt:lpstr>
      <vt:lpstr>PHẦN VII – CÁC SWITCH AN TOÀN TRONG THANG CUỐN</vt:lpstr>
      <vt:lpstr>PHẦN VII – CÁC SWITCH AN TOÀN TRONG THANG CUỐN</vt:lpstr>
      <vt:lpstr>PHẦN VII – CÁC SWITCH AN TOÀN TRONG THANG CUỐN</vt:lpstr>
      <vt:lpstr>PHẦN VII – CÁC SWITCH AN TOÀN TRONG THANG CUỐN</vt:lpstr>
      <vt:lpstr>PHẦN VII – CÁC SWITCH AN TOÀN TRONG THANG CUỐN</vt:lpstr>
      <vt:lpstr>PHẦN VII – CÁC SWITCH AN TOÀN TRONG THANG CUỐN</vt:lpstr>
      <vt:lpstr>PHẦN VII – CÁC SWITCH AN TOÀN TRONG THANG CUỐN</vt:lpstr>
      <vt:lpstr>PHẦN VII – CÁC SWITCH AN TOÀN TRONG THANG CUỐN</vt:lpstr>
      <vt:lpstr>PHẦN VII – CÁC SWITCH AN TOÀN TRONG THANG CUỐN</vt:lpstr>
    </vt:vector>
  </TitlesOfParts>
  <Company>TLE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Doan Vu</dc:creator>
  <cp:lastModifiedBy>Doan Vu</cp:lastModifiedBy>
  <cp:revision>50</cp:revision>
  <dcterms:created xsi:type="dcterms:W3CDTF">2012-08-23T03:06:59Z</dcterms:created>
  <dcterms:modified xsi:type="dcterms:W3CDTF">2012-11-30T08:14:11Z</dcterms:modified>
</cp:coreProperties>
</file>