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5"/>
  </p:notesMasterIdLst>
  <p:sldIdLst>
    <p:sldId id="256" r:id="rId2"/>
    <p:sldId id="277" r:id="rId3"/>
    <p:sldId id="346" r:id="rId4"/>
    <p:sldId id="347" r:id="rId5"/>
    <p:sldId id="348" r:id="rId6"/>
    <p:sldId id="349" r:id="rId7"/>
    <p:sldId id="308" r:id="rId8"/>
    <p:sldId id="278" r:id="rId9"/>
    <p:sldId id="317" r:id="rId10"/>
    <p:sldId id="318" r:id="rId11"/>
    <p:sldId id="319" r:id="rId12"/>
    <p:sldId id="320" r:id="rId13"/>
    <p:sldId id="350" r:id="rId14"/>
    <p:sldId id="323" r:id="rId15"/>
    <p:sldId id="324" r:id="rId16"/>
    <p:sldId id="345" r:id="rId17"/>
    <p:sldId id="326" r:id="rId18"/>
    <p:sldId id="351" r:id="rId19"/>
    <p:sldId id="328" r:id="rId20"/>
    <p:sldId id="353" r:id="rId21"/>
    <p:sldId id="355" r:id="rId22"/>
    <p:sldId id="356" r:id="rId23"/>
    <p:sldId id="357" r:id="rId24"/>
    <p:sldId id="329" r:id="rId25"/>
    <p:sldId id="359" r:id="rId26"/>
    <p:sldId id="360" r:id="rId27"/>
    <p:sldId id="352" r:id="rId28"/>
    <p:sldId id="330" r:id="rId29"/>
    <p:sldId id="331" r:id="rId30"/>
    <p:sldId id="333" r:id="rId31"/>
    <p:sldId id="332" r:id="rId32"/>
    <p:sldId id="334" r:id="rId33"/>
    <p:sldId id="335" r:id="rId34"/>
    <p:sldId id="336" r:id="rId35"/>
    <p:sldId id="361" r:id="rId36"/>
    <p:sldId id="337" r:id="rId37"/>
    <p:sldId id="362" r:id="rId38"/>
    <p:sldId id="338" r:id="rId39"/>
    <p:sldId id="340" r:id="rId40"/>
    <p:sldId id="341" r:id="rId41"/>
    <p:sldId id="343" r:id="rId42"/>
    <p:sldId id="344" r:id="rId43"/>
    <p:sldId id="27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7C80"/>
    <a:srgbClr val="080808"/>
    <a:srgbClr val="E9DA4F"/>
    <a:srgbClr val="72B88E"/>
    <a:srgbClr val="EAEAEA"/>
    <a:srgbClr val="FEFEFE"/>
    <a:srgbClr val="DDDDDD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59" autoAdjust="0"/>
    <p:restoredTop sz="96112" autoAdjust="0"/>
  </p:normalViewPr>
  <p:slideViewPr>
    <p:cSldViewPr>
      <p:cViewPr>
        <p:scale>
          <a:sx n="75" d="100"/>
          <a:sy n="75" d="100"/>
        </p:scale>
        <p:origin x="-105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BC736-06F7-4376-B9DD-B32C28727872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10381-DB1A-47FF-961F-909A94E1E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0381-DB1A-47FF-961F-909A94E1E9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0381-DB1A-47FF-961F-909A94E1E9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0381-DB1A-47FF-961F-909A94E1E9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0381-DB1A-47FF-961F-909A94E1E9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fdfdf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0381-DB1A-47FF-961F-909A94E1E9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vi-VN" smtClean="0"/>
              <a:t>Click to edit Master subtitle style</a:t>
            </a:r>
            <a:endParaRPr lang="vi-VN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vi-VN" smtClean="0"/>
              <a:t>Click to edit Master title style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vi-VN" smtClean="0"/>
              <a:t>www.themegallery.com</a:t>
            </a:r>
            <a:endParaRPr lang="vi-VN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vi-VN" smtClean="0"/>
              <a:t>Company Logo</a:t>
            </a:r>
            <a:endParaRPr lang="vi-VN"/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le.com.v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1772816"/>
            <a:ext cx="6715172" cy="792088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THANG ELENESSA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5"/>
          <p:cNvSpPr txBox="1">
            <a:spLocks noChangeArrowheads="1"/>
          </p:cNvSpPr>
          <p:nvPr/>
        </p:nvSpPr>
        <p:spPr bwMode="auto">
          <a:xfrm>
            <a:off x="428596" y="3357562"/>
            <a:ext cx="464347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87220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DIBRAND-tk-TLE-logo 2 ma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1400"/>
            <a:ext cx="1368152" cy="13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0" y="0"/>
          <a:ext cx="9144000" cy="1052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624"/>
                <a:gridCol w="5616624"/>
                <a:gridCol w="1224136"/>
                <a:gridCol w="1115616"/>
              </a:tblGrid>
              <a:tr h="398907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TÀI LIỆU ĐÀO TẠO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THANG ELENESSA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TLDT-1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9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NGUON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9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 REVISE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" name="Picture 13" descr="IDIBRAND-tk-TLE-logo 2 mau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38206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03848" y="47251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3528" y="2636912"/>
          <a:ext cx="8496945" cy="1512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2315"/>
                <a:gridCol w="2832315"/>
                <a:gridCol w="283231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ười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ười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ười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Duyệt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</a:t>
            </a:r>
            <a:r>
              <a:rPr lang="vi-V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92867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Đóng giàn thao tác trên cùng: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1599" y="1428736"/>
            <a:ext cx="409380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2786082" cy="483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499992" y="507207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Giàn thao tác được lắp đặt trên tầng trên cùng để thực hiện đóng dàn chuẩn trên, và treo palăng</a:t>
            </a:r>
            <a:endParaRPr lang="vi-VN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giàn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90872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Đóng giàn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ưới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29845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Thực hiện đóng giàn chuẩn dưới đo từ PIT hố lên khoảng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1 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5868144" y="908720"/>
          <a:ext cx="2736304" cy="5429222"/>
        </p:xfrm>
        <a:graphic>
          <a:graphicData uri="http://schemas.openxmlformats.org/presentationml/2006/ole">
            <p:oleObj spid="_x0000_s7169" name="Bitmap Image" r:id="rId4" imgW="1924319" imgH="4695238" progId="PBrush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204864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Sau khi thả 2 sợi chỉ cửa sơ bộ cần khảo sát toàn bộ các tầng sao cho đảm bảo khoảng cách cửa 2 sợi chì cửa tới 2 cánh gà đều nhau và khoảng các tới các mép cửa tầng  nằm trong khoảng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85mm ~ 115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(với cửa CO)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145 mm ~ 175 mm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chì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528" y="908720"/>
          <a:ext cx="8280920" cy="5564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0460"/>
                <a:gridCol w="4140460"/>
              </a:tblGrid>
              <a:tr h="1776197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trí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vi-V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chì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cửa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chì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cabin </a:t>
                      </a:r>
                      <a:r>
                        <a:rPr lang="vi-V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</a:t>
                      </a:r>
                      <a:r>
                        <a:rPr lang="vi-V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vẽ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vẽ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KTKD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EE, CC, JJ, BG, WG, …</a:t>
                      </a:r>
                    </a:p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vi-V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đường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chì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2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980728"/>
            <a:ext cx="348043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509120"/>
            <a:ext cx="34563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96952"/>
            <a:ext cx="3406236" cy="332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chì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112474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chì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0324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72816"/>
            <a:ext cx="40324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5733256"/>
            <a:ext cx="81369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chì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hông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n ray </a:t>
            </a:r>
            <a:r>
              <a:rPr lang="vi-VN" sz="1300" i="1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cabin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3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ray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90872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Dùng Palăng di chuyển, dựng ray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772816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Trước khi lắp ray cần tiến hành vệ sinh  cẩn thận hai đầu ray.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Đưa ray kế tiếp vào vị trí khớp nối, cần lưu ý đầu “Dương” và đầu “Âm của Ray khi lắp đặt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Dùng Bulông bắt bát 8 lỗ ở vị trí nối ray.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Dùng kim căn ray để căn chỉnh vị trí ray so với chì, và dùng thước kiểm phẳng để kiểm tra tính đồng phẳng của 2 cây ray tại vị trí nối ray.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868144" y="908720"/>
          <a:ext cx="2495550" cy="2266950"/>
        </p:xfrm>
        <a:graphic>
          <a:graphicData uri="http://schemas.openxmlformats.org/presentationml/2006/ole">
            <p:oleObj spid="_x0000_s39940" name="Bitmap Image" r:id="rId3" imgW="2495238" imgH="2190476" progId="PBrush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436096" y="3284984"/>
          <a:ext cx="2861054" cy="3168352"/>
        </p:xfrm>
        <a:graphic>
          <a:graphicData uri="http://schemas.openxmlformats.org/presentationml/2006/ole">
            <p:oleObj spid="_x0000_s39942" name="Bitmap Image" r:id="rId4" imgW="2572109" imgH="318095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ray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1967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Vị trí và khoảng cách đóng giàn bracket: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772816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hi lắp đặt ray cần lưu ý tới vị trí đóng giàn Bracket.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1R2B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một ray sẽ được đóng 2 giàn braket.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Ray trên cùng sẽ được đóng 3 giàn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bracket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500 mm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bracket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2500 mm.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Cao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2000 mm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796136" y="908720"/>
          <a:ext cx="3024336" cy="5483146"/>
        </p:xfrm>
        <a:graphic>
          <a:graphicData uri="http://schemas.openxmlformats.org/presentationml/2006/ole">
            <p:oleObj spid="_x0000_s40964" name="Bitmap Image" r:id="rId3" imgW="2343477" imgH="462979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gióng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90872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Vào khung sàn cabin, lắp và thả thắng cơ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4 -5 mm.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20486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860032" y="1614398"/>
          <a:ext cx="4032448" cy="2822714"/>
        </p:xfrm>
        <a:graphic>
          <a:graphicData uri="http://schemas.openxmlformats.org/presentationml/2006/ole">
            <p:oleObj spid="_x0000_s69634" name="Bitmap Image" r:id="rId3" imgW="3629532" imgH="2734057" progId="PBrush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827584" y="3212976"/>
          <a:ext cx="3096344" cy="3209260"/>
        </p:xfrm>
        <a:graphic>
          <a:graphicData uri="http://schemas.openxmlformats.org/presentationml/2006/ole">
            <p:oleObj spid="_x0000_s69635" name="Bitmap Image" r:id="rId4" imgW="3847619" imgH="331516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992888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TYP = PMF001S-E: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châm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cửu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2961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943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97152"/>
            <a:ext cx="2664296" cy="168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www.tle.com.vn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071670" y="1643050"/>
            <a:ext cx="5500726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1643042" y="150017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500298" y="1643050"/>
            <a:ext cx="417195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071670" y="2643182"/>
            <a:ext cx="5500726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1643042" y="250030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285984" y="2643182"/>
            <a:ext cx="53578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1785918" y="264318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051720" y="3645024"/>
            <a:ext cx="5572164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1694530" y="350214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1837406" y="3645024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3</a:t>
            </a:r>
            <a:endParaRPr lang="en-US" sz="2400" dirty="0">
              <a:solidFill>
                <a:srgbClr val="FEFEF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4546" y="21429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gray">
          <a:xfrm>
            <a:off x="1785918" y="1643050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gray">
          <a:xfrm>
            <a:off x="1837406" y="3645024"/>
            <a:ext cx="53578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12968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4cáp,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8250"/>
            <a:ext cx="91440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4cáp,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0961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 5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701357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rãnh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5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184151" cy="511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rãnh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6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2581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rãnh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6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964488" cy="463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6732240" y="1484784"/>
          <a:ext cx="2016224" cy="3906434"/>
        </p:xfrm>
        <a:graphic>
          <a:graphicData uri="http://schemas.openxmlformats.org/presentationml/2006/ole">
            <p:oleObj spid="_x0000_s87042" name="Bitmap Image" r:id="rId3" imgW="2457143" imgH="4742857" progId="PBrush">
              <p:embed/>
            </p:oleObj>
          </a:graphicData>
        </a:graphic>
      </p:graphicFrame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63817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212976"/>
            <a:ext cx="6264696" cy="29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UD: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44644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788024" y="220486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420 – 77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pit)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77 – 78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Governo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420 – D41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420 – G4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cabin)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420 – 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420 – DL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RCE-B01 – RCE-A01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cabin)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UD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340768"/>
            <a:ext cx="5814719" cy="262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7544" y="4149080"/>
            <a:ext cx="7712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tòa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 mm.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www.tle.com.vn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21429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gray">
          <a:xfrm>
            <a:off x="1785918" y="1643050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268760"/>
            <a:ext cx="23526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80728"/>
            <a:ext cx="2042437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134076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ELENESSA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UD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1328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Điều chỉnh độ dày của xiêm (~4mm) để khoảng cách khe cửa tới sơi là 5 ±1 mm.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4644008" y="1124744"/>
          <a:ext cx="3930578" cy="4824536"/>
        </p:xfrm>
        <a:graphic>
          <a:graphicData uri="http://schemas.openxmlformats.org/presentationml/2006/ole">
            <p:oleObj spid="_x0000_s50177" name="Bitmap Image" r:id="rId3" imgW="4001058" imgH="4401164" progId="PBrush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3068960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D5, D6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536" y="3645024"/>
          <a:ext cx="3744415" cy="2232248"/>
        </p:xfrm>
        <a:graphic>
          <a:graphicData uri="http://schemas.openxmlformats.org/drawingml/2006/table">
            <a:tbl>
              <a:tblPr/>
              <a:tblGrid>
                <a:gridCol w="1247535"/>
                <a:gridCol w="1248440"/>
                <a:gridCol w="1248440"/>
              </a:tblGrid>
              <a:tr h="558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cửa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D5 (mm)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D6 (mm)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L2N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42.5±1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7±1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L3N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42.5±1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7±1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L4N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68±1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8±1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24744"/>
            <a:ext cx="5838825" cy="346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7544" y="3933056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A1,A2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 = 5 ±1 mm.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A1 – A2 ≤ 2 mm.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B1-B2 = B2-B1 ≤ 2 mm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A,V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C1-C2 = C2-C1 ≤ 2 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cabin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4332295" y="1196752"/>
          <a:ext cx="4811705" cy="4824536"/>
        </p:xfrm>
        <a:graphic>
          <a:graphicData uri="http://schemas.openxmlformats.org/presentationml/2006/ole">
            <p:oleObj spid="_x0000_s57345" name="Bitmap Image" r:id="rId3" imgW="4439270" imgH="4277322" progId="PBrush">
              <p:embed/>
            </p:oleObj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1520" y="3717032"/>
          <a:ext cx="4355977" cy="2195420"/>
        </p:xfrm>
        <a:graphic>
          <a:graphicData uri="http://schemas.openxmlformats.org/drawingml/2006/table">
            <a:tbl>
              <a:tblPr/>
              <a:tblGrid>
                <a:gridCol w="1100167"/>
                <a:gridCol w="573086"/>
                <a:gridCol w="703213"/>
                <a:gridCol w="703213"/>
                <a:gridCol w="1276298"/>
              </a:tblGrid>
              <a:tr h="2968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D3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D5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C1 (mm)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LV0K-CO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275(HH:2000)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175(HH:2100)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LV1K-CO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190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LV2K-CO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520" y="1772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D1 = D2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COP, 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u="sng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ca: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1412776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SDE: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Switch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SDE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SR1,SR2,SR3,SR4: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CLT,OLT: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RSLV: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Encoder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D1A: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89040"/>
            <a:ext cx="5976664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124744"/>
            <a:ext cx="3286125" cy="243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Shoe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9512" y="126876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5" name="Picture 1" descr="IMG_05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124744"/>
            <a:ext cx="589380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20" y="119675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= 6 mm,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= 1.0 ~ 2.5 mm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15616" y="1556792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ray,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lỗ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908720"/>
            <a:ext cx="52565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testing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C7-C3450)</a:t>
            </a:r>
          </a:p>
          <a:p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3546279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86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( Counterbalance)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032" y="1484784"/>
            <a:ext cx="84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Thang ELENESSA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971600" y="2132856"/>
          <a:ext cx="7272808" cy="4226837"/>
        </p:xfrm>
        <a:graphic>
          <a:graphicData uri="http://schemas.openxmlformats.org/presentationml/2006/ole">
            <p:oleObj spid="_x0000_s106498" name="Bitmap Image" r:id="rId3" imgW="4296375" imgH="26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3671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( Counterbalance)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1571612"/>
            <a:ext cx="860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cabin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0.5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SET1/0 =7/C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COP, SW1▼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412776"/>
            <a:ext cx="84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KCR-1190X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467544" y="1916832"/>
          <a:ext cx="3571875" cy="2162175"/>
        </p:xfrm>
        <a:graphic>
          <a:graphicData uri="http://schemas.openxmlformats.org/presentationml/2006/ole">
            <p:oleObj spid="_x0000_s68611" name="Bitmap Image" r:id="rId3" imgW="5733333" imgH="3533333" progId="PBrush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60032" y="2204864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ý Jumper CW-CCW: CW quay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, CCW quay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ý Jumper CW-CCW: CW quay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CCW quay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3568" y="4365104"/>
          <a:ext cx="4142105" cy="1816100"/>
        </p:xfrm>
        <a:graphic>
          <a:graphicData uri="http://schemas.openxmlformats.org/drawingml/2006/table">
            <a:tbl>
              <a:tblPr/>
              <a:tblGrid>
                <a:gridCol w="1035050"/>
                <a:gridCol w="1035685"/>
                <a:gridCol w="1035685"/>
                <a:gridCol w="1035685"/>
              </a:tblGrid>
              <a:tr h="457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Tải</a:t>
                      </a:r>
                      <a:endParaRPr lang="en-US" sz="13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Số cáp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Góc nghiêng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(lắp đặt)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Góc nghiêng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(BL + 1P)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8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630kg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or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-15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+5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or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-10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825kg </a:t>
                      </a:r>
                      <a:endParaRPr lang="en-US" sz="13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or 4</a:t>
                      </a:r>
                      <a:endParaRPr lang="en-US" sz="13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-21 deg</a:t>
                      </a:r>
                      <a:endParaRPr lang="en-US" sz="13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+5 deg</a:t>
                      </a:r>
                      <a:endParaRPr lang="en-US" sz="13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or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-15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1050kg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or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-20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 deg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www.tle.com.vn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21429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gray">
          <a:xfrm>
            <a:off x="1785918" y="1643050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80728"/>
            <a:ext cx="5112568" cy="5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3528" y="12687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7544" y="980728"/>
            <a:ext cx="31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Ghim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BL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A3)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72" y="1988840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SET1=0, SET 0 =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COP,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SW1 ▼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7544" y="980728"/>
            <a:ext cx="31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Ghim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NL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A2)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1472" y="185736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SET1=0, SET 0 =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COP,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SW1 ▼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 công lắp 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7544" y="980728"/>
            <a:ext cx="503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FMS ở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A7)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7544" y="1988840"/>
            <a:ext cx="8104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cabin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SET1=0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SET0=7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SW1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www.tle.com.vn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2372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DIBRAND-tk-TLE-logo 2 mau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0"/>
            <a:ext cx="1403648" cy="134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www.tle.com.vn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21429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gray">
          <a:xfrm>
            <a:off x="1785918" y="1643050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2687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628800"/>
            <a:ext cx="804089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www.tle.com.vn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21429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gray">
          <a:xfrm>
            <a:off x="1785918" y="1643050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26876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cở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bẩn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OH, PIT, Cao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, ..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8797127" cy="398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03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380V±5%,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86796"/>
            <a:ext cx="8340436" cy="492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35696" y="105273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2133600" cy="428604"/>
          </a:xfrm>
        </p:spPr>
        <p:txBody>
          <a:bodyPr/>
          <a:lstStyle/>
          <a:p>
            <a:endParaRPr lang="en-US" sz="5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www.tle.com.vn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0034" y="1071546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Nhận mặt bằng, kiểm tra an toàn trứơc khi lắp đặt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71736" y="1071546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Đóng giàn thao tác trên tầng trên cùng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071546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Khảo sát, đóng giàn và thả chì cửa,  căn chỉnh chì cửa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43702" y="1071546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Thả chì cabin và đối trọng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0034" y="207167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Kiểm tra giàn chuẩn trên, giàn chuẩn dưới. Treo palăng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71736" y="207167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Đặt đế Silen và dựng cây ray đầu tiên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0" y="207167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Vào sàn cabin, lắp và thả thắng cơ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43702" y="207167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Dùng Palăng di chuyển, dựng ray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0034" y="314324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Đặt máy, thả cáp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71736" y="314324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Đấu điện chạy UD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314324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Chạy UD làm cửa, từ tầng trên xuống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43702" y="3143248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Thả dây cọc đông và đi dây dọc hố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0034" y="4357694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Vào thùng vách, trần cabin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71736" y="4357694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Lắp và hiệu chỉnh bộ truyền cabin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72000" y="4357694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Đấu điện đầu ca, COP và tủ điều khiển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43702" y="4357694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Vệ sinh công nghiệp. Sơn Bracket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00034" y="5572140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Căn chỉnh kiểm tra lại shoe, cửa,ray..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71736" y="5572140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Thả tự động, Test thang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572000" y="5572140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Kiểm định thang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43702" y="5572140"/>
            <a:ext cx="1643042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Hướng dẫn sử dụng và bàn giao khách hàng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 bwMode="auto">
          <a:xfrm>
            <a:off x="2143076" y="1428736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10" idx="1"/>
          </p:cNvCxnSpPr>
          <p:nvPr/>
        </p:nvCxnSpPr>
        <p:spPr bwMode="auto">
          <a:xfrm>
            <a:off x="4214810" y="1428736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15074" y="1428736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143108" y="2428868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143108" y="3500438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143108" y="4714884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143108" y="5929330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214810" y="2428868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214810" y="3500438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214810" y="4714884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214810" y="5929330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15074" y="2428868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215074" y="3500438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215074" y="4714884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215074" y="5929330"/>
            <a:ext cx="4286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 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 presentation</Template>
  <TotalTime>1599</TotalTime>
  <Words>1943</Words>
  <Application>Microsoft Office PowerPoint</Application>
  <PresentationFormat>On-screen Show (4:3)</PresentationFormat>
  <Paragraphs>342</Paragraphs>
  <Slides>43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report presentation</vt:lpstr>
      <vt:lpstr>Bitmap Image</vt:lpstr>
      <vt:lpstr>Slide 1</vt:lpstr>
      <vt:lpstr>Slide 2</vt:lpstr>
      <vt:lpstr>Slide 3</vt:lpstr>
      <vt:lpstr>Slide 4</vt:lpstr>
      <vt:lpstr>Slide 5</vt:lpstr>
      <vt:lpstr>Slide 6</vt:lpstr>
      <vt:lpstr>Thông tin chung</vt:lpstr>
      <vt:lpstr>Thông tin chung</vt:lpstr>
      <vt:lpstr>Quy trình và tiêu chuẩn thi công</vt:lpstr>
      <vt:lpstr>Dựng giàn giáo đóng giàn chuẩn trên và treo palăng</vt:lpstr>
      <vt:lpstr>Đóng giàn</vt:lpstr>
      <vt:lpstr>Tính chì</vt:lpstr>
      <vt:lpstr>Tính chì</vt:lpstr>
      <vt:lpstr>Thi công ray dẫn hướng</vt:lpstr>
      <vt:lpstr>Thi công ray dẫn hướng</vt:lpstr>
      <vt:lpstr>Lắp đặt sàn, gióng</vt:lpstr>
      <vt:lpstr>Đặt máy</vt:lpstr>
      <vt:lpstr>Đặt máy</vt:lpstr>
      <vt:lpstr>Thứ tự thả cáp</vt:lpstr>
      <vt:lpstr>Thứ tự thả cáp</vt:lpstr>
      <vt:lpstr>Thứ tự thả cáp</vt:lpstr>
      <vt:lpstr>Thứ tự thả cáp</vt:lpstr>
      <vt:lpstr>Thứ tự thả cáp</vt:lpstr>
      <vt:lpstr>Thứ tự thả cáp</vt:lpstr>
      <vt:lpstr>Thứ tự thả cáp</vt:lpstr>
      <vt:lpstr>Thứ tự thả cáp</vt:lpstr>
      <vt:lpstr>Khoảng hở đối trọng</vt:lpstr>
      <vt:lpstr>Câu điện chạy UD</vt:lpstr>
      <vt:lpstr>Lắp đặt cửa tầng</vt:lpstr>
      <vt:lpstr>Lắp đặt cửa tầng</vt:lpstr>
      <vt:lpstr>Tiêu chuẩn khe hở cửa tầng</vt:lpstr>
      <vt:lpstr>Kích thước căn chỉnh Bộ truyền cabin</vt:lpstr>
      <vt:lpstr>Thi công lắp đặt</vt:lpstr>
      <vt:lpstr>Chỉnh ốc Shoe</vt:lpstr>
      <vt:lpstr>Thi công lắp đặt</vt:lpstr>
      <vt:lpstr>Thi công lắp đặt</vt:lpstr>
      <vt:lpstr>Thi công lắp đặt</vt:lpstr>
      <vt:lpstr>Thi công lắp đặt</vt:lpstr>
      <vt:lpstr>Thi công lắp đặt</vt:lpstr>
      <vt:lpstr>Thi công lắp đặt</vt:lpstr>
      <vt:lpstr>Thi công lắp đặt</vt:lpstr>
      <vt:lpstr>Thi công lắp đặt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khoai</dc:creator>
  <cp:lastModifiedBy>DUY THUYET</cp:lastModifiedBy>
  <cp:revision>398</cp:revision>
  <dcterms:created xsi:type="dcterms:W3CDTF">2012-05-09T06:09:13Z</dcterms:created>
  <dcterms:modified xsi:type="dcterms:W3CDTF">2014-01-03T16:58:22Z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TC300005931033</vt:lpwstr>
  </property>
</Properties>
</file>