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3"/>
    <p:sldId id="274" r:id="rId4"/>
    <p:sldId id="276" r:id="rId5"/>
    <p:sldId id="275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5400000">
            <a:off x="9582224" y="10995"/>
            <a:ext cx="2619143" cy="2597152"/>
            <a:chOff x="689054" y="703647"/>
            <a:chExt cx="2619143" cy="2597152"/>
          </a:xfrm>
          <a:solidFill>
            <a:schemeClr val="accent1"/>
          </a:solidFill>
        </p:grpSpPr>
        <p:grpSp>
          <p:nvGrpSpPr>
            <p:cNvPr id="7" name="Group 250"/>
            <p:cNvGrpSpPr>
              <a:grpSpLocks noChangeAspect="1"/>
            </p:cNvGrpSpPr>
            <p:nvPr/>
          </p:nvGrpSpPr>
          <p:grpSpPr bwMode="auto">
            <a:xfrm flipV="1">
              <a:off x="689054" y="1489461"/>
              <a:ext cx="695325" cy="1811338"/>
              <a:chOff x="428" y="2220"/>
              <a:chExt cx="438" cy="1141"/>
            </a:xfrm>
            <a:grpFill/>
          </p:grpSpPr>
          <p:sp>
            <p:nvSpPr>
              <p:cNvPr id="22" name="Freeform 251"/>
              <p:cNvSpPr/>
              <p:nvPr/>
            </p:nvSpPr>
            <p:spPr bwMode="auto">
              <a:xfrm>
                <a:off x="428" y="2346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52"/>
              <p:cNvSpPr/>
              <p:nvPr/>
            </p:nvSpPr>
            <p:spPr bwMode="auto">
              <a:xfrm>
                <a:off x="428" y="2598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53"/>
              <p:cNvSpPr/>
              <p:nvPr/>
            </p:nvSpPr>
            <p:spPr bwMode="auto">
              <a:xfrm>
                <a:off x="428" y="2850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54"/>
              <p:cNvSpPr/>
              <p:nvPr/>
            </p:nvSpPr>
            <p:spPr bwMode="auto">
              <a:xfrm>
                <a:off x="428" y="2472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55"/>
              <p:cNvSpPr/>
              <p:nvPr/>
            </p:nvSpPr>
            <p:spPr bwMode="auto">
              <a:xfrm>
                <a:off x="428" y="2914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56"/>
              <p:cNvSpPr/>
              <p:nvPr/>
            </p:nvSpPr>
            <p:spPr bwMode="auto">
              <a:xfrm>
                <a:off x="428" y="2788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57"/>
              <p:cNvSpPr/>
              <p:nvPr/>
            </p:nvSpPr>
            <p:spPr bwMode="auto">
              <a:xfrm>
                <a:off x="428" y="2534"/>
                <a:ext cx="438" cy="449"/>
              </a:xfrm>
              <a:custGeom>
                <a:avLst/>
                <a:gdLst>
                  <a:gd name="T0" fmla="*/ 0 w 438"/>
                  <a:gd name="T1" fmla="*/ 16 h 449"/>
                  <a:gd name="T2" fmla="*/ 0 w 438"/>
                  <a:gd name="T3" fmla="*/ 0 h 449"/>
                  <a:gd name="T4" fmla="*/ 438 w 438"/>
                  <a:gd name="T5" fmla="*/ 432 h 449"/>
                  <a:gd name="T6" fmla="*/ 438 w 438"/>
                  <a:gd name="T7" fmla="*/ 449 h 449"/>
                  <a:gd name="T8" fmla="*/ 0 w 438"/>
                  <a:gd name="T9" fmla="*/ 16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9">
                    <a:moveTo>
                      <a:pt x="0" y="16"/>
                    </a:moveTo>
                    <a:lnTo>
                      <a:pt x="0" y="0"/>
                    </a:lnTo>
                    <a:lnTo>
                      <a:pt x="438" y="432"/>
                    </a:lnTo>
                    <a:lnTo>
                      <a:pt x="438" y="449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58"/>
              <p:cNvSpPr/>
              <p:nvPr/>
            </p:nvSpPr>
            <p:spPr bwMode="auto">
              <a:xfrm>
                <a:off x="428" y="2220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59"/>
              <p:cNvSpPr/>
              <p:nvPr/>
            </p:nvSpPr>
            <p:spPr bwMode="auto">
              <a:xfrm>
                <a:off x="428" y="2410"/>
                <a:ext cx="438" cy="445"/>
              </a:xfrm>
              <a:custGeom>
                <a:avLst/>
                <a:gdLst>
                  <a:gd name="T0" fmla="*/ 0 w 438"/>
                  <a:gd name="T1" fmla="*/ 14 h 445"/>
                  <a:gd name="T2" fmla="*/ 0 w 438"/>
                  <a:gd name="T3" fmla="*/ 0 h 445"/>
                  <a:gd name="T4" fmla="*/ 438 w 438"/>
                  <a:gd name="T5" fmla="*/ 430 h 445"/>
                  <a:gd name="T6" fmla="*/ 438 w 438"/>
                  <a:gd name="T7" fmla="*/ 445 h 445"/>
                  <a:gd name="T8" fmla="*/ 0 w 438"/>
                  <a:gd name="T9" fmla="*/ 1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5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5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60"/>
              <p:cNvSpPr/>
              <p:nvPr/>
            </p:nvSpPr>
            <p:spPr bwMode="auto">
              <a:xfrm>
                <a:off x="428" y="2662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61"/>
              <p:cNvSpPr/>
              <p:nvPr/>
            </p:nvSpPr>
            <p:spPr bwMode="auto">
              <a:xfrm>
                <a:off x="428" y="2724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62"/>
              <p:cNvSpPr/>
              <p:nvPr/>
            </p:nvSpPr>
            <p:spPr bwMode="auto">
              <a:xfrm>
                <a:off x="428" y="2282"/>
                <a:ext cx="438" cy="447"/>
              </a:xfrm>
              <a:custGeom>
                <a:avLst/>
                <a:gdLst>
                  <a:gd name="T0" fmla="*/ 0 w 438"/>
                  <a:gd name="T1" fmla="*/ 16 h 447"/>
                  <a:gd name="T2" fmla="*/ 0 w 438"/>
                  <a:gd name="T3" fmla="*/ 0 h 447"/>
                  <a:gd name="T4" fmla="*/ 438 w 438"/>
                  <a:gd name="T5" fmla="*/ 432 h 447"/>
                  <a:gd name="T6" fmla="*/ 438 w 438"/>
                  <a:gd name="T7" fmla="*/ 447 h 447"/>
                  <a:gd name="T8" fmla="*/ 0 w 438"/>
                  <a:gd name="T9" fmla="*/ 1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6"/>
                    </a:moveTo>
                    <a:lnTo>
                      <a:pt x="0" y="0"/>
                    </a:lnTo>
                    <a:lnTo>
                      <a:pt x="438" y="432"/>
                    </a:lnTo>
                    <a:lnTo>
                      <a:pt x="438" y="447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" name="Freeform 182"/>
            <p:cNvSpPr/>
            <p:nvPr/>
          </p:nvSpPr>
          <p:spPr bwMode="auto">
            <a:xfrm rot="5400000" flipV="1">
              <a:off x="1495107" y="1494224"/>
              <a:ext cx="1011238" cy="1011238"/>
            </a:xfrm>
            <a:custGeom>
              <a:avLst/>
              <a:gdLst>
                <a:gd name="T0" fmla="*/ 155255 w 155255"/>
                <a:gd name="T1" fmla="*/ 0 h 431"/>
                <a:gd name="T2" fmla="*/ 0 w 155255"/>
                <a:gd name="T3" fmla="*/ 0 h 431"/>
                <a:gd name="T4" fmla="*/ 431 w 155255"/>
                <a:gd name="T5" fmla="*/ 431 h 431"/>
                <a:gd name="T6" fmla="*/ 415 w 155255"/>
                <a:gd name="T7" fmla="*/ 431 h 431"/>
                <a:gd name="T8" fmla="*/ 155255 w 15525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255" h="431">
                  <a:moveTo>
                    <a:pt x="155255" y="0"/>
                  </a:moveTo>
                  <a:lnTo>
                    <a:pt x="0" y="0"/>
                  </a:lnTo>
                  <a:lnTo>
                    <a:pt x="431" y="431"/>
                  </a:lnTo>
                  <a:lnTo>
                    <a:pt x="415" y="431"/>
                  </a:lnTo>
                  <a:lnTo>
                    <a:pt x="155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250"/>
            <p:cNvGrpSpPr>
              <a:grpSpLocks noChangeAspect="1"/>
            </p:cNvGrpSpPr>
            <p:nvPr/>
          </p:nvGrpSpPr>
          <p:grpSpPr bwMode="auto">
            <a:xfrm rot="5400000" flipH="1" flipV="1">
              <a:off x="2054865" y="145641"/>
              <a:ext cx="695325" cy="1811338"/>
              <a:chOff x="428" y="2220"/>
              <a:chExt cx="438" cy="1141"/>
            </a:xfrm>
            <a:grpFill/>
          </p:grpSpPr>
          <p:sp>
            <p:nvSpPr>
              <p:cNvPr id="10" name="Freeform 251"/>
              <p:cNvSpPr/>
              <p:nvPr/>
            </p:nvSpPr>
            <p:spPr bwMode="auto">
              <a:xfrm>
                <a:off x="428" y="2346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52"/>
              <p:cNvSpPr/>
              <p:nvPr/>
            </p:nvSpPr>
            <p:spPr bwMode="auto">
              <a:xfrm>
                <a:off x="428" y="2598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53"/>
              <p:cNvSpPr/>
              <p:nvPr/>
            </p:nvSpPr>
            <p:spPr bwMode="auto">
              <a:xfrm>
                <a:off x="428" y="2850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54"/>
              <p:cNvSpPr/>
              <p:nvPr/>
            </p:nvSpPr>
            <p:spPr bwMode="auto">
              <a:xfrm>
                <a:off x="428" y="2472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55"/>
              <p:cNvSpPr/>
              <p:nvPr/>
            </p:nvSpPr>
            <p:spPr bwMode="auto">
              <a:xfrm>
                <a:off x="428" y="2914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256"/>
              <p:cNvSpPr/>
              <p:nvPr/>
            </p:nvSpPr>
            <p:spPr bwMode="auto">
              <a:xfrm>
                <a:off x="428" y="2788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57"/>
              <p:cNvSpPr/>
              <p:nvPr/>
            </p:nvSpPr>
            <p:spPr bwMode="auto">
              <a:xfrm>
                <a:off x="428" y="2534"/>
                <a:ext cx="438" cy="449"/>
              </a:xfrm>
              <a:custGeom>
                <a:avLst/>
                <a:gdLst>
                  <a:gd name="T0" fmla="*/ 0 w 438"/>
                  <a:gd name="T1" fmla="*/ 16 h 449"/>
                  <a:gd name="T2" fmla="*/ 0 w 438"/>
                  <a:gd name="T3" fmla="*/ 0 h 449"/>
                  <a:gd name="T4" fmla="*/ 438 w 438"/>
                  <a:gd name="T5" fmla="*/ 432 h 449"/>
                  <a:gd name="T6" fmla="*/ 438 w 438"/>
                  <a:gd name="T7" fmla="*/ 449 h 449"/>
                  <a:gd name="T8" fmla="*/ 0 w 438"/>
                  <a:gd name="T9" fmla="*/ 16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9">
                    <a:moveTo>
                      <a:pt x="0" y="16"/>
                    </a:moveTo>
                    <a:lnTo>
                      <a:pt x="0" y="0"/>
                    </a:lnTo>
                    <a:lnTo>
                      <a:pt x="438" y="432"/>
                    </a:lnTo>
                    <a:lnTo>
                      <a:pt x="438" y="449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58"/>
              <p:cNvSpPr/>
              <p:nvPr/>
            </p:nvSpPr>
            <p:spPr bwMode="auto">
              <a:xfrm>
                <a:off x="428" y="2220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59"/>
              <p:cNvSpPr/>
              <p:nvPr/>
            </p:nvSpPr>
            <p:spPr bwMode="auto">
              <a:xfrm>
                <a:off x="428" y="2410"/>
                <a:ext cx="438" cy="445"/>
              </a:xfrm>
              <a:custGeom>
                <a:avLst/>
                <a:gdLst>
                  <a:gd name="T0" fmla="*/ 0 w 438"/>
                  <a:gd name="T1" fmla="*/ 14 h 445"/>
                  <a:gd name="T2" fmla="*/ 0 w 438"/>
                  <a:gd name="T3" fmla="*/ 0 h 445"/>
                  <a:gd name="T4" fmla="*/ 438 w 438"/>
                  <a:gd name="T5" fmla="*/ 430 h 445"/>
                  <a:gd name="T6" fmla="*/ 438 w 438"/>
                  <a:gd name="T7" fmla="*/ 445 h 445"/>
                  <a:gd name="T8" fmla="*/ 0 w 438"/>
                  <a:gd name="T9" fmla="*/ 1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5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5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260"/>
              <p:cNvSpPr/>
              <p:nvPr/>
            </p:nvSpPr>
            <p:spPr bwMode="auto">
              <a:xfrm>
                <a:off x="428" y="2662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0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0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61"/>
              <p:cNvSpPr/>
              <p:nvPr/>
            </p:nvSpPr>
            <p:spPr bwMode="auto">
              <a:xfrm>
                <a:off x="428" y="2724"/>
                <a:ext cx="438" cy="447"/>
              </a:xfrm>
              <a:custGeom>
                <a:avLst/>
                <a:gdLst>
                  <a:gd name="T0" fmla="*/ 0 w 438"/>
                  <a:gd name="T1" fmla="*/ 14 h 447"/>
                  <a:gd name="T2" fmla="*/ 0 w 438"/>
                  <a:gd name="T3" fmla="*/ 0 h 447"/>
                  <a:gd name="T4" fmla="*/ 438 w 438"/>
                  <a:gd name="T5" fmla="*/ 433 h 447"/>
                  <a:gd name="T6" fmla="*/ 438 w 438"/>
                  <a:gd name="T7" fmla="*/ 447 h 447"/>
                  <a:gd name="T8" fmla="*/ 0 w 438"/>
                  <a:gd name="T9" fmla="*/ 1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4"/>
                    </a:moveTo>
                    <a:lnTo>
                      <a:pt x="0" y="0"/>
                    </a:lnTo>
                    <a:lnTo>
                      <a:pt x="438" y="433"/>
                    </a:lnTo>
                    <a:lnTo>
                      <a:pt x="438" y="447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62"/>
              <p:cNvSpPr/>
              <p:nvPr/>
            </p:nvSpPr>
            <p:spPr bwMode="auto">
              <a:xfrm>
                <a:off x="428" y="2282"/>
                <a:ext cx="438" cy="447"/>
              </a:xfrm>
              <a:custGeom>
                <a:avLst/>
                <a:gdLst>
                  <a:gd name="T0" fmla="*/ 0 w 438"/>
                  <a:gd name="T1" fmla="*/ 16 h 447"/>
                  <a:gd name="T2" fmla="*/ 0 w 438"/>
                  <a:gd name="T3" fmla="*/ 0 h 447"/>
                  <a:gd name="T4" fmla="*/ 438 w 438"/>
                  <a:gd name="T5" fmla="*/ 432 h 447"/>
                  <a:gd name="T6" fmla="*/ 438 w 438"/>
                  <a:gd name="T7" fmla="*/ 447 h 447"/>
                  <a:gd name="T8" fmla="*/ 0 w 438"/>
                  <a:gd name="T9" fmla="*/ 1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8" h="447">
                    <a:moveTo>
                      <a:pt x="0" y="16"/>
                    </a:moveTo>
                    <a:lnTo>
                      <a:pt x="0" y="0"/>
                    </a:lnTo>
                    <a:lnTo>
                      <a:pt x="438" y="432"/>
                    </a:lnTo>
                    <a:lnTo>
                      <a:pt x="438" y="447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/>
        </p:nvGrpSpPr>
        <p:grpSpPr>
          <a:xfrm flipH="1" flipV="1">
            <a:off x="0" y="5468671"/>
            <a:ext cx="1392394" cy="1403843"/>
            <a:chOff x="5649154" y="-15922"/>
            <a:chExt cx="6052815" cy="6773418"/>
          </a:xfrm>
        </p:grpSpPr>
        <p:sp>
          <p:nvSpPr>
            <p:cNvPr id="34" name="Freeform 167"/>
            <p:cNvSpPr/>
            <p:nvPr/>
          </p:nvSpPr>
          <p:spPr bwMode="auto">
            <a:xfrm rot="16200000">
              <a:off x="5318235" y="330921"/>
              <a:ext cx="6711200" cy="6049361"/>
            </a:xfrm>
            <a:custGeom>
              <a:avLst/>
              <a:gdLst>
                <a:gd name="T0" fmla="*/ 153518 w 153518"/>
                <a:gd name="T1" fmla="*/ 1751 h 1751"/>
                <a:gd name="T2" fmla="*/ 153518 w 153518"/>
                <a:gd name="T3" fmla="*/ 0 h 1751"/>
                <a:gd name="T4" fmla="*/ 0 w 153518"/>
                <a:gd name="T5" fmla="*/ 1751 h 1751"/>
                <a:gd name="T6" fmla="*/ 153518 w 153518"/>
                <a:gd name="T7" fmla="*/ 1751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518" h="1751">
                  <a:moveTo>
                    <a:pt x="153518" y="1751"/>
                  </a:moveTo>
                  <a:lnTo>
                    <a:pt x="153518" y="0"/>
                  </a:lnTo>
                  <a:lnTo>
                    <a:pt x="0" y="1751"/>
                  </a:lnTo>
                  <a:lnTo>
                    <a:pt x="153518" y="17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92"/>
            <p:cNvSpPr/>
            <p:nvPr/>
          </p:nvSpPr>
          <p:spPr bwMode="auto">
            <a:xfrm rot="16200000">
              <a:off x="7138226" y="2197206"/>
              <a:ext cx="6757495" cy="2363085"/>
            </a:xfrm>
            <a:custGeom>
              <a:avLst/>
              <a:gdLst>
                <a:gd name="T0" fmla="*/ 154577 w 154577"/>
                <a:gd name="T1" fmla="*/ 684 h 684"/>
                <a:gd name="T2" fmla="*/ 154577 w 154577"/>
                <a:gd name="T3" fmla="*/ 0 h 684"/>
                <a:gd name="T4" fmla="*/ 0 w 154577"/>
                <a:gd name="T5" fmla="*/ 684 h 684"/>
                <a:gd name="T6" fmla="*/ 154577 w 154577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577" h="684">
                  <a:moveTo>
                    <a:pt x="154577" y="684"/>
                  </a:moveTo>
                  <a:lnTo>
                    <a:pt x="154577" y="0"/>
                  </a:lnTo>
                  <a:lnTo>
                    <a:pt x="0" y="684"/>
                  </a:lnTo>
                  <a:lnTo>
                    <a:pt x="154577" y="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93"/>
            <p:cNvSpPr>
              <a:spLocks noEditPoints="1"/>
            </p:cNvSpPr>
            <p:nvPr/>
          </p:nvSpPr>
          <p:spPr bwMode="auto">
            <a:xfrm rot="5400000">
              <a:off x="5368841" y="360227"/>
              <a:ext cx="6709277" cy="5956979"/>
            </a:xfrm>
            <a:custGeom>
              <a:avLst/>
              <a:gdLst>
                <a:gd name="T0" fmla="*/ 152782 w 153474"/>
                <a:gd name="T1" fmla="*/ 0 h 2500"/>
                <a:gd name="T2" fmla="*/ 152765 w 153474"/>
                <a:gd name="T3" fmla="*/ 0 h 2500"/>
                <a:gd name="T4" fmla="*/ 0 w 153474"/>
                <a:gd name="T5" fmla="*/ 2500 h 2500"/>
                <a:gd name="T6" fmla="*/ 0 w 153474"/>
                <a:gd name="T7" fmla="*/ 2486 h 2500"/>
                <a:gd name="T8" fmla="*/ 152782 w 153474"/>
                <a:gd name="T9" fmla="*/ 0 h 2500"/>
                <a:gd name="T10" fmla="*/ 152844 w 153474"/>
                <a:gd name="T11" fmla="*/ 0 h 2500"/>
                <a:gd name="T12" fmla="*/ 152829 w 153474"/>
                <a:gd name="T13" fmla="*/ 0 h 2500"/>
                <a:gd name="T14" fmla="*/ 0 w 153474"/>
                <a:gd name="T15" fmla="*/ 2438 h 2500"/>
                <a:gd name="T16" fmla="*/ 0 w 153474"/>
                <a:gd name="T17" fmla="*/ 2424 h 2500"/>
                <a:gd name="T18" fmla="*/ 152844 w 153474"/>
                <a:gd name="T19" fmla="*/ 0 h 2500"/>
                <a:gd name="T20" fmla="*/ 152908 w 153474"/>
                <a:gd name="T21" fmla="*/ 0 h 2500"/>
                <a:gd name="T22" fmla="*/ 152893 w 153474"/>
                <a:gd name="T23" fmla="*/ 0 h 2500"/>
                <a:gd name="T24" fmla="*/ 0 w 153474"/>
                <a:gd name="T25" fmla="*/ 2374 h 2500"/>
                <a:gd name="T26" fmla="*/ 0 w 153474"/>
                <a:gd name="T27" fmla="*/ 2360 h 2500"/>
                <a:gd name="T28" fmla="*/ 152908 w 153474"/>
                <a:gd name="T29" fmla="*/ 0 h 2500"/>
                <a:gd name="T30" fmla="*/ 152969 w 153474"/>
                <a:gd name="T31" fmla="*/ 0 h 2500"/>
                <a:gd name="T32" fmla="*/ 152955 w 153474"/>
                <a:gd name="T33" fmla="*/ 0 h 2500"/>
                <a:gd name="T34" fmla="*/ 0 w 153474"/>
                <a:gd name="T35" fmla="*/ 2313 h 2500"/>
                <a:gd name="T36" fmla="*/ 0 w 153474"/>
                <a:gd name="T37" fmla="*/ 2296 h 2500"/>
                <a:gd name="T38" fmla="*/ 152969 w 153474"/>
                <a:gd name="T39" fmla="*/ 0 h 2500"/>
                <a:gd name="T40" fmla="*/ 153033 w 153474"/>
                <a:gd name="T41" fmla="*/ 0 h 2500"/>
                <a:gd name="T42" fmla="*/ 153017 w 153474"/>
                <a:gd name="T43" fmla="*/ 0 h 2500"/>
                <a:gd name="T44" fmla="*/ 0 w 153474"/>
                <a:gd name="T45" fmla="*/ 2249 h 2500"/>
                <a:gd name="T46" fmla="*/ 0 w 153474"/>
                <a:gd name="T47" fmla="*/ 2235 h 2500"/>
                <a:gd name="T48" fmla="*/ 153033 w 153474"/>
                <a:gd name="T49" fmla="*/ 0 h 2500"/>
                <a:gd name="T50" fmla="*/ 153095 w 153474"/>
                <a:gd name="T51" fmla="*/ 0 h 2500"/>
                <a:gd name="T52" fmla="*/ 153081 w 153474"/>
                <a:gd name="T53" fmla="*/ 0 h 2500"/>
                <a:gd name="T54" fmla="*/ 0 w 153474"/>
                <a:gd name="T55" fmla="*/ 2187 h 2500"/>
                <a:gd name="T56" fmla="*/ 0 w 153474"/>
                <a:gd name="T57" fmla="*/ 2171 h 2500"/>
                <a:gd name="T58" fmla="*/ 153095 w 153474"/>
                <a:gd name="T59" fmla="*/ 0 h 2500"/>
                <a:gd name="T60" fmla="*/ 153159 w 153474"/>
                <a:gd name="T61" fmla="*/ 0 h 2500"/>
                <a:gd name="T62" fmla="*/ 153144 w 153474"/>
                <a:gd name="T63" fmla="*/ 0 h 2500"/>
                <a:gd name="T64" fmla="*/ 0 w 153474"/>
                <a:gd name="T65" fmla="*/ 2123 h 2500"/>
                <a:gd name="T66" fmla="*/ 0 w 153474"/>
                <a:gd name="T67" fmla="*/ 2109 h 2500"/>
                <a:gd name="T68" fmla="*/ 153159 w 153474"/>
                <a:gd name="T69" fmla="*/ 0 h 2500"/>
                <a:gd name="T70" fmla="*/ 153223 w 153474"/>
                <a:gd name="T71" fmla="*/ 0 h 2500"/>
                <a:gd name="T72" fmla="*/ 153206 w 153474"/>
                <a:gd name="T73" fmla="*/ 0 h 2500"/>
                <a:gd name="T74" fmla="*/ 0 w 153474"/>
                <a:gd name="T75" fmla="*/ 2062 h 2500"/>
                <a:gd name="T76" fmla="*/ 0 w 153474"/>
                <a:gd name="T77" fmla="*/ 2045 h 2500"/>
                <a:gd name="T78" fmla="*/ 153223 w 153474"/>
                <a:gd name="T79" fmla="*/ 0 h 2500"/>
                <a:gd name="T80" fmla="*/ 153284 w 153474"/>
                <a:gd name="T81" fmla="*/ 0 h 2500"/>
                <a:gd name="T82" fmla="*/ 153270 w 153474"/>
                <a:gd name="T83" fmla="*/ 0 h 2500"/>
                <a:gd name="T84" fmla="*/ 0 w 153474"/>
                <a:gd name="T85" fmla="*/ 1998 h 2500"/>
                <a:gd name="T86" fmla="*/ 0 w 153474"/>
                <a:gd name="T87" fmla="*/ 1984 h 2500"/>
                <a:gd name="T88" fmla="*/ 153284 w 153474"/>
                <a:gd name="T89" fmla="*/ 0 h 2500"/>
                <a:gd name="T90" fmla="*/ 153346 w 153474"/>
                <a:gd name="T91" fmla="*/ 0 h 2500"/>
                <a:gd name="T92" fmla="*/ 153332 w 153474"/>
                <a:gd name="T93" fmla="*/ 0 h 2500"/>
                <a:gd name="T94" fmla="*/ 0 w 153474"/>
                <a:gd name="T95" fmla="*/ 1936 h 2500"/>
                <a:gd name="T96" fmla="*/ 0 w 153474"/>
                <a:gd name="T97" fmla="*/ 1920 h 2500"/>
                <a:gd name="T98" fmla="*/ 153346 w 153474"/>
                <a:gd name="T99" fmla="*/ 0 h 2500"/>
                <a:gd name="T100" fmla="*/ 153410 w 153474"/>
                <a:gd name="T101" fmla="*/ 0 h 2500"/>
                <a:gd name="T102" fmla="*/ 153396 w 153474"/>
                <a:gd name="T103" fmla="*/ 0 h 2500"/>
                <a:gd name="T104" fmla="*/ 0 w 153474"/>
                <a:gd name="T105" fmla="*/ 1873 h 2500"/>
                <a:gd name="T106" fmla="*/ 0 w 153474"/>
                <a:gd name="T107" fmla="*/ 1858 h 2500"/>
                <a:gd name="T108" fmla="*/ 153410 w 153474"/>
                <a:gd name="T109" fmla="*/ 0 h 2500"/>
                <a:gd name="T110" fmla="*/ 153474 w 153474"/>
                <a:gd name="T111" fmla="*/ 0 h 2500"/>
                <a:gd name="T112" fmla="*/ 153457 w 153474"/>
                <a:gd name="T113" fmla="*/ 0 h 2500"/>
                <a:gd name="T114" fmla="*/ 0 w 153474"/>
                <a:gd name="T115" fmla="*/ 1811 h 2500"/>
                <a:gd name="T116" fmla="*/ 0 w 153474"/>
                <a:gd name="T117" fmla="*/ 1794 h 2500"/>
                <a:gd name="T118" fmla="*/ 153474 w 153474"/>
                <a:gd name="T119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3474" h="2500">
                  <a:moveTo>
                    <a:pt x="152782" y="0"/>
                  </a:moveTo>
                  <a:lnTo>
                    <a:pt x="152765" y="0"/>
                  </a:lnTo>
                  <a:lnTo>
                    <a:pt x="0" y="2500"/>
                  </a:lnTo>
                  <a:lnTo>
                    <a:pt x="0" y="2486"/>
                  </a:lnTo>
                  <a:lnTo>
                    <a:pt x="152782" y="0"/>
                  </a:lnTo>
                  <a:close/>
                  <a:moveTo>
                    <a:pt x="152844" y="0"/>
                  </a:moveTo>
                  <a:lnTo>
                    <a:pt x="152829" y="0"/>
                  </a:lnTo>
                  <a:lnTo>
                    <a:pt x="0" y="2438"/>
                  </a:lnTo>
                  <a:lnTo>
                    <a:pt x="0" y="2424"/>
                  </a:lnTo>
                  <a:lnTo>
                    <a:pt x="152844" y="0"/>
                  </a:lnTo>
                  <a:close/>
                  <a:moveTo>
                    <a:pt x="152908" y="0"/>
                  </a:moveTo>
                  <a:lnTo>
                    <a:pt x="152893" y="0"/>
                  </a:lnTo>
                  <a:lnTo>
                    <a:pt x="0" y="2374"/>
                  </a:lnTo>
                  <a:lnTo>
                    <a:pt x="0" y="2360"/>
                  </a:lnTo>
                  <a:lnTo>
                    <a:pt x="152908" y="0"/>
                  </a:lnTo>
                  <a:close/>
                  <a:moveTo>
                    <a:pt x="152969" y="0"/>
                  </a:moveTo>
                  <a:lnTo>
                    <a:pt x="152955" y="0"/>
                  </a:lnTo>
                  <a:lnTo>
                    <a:pt x="0" y="2313"/>
                  </a:lnTo>
                  <a:lnTo>
                    <a:pt x="0" y="2296"/>
                  </a:lnTo>
                  <a:lnTo>
                    <a:pt x="152969" y="0"/>
                  </a:lnTo>
                  <a:close/>
                  <a:moveTo>
                    <a:pt x="153033" y="0"/>
                  </a:moveTo>
                  <a:lnTo>
                    <a:pt x="153017" y="0"/>
                  </a:lnTo>
                  <a:lnTo>
                    <a:pt x="0" y="2249"/>
                  </a:lnTo>
                  <a:lnTo>
                    <a:pt x="0" y="2235"/>
                  </a:lnTo>
                  <a:lnTo>
                    <a:pt x="153033" y="0"/>
                  </a:lnTo>
                  <a:close/>
                  <a:moveTo>
                    <a:pt x="153095" y="0"/>
                  </a:moveTo>
                  <a:lnTo>
                    <a:pt x="153081" y="0"/>
                  </a:lnTo>
                  <a:lnTo>
                    <a:pt x="0" y="2187"/>
                  </a:lnTo>
                  <a:lnTo>
                    <a:pt x="0" y="2171"/>
                  </a:lnTo>
                  <a:lnTo>
                    <a:pt x="153095" y="0"/>
                  </a:lnTo>
                  <a:close/>
                  <a:moveTo>
                    <a:pt x="153159" y="0"/>
                  </a:moveTo>
                  <a:lnTo>
                    <a:pt x="153144" y="0"/>
                  </a:lnTo>
                  <a:lnTo>
                    <a:pt x="0" y="2123"/>
                  </a:lnTo>
                  <a:lnTo>
                    <a:pt x="0" y="2109"/>
                  </a:lnTo>
                  <a:lnTo>
                    <a:pt x="153159" y="0"/>
                  </a:lnTo>
                  <a:close/>
                  <a:moveTo>
                    <a:pt x="153223" y="0"/>
                  </a:moveTo>
                  <a:lnTo>
                    <a:pt x="153206" y="0"/>
                  </a:lnTo>
                  <a:lnTo>
                    <a:pt x="0" y="2062"/>
                  </a:lnTo>
                  <a:lnTo>
                    <a:pt x="0" y="2045"/>
                  </a:lnTo>
                  <a:lnTo>
                    <a:pt x="153223" y="0"/>
                  </a:lnTo>
                  <a:close/>
                  <a:moveTo>
                    <a:pt x="153284" y="0"/>
                  </a:moveTo>
                  <a:lnTo>
                    <a:pt x="153270" y="0"/>
                  </a:lnTo>
                  <a:lnTo>
                    <a:pt x="0" y="1998"/>
                  </a:lnTo>
                  <a:lnTo>
                    <a:pt x="0" y="1984"/>
                  </a:lnTo>
                  <a:lnTo>
                    <a:pt x="153284" y="0"/>
                  </a:lnTo>
                  <a:close/>
                  <a:moveTo>
                    <a:pt x="153346" y="0"/>
                  </a:moveTo>
                  <a:lnTo>
                    <a:pt x="153332" y="0"/>
                  </a:lnTo>
                  <a:lnTo>
                    <a:pt x="0" y="1936"/>
                  </a:lnTo>
                  <a:lnTo>
                    <a:pt x="0" y="1920"/>
                  </a:lnTo>
                  <a:lnTo>
                    <a:pt x="153346" y="0"/>
                  </a:lnTo>
                  <a:close/>
                  <a:moveTo>
                    <a:pt x="153410" y="0"/>
                  </a:moveTo>
                  <a:lnTo>
                    <a:pt x="153396" y="0"/>
                  </a:lnTo>
                  <a:lnTo>
                    <a:pt x="0" y="1873"/>
                  </a:lnTo>
                  <a:lnTo>
                    <a:pt x="0" y="1858"/>
                  </a:lnTo>
                  <a:lnTo>
                    <a:pt x="153410" y="0"/>
                  </a:lnTo>
                  <a:close/>
                  <a:moveTo>
                    <a:pt x="153474" y="0"/>
                  </a:moveTo>
                  <a:lnTo>
                    <a:pt x="153457" y="0"/>
                  </a:lnTo>
                  <a:lnTo>
                    <a:pt x="0" y="1811"/>
                  </a:lnTo>
                  <a:lnTo>
                    <a:pt x="0" y="1794"/>
                  </a:lnTo>
                  <a:lnTo>
                    <a:pt x="1534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Freeform 193"/>
          <p:cNvSpPr>
            <a:spLocks noEditPoints="1"/>
          </p:cNvSpPr>
          <p:nvPr userDrawn="1"/>
        </p:nvSpPr>
        <p:spPr bwMode="auto">
          <a:xfrm rot="5400000" flipH="1">
            <a:off x="5858872" y="538949"/>
            <a:ext cx="6709277" cy="5956979"/>
          </a:xfrm>
          <a:custGeom>
            <a:avLst/>
            <a:gdLst>
              <a:gd name="T0" fmla="*/ 152782 w 153474"/>
              <a:gd name="T1" fmla="*/ 0 h 2500"/>
              <a:gd name="T2" fmla="*/ 152765 w 153474"/>
              <a:gd name="T3" fmla="*/ 0 h 2500"/>
              <a:gd name="T4" fmla="*/ 0 w 153474"/>
              <a:gd name="T5" fmla="*/ 2500 h 2500"/>
              <a:gd name="T6" fmla="*/ 0 w 153474"/>
              <a:gd name="T7" fmla="*/ 2486 h 2500"/>
              <a:gd name="T8" fmla="*/ 152782 w 153474"/>
              <a:gd name="T9" fmla="*/ 0 h 2500"/>
              <a:gd name="T10" fmla="*/ 152844 w 153474"/>
              <a:gd name="T11" fmla="*/ 0 h 2500"/>
              <a:gd name="T12" fmla="*/ 152829 w 153474"/>
              <a:gd name="T13" fmla="*/ 0 h 2500"/>
              <a:gd name="T14" fmla="*/ 0 w 153474"/>
              <a:gd name="T15" fmla="*/ 2438 h 2500"/>
              <a:gd name="T16" fmla="*/ 0 w 153474"/>
              <a:gd name="T17" fmla="*/ 2424 h 2500"/>
              <a:gd name="T18" fmla="*/ 152844 w 153474"/>
              <a:gd name="T19" fmla="*/ 0 h 2500"/>
              <a:gd name="T20" fmla="*/ 152908 w 153474"/>
              <a:gd name="T21" fmla="*/ 0 h 2500"/>
              <a:gd name="T22" fmla="*/ 152893 w 153474"/>
              <a:gd name="T23" fmla="*/ 0 h 2500"/>
              <a:gd name="T24" fmla="*/ 0 w 153474"/>
              <a:gd name="T25" fmla="*/ 2374 h 2500"/>
              <a:gd name="T26" fmla="*/ 0 w 153474"/>
              <a:gd name="T27" fmla="*/ 2360 h 2500"/>
              <a:gd name="T28" fmla="*/ 152908 w 153474"/>
              <a:gd name="T29" fmla="*/ 0 h 2500"/>
              <a:gd name="T30" fmla="*/ 152969 w 153474"/>
              <a:gd name="T31" fmla="*/ 0 h 2500"/>
              <a:gd name="T32" fmla="*/ 152955 w 153474"/>
              <a:gd name="T33" fmla="*/ 0 h 2500"/>
              <a:gd name="T34" fmla="*/ 0 w 153474"/>
              <a:gd name="T35" fmla="*/ 2313 h 2500"/>
              <a:gd name="T36" fmla="*/ 0 w 153474"/>
              <a:gd name="T37" fmla="*/ 2296 h 2500"/>
              <a:gd name="T38" fmla="*/ 152969 w 153474"/>
              <a:gd name="T39" fmla="*/ 0 h 2500"/>
              <a:gd name="T40" fmla="*/ 153033 w 153474"/>
              <a:gd name="T41" fmla="*/ 0 h 2500"/>
              <a:gd name="T42" fmla="*/ 153017 w 153474"/>
              <a:gd name="T43" fmla="*/ 0 h 2500"/>
              <a:gd name="T44" fmla="*/ 0 w 153474"/>
              <a:gd name="T45" fmla="*/ 2249 h 2500"/>
              <a:gd name="T46" fmla="*/ 0 w 153474"/>
              <a:gd name="T47" fmla="*/ 2235 h 2500"/>
              <a:gd name="T48" fmla="*/ 153033 w 153474"/>
              <a:gd name="T49" fmla="*/ 0 h 2500"/>
              <a:gd name="T50" fmla="*/ 153095 w 153474"/>
              <a:gd name="T51" fmla="*/ 0 h 2500"/>
              <a:gd name="T52" fmla="*/ 153081 w 153474"/>
              <a:gd name="T53" fmla="*/ 0 h 2500"/>
              <a:gd name="T54" fmla="*/ 0 w 153474"/>
              <a:gd name="T55" fmla="*/ 2187 h 2500"/>
              <a:gd name="T56" fmla="*/ 0 w 153474"/>
              <a:gd name="T57" fmla="*/ 2171 h 2500"/>
              <a:gd name="T58" fmla="*/ 153095 w 153474"/>
              <a:gd name="T59" fmla="*/ 0 h 2500"/>
              <a:gd name="T60" fmla="*/ 153159 w 153474"/>
              <a:gd name="T61" fmla="*/ 0 h 2500"/>
              <a:gd name="T62" fmla="*/ 153144 w 153474"/>
              <a:gd name="T63" fmla="*/ 0 h 2500"/>
              <a:gd name="T64" fmla="*/ 0 w 153474"/>
              <a:gd name="T65" fmla="*/ 2123 h 2500"/>
              <a:gd name="T66" fmla="*/ 0 w 153474"/>
              <a:gd name="T67" fmla="*/ 2109 h 2500"/>
              <a:gd name="T68" fmla="*/ 153159 w 153474"/>
              <a:gd name="T69" fmla="*/ 0 h 2500"/>
              <a:gd name="T70" fmla="*/ 153223 w 153474"/>
              <a:gd name="T71" fmla="*/ 0 h 2500"/>
              <a:gd name="T72" fmla="*/ 153206 w 153474"/>
              <a:gd name="T73" fmla="*/ 0 h 2500"/>
              <a:gd name="T74" fmla="*/ 0 w 153474"/>
              <a:gd name="T75" fmla="*/ 2062 h 2500"/>
              <a:gd name="T76" fmla="*/ 0 w 153474"/>
              <a:gd name="T77" fmla="*/ 2045 h 2500"/>
              <a:gd name="T78" fmla="*/ 153223 w 153474"/>
              <a:gd name="T79" fmla="*/ 0 h 2500"/>
              <a:gd name="T80" fmla="*/ 153284 w 153474"/>
              <a:gd name="T81" fmla="*/ 0 h 2500"/>
              <a:gd name="T82" fmla="*/ 153270 w 153474"/>
              <a:gd name="T83" fmla="*/ 0 h 2500"/>
              <a:gd name="T84" fmla="*/ 0 w 153474"/>
              <a:gd name="T85" fmla="*/ 1998 h 2500"/>
              <a:gd name="T86" fmla="*/ 0 w 153474"/>
              <a:gd name="T87" fmla="*/ 1984 h 2500"/>
              <a:gd name="T88" fmla="*/ 153284 w 153474"/>
              <a:gd name="T89" fmla="*/ 0 h 2500"/>
              <a:gd name="T90" fmla="*/ 153346 w 153474"/>
              <a:gd name="T91" fmla="*/ 0 h 2500"/>
              <a:gd name="T92" fmla="*/ 153332 w 153474"/>
              <a:gd name="T93" fmla="*/ 0 h 2500"/>
              <a:gd name="T94" fmla="*/ 0 w 153474"/>
              <a:gd name="T95" fmla="*/ 1936 h 2500"/>
              <a:gd name="T96" fmla="*/ 0 w 153474"/>
              <a:gd name="T97" fmla="*/ 1920 h 2500"/>
              <a:gd name="T98" fmla="*/ 153346 w 153474"/>
              <a:gd name="T99" fmla="*/ 0 h 2500"/>
              <a:gd name="T100" fmla="*/ 153410 w 153474"/>
              <a:gd name="T101" fmla="*/ 0 h 2500"/>
              <a:gd name="T102" fmla="*/ 153396 w 153474"/>
              <a:gd name="T103" fmla="*/ 0 h 2500"/>
              <a:gd name="T104" fmla="*/ 0 w 153474"/>
              <a:gd name="T105" fmla="*/ 1873 h 2500"/>
              <a:gd name="T106" fmla="*/ 0 w 153474"/>
              <a:gd name="T107" fmla="*/ 1858 h 2500"/>
              <a:gd name="T108" fmla="*/ 153410 w 153474"/>
              <a:gd name="T109" fmla="*/ 0 h 2500"/>
              <a:gd name="T110" fmla="*/ 153474 w 153474"/>
              <a:gd name="T111" fmla="*/ 0 h 2500"/>
              <a:gd name="T112" fmla="*/ 153457 w 153474"/>
              <a:gd name="T113" fmla="*/ 0 h 2500"/>
              <a:gd name="T114" fmla="*/ 0 w 153474"/>
              <a:gd name="T115" fmla="*/ 1811 h 2500"/>
              <a:gd name="T116" fmla="*/ 0 w 153474"/>
              <a:gd name="T117" fmla="*/ 1794 h 2500"/>
              <a:gd name="T118" fmla="*/ 153474 w 153474"/>
              <a:gd name="T119" fmla="*/ 0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474" h="2500">
                <a:moveTo>
                  <a:pt x="152782" y="0"/>
                </a:moveTo>
                <a:lnTo>
                  <a:pt x="152765" y="0"/>
                </a:lnTo>
                <a:lnTo>
                  <a:pt x="0" y="2500"/>
                </a:lnTo>
                <a:lnTo>
                  <a:pt x="0" y="2486"/>
                </a:lnTo>
                <a:lnTo>
                  <a:pt x="152782" y="0"/>
                </a:lnTo>
                <a:close/>
                <a:moveTo>
                  <a:pt x="152844" y="0"/>
                </a:moveTo>
                <a:lnTo>
                  <a:pt x="152829" y="0"/>
                </a:lnTo>
                <a:lnTo>
                  <a:pt x="0" y="2438"/>
                </a:lnTo>
                <a:lnTo>
                  <a:pt x="0" y="2424"/>
                </a:lnTo>
                <a:lnTo>
                  <a:pt x="152844" y="0"/>
                </a:lnTo>
                <a:close/>
                <a:moveTo>
                  <a:pt x="152908" y="0"/>
                </a:moveTo>
                <a:lnTo>
                  <a:pt x="152893" y="0"/>
                </a:lnTo>
                <a:lnTo>
                  <a:pt x="0" y="2374"/>
                </a:lnTo>
                <a:lnTo>
                  <a:pt x="0" y="2360"/>
                </a:lnTo>
                <a:lnTo>
                  <a:pt x="152908" y="0"/>
                </a:lnTo>
                <a:close/>
                <a:moveTo>
                  <a:pt x="152969" y="0"/>
                </a:moveTo>
                <a:lnTo>
                  <a:pt x="152955" y="0"/>
                </a:lnTo>
                <a:lnTo>
                  <a:pt x="0" y="2313"/>
                </a:lnTo>
                <a:lnTo>
                  <a:pt x="0" y="2296"/>
                </a:lnTo>
                <a:lnTo>
                  <a:pt x="152969" y="0"/>
                </a:lnTo>
                <a:close/>
                <a:moveTo>
                  <a:pt x="153033" y="0"/>
                </a:moveTo>
                <a:lnTo>
                  <a:pt x="153017" y="0"/>
                </a:lnTo>
                <a:lnTo>
                  <a:pt x="0" y="2249"/>
                </a:lnTo>
                <a:lnTo>
                  <a:pt x="0" y="2235"/>
                </a:lnTo>
                <a:lnTo>
                  <a:pt x="153033" y="0"/>
                </a:lnTo>
                <a:close/>
                <a:moveTo>
                  <a:pt x="153095" y="0"/>
                </a:moveTo>
                <a:lnTo>
                  <a:pt x="153081" y="0"/>
                </a:lnTo>
                <a:lnTo>
                  <a:pt x="0" y="2187"/>
                </a:lnTo>
                <a:lnTo>
                  <a:pt x="0" y="2171"/>
                </a:lnTo>
                <a:lnTo>
                  <a:pt x="153095" y="0"/>
                </a:lnTo>
                <a:close/>
                <a:moveTo>
                  <a:pt x="153159" y="0"/>
                </a:moveTo>
                <a:lnTo>
                  <a:pt x="153144" y="0"/>
                </a:lnTo>
                <a:lnTo>
                  <a:pt x="0" y="2123"/>
                </a:lnTo>
                <a:lnTo>
                  <a:pt x="0" y="2109"/>
                </a:lnTo>
                <a:lnTo>
                  <a:pt x="153159" y="0"/>
                </a:lnTo>
                <a:close/>
                <a:moveTo>
                  <a:pt x="153223" y="0"/>
                </a:moveTo>
                <a:lnTo>
                  <a:pt x="153206" y="0"/>
                </a:lnTo>
                <a:lnTo>
                  <a:pt x="0" y="2062"/>
                </a:lnTo>
                <a:lnTo>
                  <a:pt x="0" y="2045"/>
                </a:lnTo>
                <a:lnTo>
                  <a:pt x="153223" y="0"/>
                </a:lnTo>
                <a:close/>
                <a:moveTo>
                  <a:pt x="153284" y="0"/>
                </a:moveTo>
                <a:lnTo>
                  <a:pt x="153270" y="0"/>
                </a:lnTo>
                <a:lnTo>
                  <a:pt x="0" y="1998"/>
                </a:lnTo>
                <a:lnTo>
                  <a:pt x="0" y="1984"/>
                </a:lnTo>
                <a:lnTo>
                  <a:pt x="153284" y="0"/>
                </a:lnTo>
                <a:close/>
                <a:moveTo>
                  <a:pt x="153346" y="0"/>
                </a:moveTo>
                <a:lnTo>
                  <a:pt x="153332" y="0"/>
                </a:lnTo>
                <a:lnTo>
                  <a:pt x="0" y="1936"/>
                </a:lnTo>
                <a:lnTo>
                  <a:pt x="0" y="1920"/>
                </a:lnTo>
                <a:lnTo>
                  <a:pt x="153346" y="0"/>
                </a:lnTo>
                <a:close/>
                <a:moveTo>
                  <a:pt x="153410" y="0"/>
                </a:moveTo>
                <a:lnTo>
                  <a:pt x="153396" y="0"/>
                </a:lnTo>
                <a:lnTo>
                  <a:pt x="0" y="1873"/>
                </a:lnTo>
                <a:lnTo>
                  <a:pt x="0" y="1858"/>
                </a:lnTo>
                <a:lnTo>
                  <a:pt x="153410" y="0"/>
                </a:lnTo>
                <a:close/>
                <a:moveTo>
                  <a:pt x="153474" y="0"/>
                </a:moveTo>
                <a:lnTo>
                  <a:pt x="153457" y="0"/>
                </a:lnTo>
                <a:lnTo>
                  <a:pt x="0" y="1811"/>
                </a:lnTo>
                <a:lnTo>
                  <a:pt x="0" y="1794"/>
                </a:lnTo>
                <a:lnTo>
                  <a:pt x="15347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 userDrawn="1"/>
        </p:nvGrpSpPr>
        <p:grpSpPr>
          <a:xfrm rot="10800000" flipH="1" flipV="1">
            <a:off x="10799606" y="0"/>
            <a:ext cx="1392394" cy="1403843"/>
            <a:chOff x="5649154" y="-15922"/>
            <a:chExt cx="6052815" cy="6773418"/>
          </a:xfrm>
        </p:grpSpPr>
        <p:sp>
          <p:nvSpPr>
            <p:cNvPr id="39" name="Freeform 167"/>
            <p:cNvSpPr/>
            <p:nvPr/>
          </p:nvSpPr>
          <p:spPr bwMode="auto">
            <a:xfrm rot="16200000">
              <a:off x="5318235" y="330921"/>
              <a:ext cx="6711200" cy="6049361"/>
            </a:xfrm>
            <a:custGeom>
              <a:avLst/>
              <a:gdLst>
                <a:gd name="T0" fmla="*/ 153518 w 153518"/>
                <a:gd name="T1" fmla="*/ 1751 h 1751"/>
                <a:gd name="T2" fmla="*/ 153518 w 153518"/>
                <a:gd name="T3" fmla="*/ 0 h 1751"/>
                <a:gd name="T4" fmla="*/ 0 w 153518"/>
                <a:gd name="T5" fmla="*/ 1751 h 1751"/>
                <a:gd name="T6" fmla="*/ 153518 w 153518"/>
                <a:gd name="T7" fmla="*/ 1751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518" h="1751">
                  <a:moveTo>
                    <a:pt x="153518" y="1751"/>
                  </a:moveTo>
                  <a:lnTo>
                    <a:pt x="153518" y="0"/>
                  </a:lnTo>
                  <a:lnTo>
                    <a:pt x="0" y="1751"/>
                  </a:lnTo>
                  <a:lnTo>
                    <a:pt x="153518" y="17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92"/>
            <p:cNvSpPr/>
            <p:nvPr/>
          </p:nvSpPr>
          <p:spPr bwMode="auto">
            <a:xfrm rot="16200000">
              <a:off x="7138226" y="2197206"/>
              <a:ext cx="6757495" cy="2363085"/>
            </a:xfrm>
            <a:custGeom>
              <a:avLst/>
              <a:gdLst>
                <a:gd name="T0" fmla="*/ 154577 w 154577"/>
                <a:gd name="T1" fmla="*/ 684 h 684"/>
                <a:gd name="T2" fmla="*/ 154577 w 154577"/>
                <a:gd name="T3" fmla="*/ 0 h 684"/>
                <a:gd name="T4" fmla="*/ 0 w 154577"/>
                <a:gd name="T5" fmla="*/ 684 h 684"/>
                <a:gd name="T6" fmla="*/ 154577 w 154577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577" h="684">
                  <a:moveTo>
                    <a:pt x="154577" y="684"/>
                  </a:moveTo>
                  <a:lnTo>
                    <a:pt x="154577" y="0"/>
                  </a:lnTo>
                  <a:lnTo>
                    <a:pt x="0" y="684"/>
                  </a:lnTo>
                  <a:lnTo>
                    <a:pt x="154577" y="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3"/>
            <p:cNvSpPr>
              <a:spLocks noEditPoints="1"/>
            </p:cNvSpPr>
            <p:nvPr/>
          </p:nvSpPr>
          <p:spPr bwMode="auto">
            <a:xfrm rot="5400000">
              <a:off x="5368841" y="360227"/>
              <a:ext cx="6709277" cy="5956979"/>
            </a:xfrm>
            <a:custGeom>
              <a:avLst/>
              <a:gdLst>
                <a:gd name="T0" fmla="*/ 152782 w 153474"/>
                <a:gd name="T1" fmla="*/ 0 h 2500"/>
                <a:gd name="T2" fmla="*/ 152765 w 153474"/>
                <a:gd name="T3" fmla="*/ 0 h 2500"/>
                <a:gd name="T4" fmla="*/ 0 w 153474"/>
                <a:gd name="T5" fmla="*/ 2500 h 2500"/>
                <a:gd name="T6" fmla="*/ 0 w 153474"/>
                <a:gd name="T7" fmla="*/ 2486 h 2500"/>
                <a:gd name="T8" fmla="*/ 152782 w 153474"/>
                <a:gd name="T9" fmla="*/ 0 h 2500"/>
                <a:gd name="T10" fmla="*/ 152844 w 153474"/>
                <a:gd name="T11" fmla="*/ 0 h 2500"/>
                <a:gd name="T12" fmla="*/ 152829 w 153474"/>
                <a:gd name="T13" fmla="*/ 0 h 2500"/>
                <a:gd name="T14" fmla="*/ 0 w 153474"/>
                <a:gd name="T15" fmla="*/ 2438 h 2500"/>
                <a:gd name="T16" fmla="*/ 0 w 153474"/>
                <a:gd name="T17" fmla="*/ 2424 h 2500"/>
                <a:gd name="T18" fmla="*/ 152844 w 153474"/>
                <a:gd name="T19" fmla="*/ 0 h 2500"/>
                <a:gd name="T20" fmla="*/ 152908 w 153474"/>
                <a:gd name="T21" fmla="*/ 0 h 2500"/>
                <a:gd name="T22" fmla="*/ 152893 w 153474"/>
                <a:gd name="T23" fmla="*/ 0 h 2500"/>
                <a:gd name="T24" fmla="*/ 0 w 153474"/>
                <a:gd name="T25" fmla="*/ 2374 h 2500"/>
                <a:gd name="T26" fmla="*/ 0 w 153474"/>
                <a:gd name="T27" fmla="*/ 2360 h 2500"/>
                <a:gd name="T28" fmla="*/ 152908 w 153474"/>
                <a:gd name="T29" fmla="*/ 0 h 2500"/>
                <a:gd name="T30" fmla="*/ 152969 w 153474"/>
                <a:gd name="T31" fmla="*/ 0 h 2500"/>
                <a:gd name="T32" fmla="*/ 152955 w 153474"/>
                <a:gd name="T33" fmla="*/ 0 h 2500"/>
                <a:gd name="T34" fmla="*/ 0 w 153474"/>
                <a:gd name="T35" fmla="*/ 2313 h 2500"/>
                <a:gd name="T36" fmla="*/ 0 w 153474"/>
                <a:gd name="T37" fmla="*/ 2296 h 2500"/>
                <a:gd name="T38" fmla="*/ 152969 w 153474"/>
                <a:gd name="T39" fmla="*/ 0 h 2500"/>
                <a:gd name="T40" fmla="*/ 153033 w 153474"/>
                <a:gd name="T41" fmla="*/ 0 h 2500"/>
                <a:gd name="T42" fmla="*/ 153017 w 153474"/>
                <a:gd name="T43" fmla="*/ 0 h 2500"/>
                <a:gd name="T44" fmla="*/ 0 w 153474"/>
                <a:gd name="T45" fmla="*/ 2249 h 2500"/>
                <a:gd name="T46" fmla="*/ 0 w 153474"/>
                <a:gd name="T47" fmla="*/ 2235 h 2500"/>
                <a:gd name="T48" fmla="*/ 153033 w 153474"/>
                <a:gd name="T49" fmla="*/ 0 h 2500"/>
                <a:gd name="T50" fmla="*/ 153095 w 153474"/>
                <a:gd name="T51" fmla="*/ 0 h 2500"/>
                <a:gd name="T52" fmla="*/ 153081 w 153474"/>
                <a:gd name="T53" fmla="*/ 0 h 2500"/>
                <a:gd name="T54" fmla="*/ 0 w 153474"/>
                <a:gd name="T55" fmla="*/ 2187 h 2500"/>
                <a:gd name="T56" fmla="*/ 0 w 153474"/>
                <a:gd name="T57" fmla="*/ 2171 h 2500"/>
                <a:gd name="T58" fmla="*/ 153095 w 153474"/>
                <a:gd name="T59" fmla="*/ 0 h 2500"/>
                <a:gd name="T60" fmla="*/ 153159 w 153474"/>
                <a:gd name="T61" fmla="*/ 0 h 2500"/>
                <a:gd name="T62" fmla="*/ 153144 w 153474"/>
                <a:gd name="T63" fmla="*/ 0 h 2500"/>
                <a:gd name="T64" fmla="*/ 0 w 153474"/>
                <a:gd name="T65" fmla="*/ 2123 h 2500"/>
                <a:gd name="T66" fmla="*/ 0 w 153474"/>
                <a:gd name="T67" fmla="*/ 2109 h 2500"/>
                <a:gd name="T68" fmla="*/ 153159 w 153474"/>
                <a:gd name="T69" fmla="*/ 0 h 2500"/>
                <a:gd name="T70" fmla="*/ 153223 w 153474"/>
                <a:gd name="T71" fmla="*/ 0 h 2500"/>
                <a:gd name="T72" fmla="*/ 153206 w 153474"/>
                <a:gd name="T73" fmla="*/ 0 h 2500"/>
                <a:gd name="T74" fmla="*/ 0 w 153474"/>
                <a:gd name="T75" fmla="*/ 2062 h 2500"/>
                <a:gd name="T76" fmla="*/ 0 w 153474"/>
                <a:gd name="T77" fmla="*/ 2045 h 2500"/>
                <a:gd name="T78" fmla="*/ 153223 w 153474"/>
                <a:gd name="T79" fmla="*/ 0 h 2500"/>
                <a:gd name="T80" fmla="*/ 153284 w 153474"/>
                <a:gd name="T81" fmla="*/ 0 h 2500"/>
                <a:gd name="T82" fmla="*/ 153270 w 153474"/>
                <a:gd name="T83" fmla="*/ 0 h 2500"/>
                <a:gd name="T84" fmla="*/ 0 w 153474"/>
                <a:gd name="T85" fmla="*/ 1998 h 2500"/>
                <a:gd name="T86" fmla="*/ 0 w 153474"/>
                <a:gd name="T87" fmla="*/ 1984 h 2500"/>
                <a:gd name="T88" fmla="*/ 153284 w 153474"/>
                <a:gd name="T89" fmla="*/ 0 h 2500"/>
                <a:gd name="T90" fmla="*/ 153346 w 153474"/>
                <a:gd name="T91" fmla="*/ 0 h 2500"/>
                <a:gd name="T92" fmla="*/ 153332 w 153474"/>
                <a:gd name="T93" fmla="*/ 0 h 2500"/>
                <a:gd name="T94" fmla="*/ 0 w 153474"/>
                <a:gd name="T95" fmla="*/ 1936 h 2500"/>
                <a:gd name="T96" fmla="*/ 0 w 153474"/>
                <a:gd name="T97" fmla="*/ 1920 h 2500"/>
                <a:gd name="T98" fmla="*/ 153346 w 153474"/>
                <a:gd name="T99" fmla="*/ 0 h 2500"/>
                <a:gd name="T100" fmla="*/ 153410 w 153474"/>
                <a:gd name="T101" fmla="*/ 0 h 2500"/>
                <a:gd name="T102" fmla="*/ 153396 w 153474"/>
                <a:gd name="T103" fmla="*/ 0 h 2500"/>
                <a:gd name="T104" fmla="*/ 0 w 153474"/>
                <a:gd name="T105" fmla="*/ 1873 h 2500"/>
                <a:gd name="T106" fmla="*/ 0 w 153474"/>
                <a:gd name="T107" fmla="*/ 1858 h 2500"/>
                <a:gd name="T108" fmla="*/ 153410 w 153474"/>
                <a:gd name="T109" fmla="*/ 0 h 2500"/>
                <a:gd name="T110" fmla="*/ 153474 w 153474"/>
                <a:gd name="T111" fmla="*/ 0 h 2500"/>
                <a:gd name="T112" fmla="*/ 153457 w 153474"/>
                <a:gd name="T113" fmla="*/ 0 h 2500"/>
                <a:gd name="T114" fmla="*/ 0 w 153474"/>
                <a:gd name="T115" fmla="*/ 1811 h 2500"/>
                <a:gd name="T116" fmla="*/ 0 w 153474"/>
                <a:gd name="T117" fmla="*/ 1794 h 2500"/>
                <a:gd name="T118" fmla="*/ 153474 w 153474"/>
                <a:gd name="T119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3474" h="2500">
                  <a:moveTo>
                    <a:pt x="152782" y="0"/>
                  </a:moveTo>
                  <a:lnTo>
                    <a:pt x="152765" y="0"/>
                  </a:lnTo>
                  <a:lnTo>
                    <a:pt x="0" y="2500"/>
                  </a:lnTo>
                  <a:lnTo>
                    <a:pt x="0" y="2486"/>
                  </a:lnTo>
                  <a:lnTo>
                    <a:pt x="152782" y="0"/>
                  </a:lnTo>
                  <a:close/>
                  <a:moveTo>
                    <a:pt x="152844" y="0"/>
                  </a:moveTo>
                  <a:lnTo>
                    <a:pt x="152829" y="0"/>
                  </a:lnTo>
                  <a:lnTo>
                    <a:pt x="0" y="2438"/>
                  </a:lnTo>
                  <a:lnTo>
                    <a:pt x="0" y="2424"/>
                  </a:lnTo>
                  <a:lnTo>
                    <a:pt x="152844" y="0"/>
                  </a:lnTo>
                  <a:close/>
                  <a:moveTo>
                    <a:pt x="152908" y="0"/>
                  </a:moveTo>
                  <a:lnTo>
                    <a:pt x="152893" y="0"/>
                  </a:lnTo>
                  <a:lnTo>
                    <a:pt x="0" y="2374"/>
                  </a:lnTo>
                  <a:lnTo>
                    <a:pt x="0" y="2360"/>
                  </a:lnTo>
                  <a:lnTo>
                    <a:pt x="152908" y="0"/>
                  </a:lnTo>
                  <a:close/>
                  <a:moveTo>
                    <a:pt x="152969" y="0"/>
                  </a:moveTo>
                  <a:lnTo>
                    <a:pt x="152955" y="0"/>
                  </a:lnTo>
                  <a:lnTo>
                    <a:pt x="0" y="2313"/>
                  </a:lnTo>
                  <a:lnTo>
                    <a:pt x="0" y="2296"/>
                  </a:lnTo>
                  <a:lnTo>
                    <a:pt x="152969" y="0"/>
                  </a:lnTo>
                  <a:close/>
                  <a:moveTo>
                    <a:pt x="153033" y="0"/>
                  </a:moveTo>
                  <a:lnTo>
                    <a:pt x="153017" y="0"/>
                  </a:lnTo>
                  <a:lnTo>
                    <a:pt x="0" y="2249"/>
                  </a:lnTo>
                  <a:lnTo>
                    <a:pt x="0" y="2235"/>
                  </a:lnTo>
                  <a:lnTo>
                    <a:pt x="153033" y="0"/>
                  </a:lnTo>
                  <a:close/>
                  <a:moveTo>
                    <a:pt x="153095" y="0"/>
                  </a:moveTo>
                  <a:lnTo>
                    <a:pt x="153081" y="0"/>
                  </a:lnTo>
                  <a:lnTo>
                    <a:pt x="0" y="2187"/>
                  </a:lnTo>
                  <a:lnTo>
                    <a:pt x="0" y="2171"/>
                  </a:lnTo>
                  <a:lnTo>
                    <a:pt x="153095" y="0"/>
                  </a:lnTo>
                  <a:close/>
                  <a:moveTo>
                    <a:pt x="153159" y="0"/>
                  </a:moveTo>
                  <a:lnTo>
                    <a:pt x="153144" y="0"/>
                  </a:lnTo>
                  <a:lnTo>
                    <a:pt x="0" y="2123"/>
                  </a:lnTo>
                  <a:lnTo>
                    <a:pt x="0" y="2109"/>
                  </a:lnTo>
                  <a:lnTo>
                    <a:pt x="153159" y="0"/>
                  </a:lnTo>
                  <a:close/>
                  <a:moveTo>
                    <a:pt x="153223" y="0"/>
                  </a:moveTo>
                  <a:lnTo>
                    <a:pt x="153206" y="0"/>
                  </a:lnTo>
                  <a:lnTo>
                    <a:pt x="0" y="2062"/>
                  </a:lnTo>
                  <a:lnTo>
                    <a:pt x="0" y="2045"/>
                  </a:lnTo>
                  <a:lnTo>
                    <a:pt x="153223" y="0"/>
                  </a:lnTo>
                  <a:close/>
                  <a:moveTo>
                    <a:pt x="153284" y="0"/>
                  </a:moveTo>
                  <a:lnTo>
                    <a:pt x="153270" y="0"/>
                  </a:lnTo>
                  <a:lnTo>
                    <a:pt x="0" y="1998"/>
                  </a:lnTo>
                  <a:lnTo>
                    <a:pt x="0" y="1984"/>
                  </a:lnTo>
                  <a:lnTo>
                    <a:pt x="153284" y="0"/>
                  </a:lnTo>
                  <a:close/>
                  <a:moveTo>
                    <a:pt x="153346" y="0"/>
                  </a:moveTo>
                  <a:lnTo>
                    <a:pt x="153332" y="0"/>
                  </a:lnTo>
                  <a:lnTo>
                    <a:pt x="0" y="1936"/>
                  </a:lnTo>
                  <a:lnTo>
                    <a:pt x="0" y="1920"/>
                  </a:lnTo>
                  <a:lnTo>
                    <a:pt x="153346" y="0"/>
                  </a:lnTo>
                  <a:close/>
                  <a:moveTo>
                    <a:pt x="153410" y="0"/>
                  </a:moveTo>
                  <a:lnTo>
                    <a:pt x="153396" y="0"/>
                  </a:lnTo>
                  <a:lnTo>
                    <a:pt x="0" y="1873"/>
                  </a:lnTo>
                  <a:lnTo>
                    <a:pt x="0" y="1858"/>
                  </a:lnTo>
                  <a:lnTo>
                    <a:pt x="153410" y="0"/>
                  </a:lnTo>
                  <a:close/>
                  <a:moveTo>
                    <a:pt x="153474" y="0"/>
                  </a:moveTo>
                  <a:lnTo>
                    <a:pt x="153457" y="0"/>
                  </a:lnTo>
                  <a:lnTo>
                    <a:pt x="0" y="1811"/>
                  </a:lnTo>
                  <a:lnTo>
                    <a:pt x="0" y="1794"/>
                  </a:lnTo>
                  <a:lnTo>
                    <a:pt x="1534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3E90-D4CD-4D41-B7B4-663F60AD66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B0E4-AB89-47F9-8935-26C40172C9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2700000">
            <a:off x="493074" y="246148"/>
            <a:ext cx="422461" cy="422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46572" y="158458"/>
            <a:ext cx="2266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Original </a:t>
            </a:r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Work</a:t>
            </a:r>
            <a:endParaRPr lang="en-US" altLang="zh-CN" sz="2800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195" y="5900420"/>
            <a:ext cx="4064000" cy="93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730615" y="0"/>
            <a:ext cx="3461385" cy="1394460"/>
            <a:chOff x="6142639" y="-15923"/>
            <a:chExt cx="6052815" cy="6773418"/>
          </a:xfrm>
        </p:grpSpPr>
        <p:sp>
          <p:nvSpPr>
            <p:cNvPr id="171" name="Freeform 167"/>
            <p:cNvSpPr/>
            <p:nvPr>
              <p:custDataLst>
                <p:tags r:id="rId1"/>
              </p:custDataLst>
            </p:nvPr>
          </p:nvSpPr>
          <p:spPr bwMode="auto">
            <a:xfrm rot="16200000">
              <a:off x="5811720" y="330920"/>
              <a:ext cx="6711200" cy="6049361"/>
            </a:xfrm>
            <a:custGeom>
              <a:avLst/>
              <a:gdLst>
                <a:gd name="T0" fmla="*/ 153518 w 153518"/>
                <a:gd name="T1" fmla="*/ 1751 h 1751"/>
                <a:gd name="T2" fmla="*/ 153518 w 153518"/>
                <a:gd name="T3" fmla="*/ 0 h 1751"/>
                <a:gd name="T4" fmla="*/ 0 w 153518"/>
                <a:gd name="T5" fmla="*/ 1751 h 1751"/>
                <a:gd name="T6" fmla="*/ 153518 w 153518"/>
                <a:gd name="T7" fmla="*/ 1751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518" h="1751">
                  <a:moveTo>
                    <a:pt x="153518" y="1751"/>
                  </a:moveTo>
                  <a:lnTo>
                    <a:pt x="153518" y="0"/>
                  </a:lnTo>
                  <a:lnTo>
                    <a:pt x="0" y="1751"/>
                  </a:lnTo>
                  <a:lnTo>
                    <a:pt x="153518" y="17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192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7631711" y="2197205"/>
              <a:ext cx="6757495" cy="2363085"/>
            </a:xfrm>
            <a:custGeom>
              <a:avLst/>
              <a:gdLst>
                <a:gd name="T0" fmla="*/ 154577 w 154577"/>
                <a:gd name="T1" fmla="*/ 684 h 684"/>
                <a:gd name="T2" fmla="*/ 154577 w 154577"/>
                <a:gd name="T3" fmla="*/ 0 h 684"/>
                <a:gd name="T4" fmla="*/ 0 w 154577"/>
                <a:gd name="T5" fmla="*/ 684 h 684"/>
                <a:gd name="T6" fmla="*/ 154577 w 154577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577" h="684">
                  <a:moveTo>
                    <a:pt x="154577" y="684"/>
                  </a:moveTo>
                  <a:lnTo>
                    <a:pt x="154577" y="0"/>
                  </a:lnTo>
                  <a:lnTo>
                    <a:pt x="0" y="684"/>
                  </a:lnTo>
                  <a:lnTo>
                    <a:pt x="154577" y="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Freeform 193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5862326" y="360226"/>
              <a:ext cx="6709277" cy="5956979"/>
            </a:xfrm>
            <a:custGeom>
              <a:avLst/>
              <a:gdLst>
                <a:gd name="T0" fmla="*/ 152782 w 153474"/>
                <a:gd name="T1" fmla="*/ 0 h 2500"/>
                <a:gd name="T2" fmla="*/ 152765 w 153474"/>
                <a:gd name="T3" fmla="*/ 0 h 2500"/>
                <a:gd name="T4" fmla="*/ 0 w 153474"/>
                <a:gd name="T5" fmla="*/ 2500 h 2500"/>
                <a:gd name="T6" fmla="*/ 0 w 153474"/>
                <a:gd name="T7" fmla="*/ 2486 h 2500"/>
                <a:gd name="T8" fmla="*/ 152782 w 153474"/>
                <a:gd name="T9" fmla="*/ 0 h 2500"/>
                <a:gd name="T10" fmla="*/ 152844 w 153474"/>
                <a:gd name="T11" fmla="*/ 0 h 2500"/>
                <a:gd name="T12" fmla="*/ 152829 w 153474"/>
                <a:gd name="T13" fmla="*/ 0 h 2500"/>
                <a:gd name="T14" fmla="*/ 0 w 153474"/>
                <a:gd name="T15" fmla="*/ 2438 h 2500"/>
                <a:gd name="T16" fmla="*/ 0 w 153474"/>
                <a:gd name="T17" fmla="*/ 2424 h 2500"/>
                <a:gd name="T18" fmla="*/ 152844 w 153474"/>
                <a:gd name="T19" fmla="*/ 0 h 2500"/>
                <a:gd name="T20" fmla="*/ 152908 w 153474"/>
                <a:gd name="T21" fmla="*/ 0 h 2500"/>
                <a:gd name="T22" fmla="*/ 152893 w 153474"/>
                <a:gd name="T23" fmla="*/ 0 h 2500"/>
                <a:gd name="T24" fmla="*/ 0 w 153474"/>
                <a:gd name="T25" fmla="*/ 2374 h 2500"/>
                <a:gd name="T26" fmla="*/ 0 w 153474"/>
                <a:gd name="T27" fmla="*/ 2360 h 2500"/>
                <a:gd name="T28" fmla="*/ 152908 w 153474"/>
                <a:gd name="T29" fmla="*/ 0 h 2500"/>
                <a:gd name="T30" fmla="*/ 152969 w 153474"/>
                <a:gd name="T31" fmla="*/ 0 h 2500"/>
                <a:gd name="T32" fmla="*/ 152955 w 153474"/>
                <a:gd name="T33" fmla="*/ 0 h 2500"/>
                <a:gd name="T34" fmla="*/ 0 w 153474"/>
                <a:gd name="T35" fmla="*/ 2313 h 2500"/>
                <a:gd name="T36" fmla="*/ 0 w 153474"/>
                <a:gd name="T37" fmla="*/ 2296 h 2500"/>
                <a:gd name="T38" fmla="*/ 152969 w 153474"/>
                <a:gd name="T39" fmla="*/ 0 h 2500"/>
                <a:gd name="T40" fmla="*/ 153033 w 153474"/>
                <a:gd name="T41" fmla="*/ 0 h 2500"/>
                <a:gd name="T42" fmla="*/ 153017 w 153474"/>
                <a:gd name="T43" fmla="*/ 0 h 2500"/>
                <a:gd name="T44" fmla="*/ 0 w 153474"/>
                <a:gd name="T45" fmla="*/ 2249 h 2500"/>
                <a:gd name="T46" fmla="*/ 0 w 153474"/>
                <a:gd name="T47" fmla="*/ 2235 h 2500"/>
                <a:gd name="T48" fmla="*/ 153033 w 153474"/>
                <a:gd name="T49" fmla="*/ 0 h 2500"/>
                <a:gd name="T50" fmla="*/ 153095 w 153474"/>
                <a:gd name="T51" fmla="*/ 0 h 2500"/>
                <a:gd name="T52" fmla="*/ 153081 w 153474"/>
                <a:gd name="T53" fmla="*/ 0 h 2500"/>
                <a:gd name="T54" fmla="*/ 0 w 153474"/>
                <a:gd name="T55" fmla="*/ 2187 h 2500"/>
                <a:gd name="T56" fmla="*/ 0 w 153474"/>
                <a:gd name="T57" fmla="*/ 2171 h 2500"/>
                <a:gd name="T58" fmla="*/ 153095 w 153474"/>
                <a:gd name="T59" fmla="*/ 0 h 2500"/>
                <a:gd name="T60" fmla="*/ 153159 w 153474"/>
                <a:gd name="T61" fmla="*/ 0 h 2500"/>
                <a:gd name="T62" fmla="*/ 153144 w 153474"/>
                <a:gd name="T63" fmla="*/ 0 h 2500"/>
                <a:gd name="T64" fmla="*/ 0 w 153474"/>
                <a:gd name="T65" fmla="*/ 2123 h 2500"/>
                <a:gd name="T66" fmla="*/ 0 w 153474"/>
                <a:gd name="T67" fmla="*/ 2109 h 2500"/>
                <a:gd name="T68" fmla="*/ 153159 w 153474"/>
                <a:gd name="T69" fmla="*/ 0 h 2500"/>
                <a:gd name="T70" fmla="*/ 153223 w 153474"/>
                <a:gd name="T71" fmla="*/ 0 h 2500"/>
                <a:gd name="T72" fmla="*/ 153206 w 153474"/>
                <a:gd name="T73" fmla="*/ 0 h 2500"/>
                <a:gd name="T74" fmla="*/ 0 w 153474"/>
                <a:gd name="T75" fmla="*/ 2062 h 2500"/>
                <a:gd name="T76" fmla="*/ 0 w 153474"/>
                <a:gd name="T77" fmla="*/ 2045 h 2500"/>
                <a:gd name="T78" fmla="*/ 153223 w 153474"/>
                <a:gd name="T79" fmla="*/ 0 h 2500"/>
                <a:gd name="T80" fmla="*/ 153284 w 153474"/>
                <a:gd name="T81" fmla="*/ 0 h 2500"/>
                <a:gd name="T82" fmla="*/ 153270 w 153474"/>
                <a:gd name="T83" fmla="*/ 0 h 2500"/>
                <a:gd name="T84" fmla="*/ 0 w 153474"/>
                <a:gd name="T85" fmla="*/ 1998 h 2500"/>
                <a:gd name="T86" fmla="*/ 0 w 153474"/>
                <a:gd name="T87" fmla="*/ 1984 h 2500"/>
                <a:gd name="T88" fmla="*/ 153284 w 153474"/>
                <a:gd name="T89" fmla="*/ 0 h 2500"/>
                <a:gd name="T90" fmla="*/ 153346 w 153474"/>
                <a:gd name="T91" fmla="*/ 0 h 2500"/>
                <a:gd name="T92" fmla="*/ 153332 w 153474"/>
                <a:gd name="T93" fmla="*/ 0 h 2500"/>
                <a:gd name="T94" fmla="*/ 0 w 153474"/>
                <a:gd name="T95" fmla="*/ 1936 h 2500"/>
                <a:gd name="T96" fmla="*/ 0 w 153474"/>
                <a:gd name="T97" fmla="*/ 1920 h 2500"/>
                <a:gd name="T98" fmla="*/ 153346 w 153474"/>
                <a:gd name="T99" fmla="*/ 0 h 2500"/>
                <a:gd name="T100" fmla="*/ 153410 w 153474"/>
                <a:gd name="T101" fmla="*/ 0 h 2500"/>
                <a:gd name="T102" fmla="*/ 153396 w 153474"/>
                <a:gd name="T103" fmla="*/ 0 h 2500"/>
                <a:gd name="T104" fmla="*/ 0 w 153474"/>
                <a:gd name="T105" fmla="*/ 1873 h 2500"/>
                <a:gd name="T106" fmla="*/ 0 w 153474"/>
                <a:gd name="T107" fmla="*/ 1858 h 2500"/>
                <a:gd name="T108" fmla="*/ 153410 w 153474"/>
                <a:gd name="T109" fmla="*/ 0 h 2500"/>
                <a:gd name="T110" fmla="*/ 153474 w 153474"/>
                <a:gd name="T111" fmla="*/ 0 h 2500"/>
                <a:gd name="T112" fmla="*/ 153457 w 153474"/>
                <a:gd name="T113" fmla="*/ 0 h 2500"/>
                <a:gd name="T114" fmla="*/ 0 w 153474"/>
                <a:gd name="T115" fmla="*/ 1811 h 2500"/>
                <a:gd name="T116" fmla="*/ 0 w 153474"/>
                <a:gd name="T117" fmla="*/ 1794 h 2500"/>
                <a:gd name="T118" fmla="*/ 153474 w 153474"/>
                <a:gd name="T119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3474" h="2500">
                  <a:moveTo>
                    <a:pt x="152782" y="0"/>
                  </a:moveTo>
                  <a:lnTo>
                    <a:pt x="152765" y="0"/>
                  </a:lnTo>
                  <a:lnTo>
                    <a:pt x="0" y="2500"/>
                  </a:lnTo>
                  <a:lnTo>
                    <a:pt x="0" y="2486"/>
                  </a:lnTo>
                  <a:lnTo>
                    <a:pt x="152782" y="0"/>
                  </a:lnTo>
                  <a:close/>
                  <a:moveTo>
                    <a:pt x="152844" y="0"/>
                  </a:moveTo>
                  <a:lnTo>
                    <a:pt x="152829" y="0"/>
                  </a:lnTo>
                  <a:lnTo>
                    <a:pt x="0" y="2438"/>
                  </a:lnTo>
                  <a:lnTo>
                    <a:pt x="0" y="2424"/>
                  </a:lnTo>
                  <a:lnTo>
                    <a:pt x="152844" y="0"/>
                  </a:lnTo>
                  <a:close/>
                  <a:moveTo>
                    <a:pt x="152908" y="0"/>
                  </a:moveTo>
                  <a:lnTo>
                    <a:pt x="152893" y="0"/>
                  </a:lnTo>
                  <a:lnTo>
                    <a:pt x="0" y="2374"/>
                  </a:lnTo>
                  <a:lnTo>
                    <a:pt x="0" y="2360"/>
                  </a:lnTo>
                  <a:lnTo>
                    <a:pt x="152908" y="0"/>
                  </a:lnTo>
                  <a:close/>
                  <a:moveTo>
                    <a:pt x="152969" y="0"/>
                  </a:moveTo>
                  <a:lnTo>
                    <a:pt x="152955" y="0"/>
                  </a:lnTo>
                  <a:lnTo>
                    <a:pt x="0" y="2313"/>
                  </a:lnTo>
                  <a:lnTo>
                    <a:pt x="0" y="2296"/>
                  </a:lnTo>
                  <a:lnTo>
                    <a:pt x="152969" y="0"/>
                  </a:lnTo>
                  <a:close/>
                  <a:moveTo>
                    <a:pt x="153033" y="0"/>
                  </a:moveTo>
                  <a:lnTo>
                    <a:pt x="153017" y="0"/>
                  </a:lnTo>
                  <a:lnTo>
                    <a:pt x="0" y="2249"/>
                  </a:lnTo>
                  <a:lnTo>
                    <a:pt x="0" y="2235"/>
                  </a:lnTo>
                  <a:lnTo>
                    <a:pt x="153033" y="0"/>
                  </a:lnTo>
                  <a:close/>
                  <a:moveTo>
                    <a:pt x="153095" y="0"/>
                  </a:moveTo>
                  <a:lnTo>
                    <a:pt x="153081" y="0"/>
                  </a:lnTo>
                  <a:lnTo>
                    <a:pt x="0" y="2187"/>
                  </a:lnTo>
                  <a:lnTo>
                    <a:pt x="0" y="2171"/>
                  </a:lnTo>
                  <a:lnTo>
                    <a:pt x="153095" y="0"/>
                  </a:lnTo>
                  <a:close/>
                  <a:moveTo>
                    <a:pt x="153159" y="0"/>
                  </a:moveTo>
                  <a:lnTo>
                    <a:pt x="153144" y="0"/>
                  </a:lnTo>
                  <a:lnTo>
                    <a:pt x="0" y="2123"/>
                  </a:lnTo>
                  <a:lnTo>
                    <a:pt x="0" y="2109"/>
                  </a:lnTo>
                  <a:lnTo>
                    <a:pt x="153159" y="0"/>
                  </a:lnTo>
                  <a:close/>
                  <a:moveTo>
                    <a:pt x="153223" y="0"/>
                  </a:moveTo>
                  <a:lnTo>
                    <a:pt x="153206" y="0"/>
                  </a:lnTo>
                  <a:lnTo>
                    <a:pt x="0" y="2062"/>
                  </a:lnTo>
                  <a:lnTo>
                    <a:pt x="0" y="2045"/>
                  </a:lnTo>
                  <a:lnTo>
                    <a:pt x="153223" y="0"/>
                  </a:lnTo>
                  <a:close/>
                  <a:moveTo>
                    <a:pt x="153284" y="0"/>
                  </a:moveTo>
                  <a:lnTo>
                    <a:pt x="153270" y="0"/>
                  </a:lnTo>
                  <a:lnTo>
                    <a:pt x="0" y="1998"/>
                  </a:lnTo>
                  <a:lnTo>
                    <a:pt x="0" y="1984"/>
                  </a:lnTo>
                  <a:lnTo>
                    <a:pt x="153284" y="0"/>
                  </a:lnTo>
                  <a:close/>
                  <a:moveTo>
                    <a:pt x="153346" y="0"/>
                  </a:moveTo>
                  <a:lnTo>
                    <a:pt x="153332" y="0"/>
                  </a:lnTo>
                  <a:lnTo>
                    <a:pt x="0" y="1936"/>
                  </a:lnTo>
                  <a:lnTo>
                    <a:pt x="0" y="1920"/>
                  </a:lnTo>
                  <a:lnTo>
                    <a:pt x="153346" y="0"/>
                  </a:lnTo>
                  <a:close/>
                  <a:moveTo>
                    <a:pt x="153410" y="0"/>
                  </a:moveTo>
                  <a:lnTo>
                    <a:pt x="153396" y="0"/>
                  </a:lnTo>
                  <a:lnTo>
                    <a:pt x="0" y="1873"/>
                  </a:lnTo>
                  <a:lnTo>
                    <a:pt x="0" y="1858"/>
                  </a:lnTo>
                  <a:lnTo>
                    <a:pt x="153410" y="0"/>
                  </a:lnTo>
                  <a:close/>
                  <a:moveTo>
                    <a:pt x="153474" y="0"/>
                  </a:moveTo>
                  <a:lnTo>
                    <a:pt x="153457" y="0"/>
                  </a:lnTo>
                  <a:lnTo>
                    <a:pt x="0" y="1811"/>
                  </a:lnTo>
                  <a:lnTo>
                    <a:pt x="0" y="1794"/>
                  </a:lnTo>
                  <a:lnTo>
                    <a:pt x="1534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" name="图片 1" descr="83AB9F38-B8CC-46F6-9E65-A536D2F2D5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10" y="242570"/>
            <a:ext cx="5456555" cy="6549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2700000">
            <a:off x="536254" y="484273"/>
            <a:ext cx="422461" cy="422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89752" y="432143"/>
            <a:ext cx="5260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The part </a:t>
            </a:r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which need to be </a:t>
            </a:r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modified</a:t>
            </a:r>
            <a:endParaRPr lang="en-US" altLang="zh-CN" sz="2800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195" y="5900420"/>
            <a:ext cx="4064000" cy="93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567045" y="0"/>
            <a:ext cx="6624955" cy="3594100"/>
            <a:chOff x="6142639" y="-15923"/>
            <a:chExt cx="6052815" cy="6773418"/>
          </a:xfrm>
        </p:grpSpPr>
        <p:sp>
          <p:nvSpPr>
            <p:cNvPr id="171" name="Freeform 167"/>
            <p:cNvSpPr/>
            <p:nvPr>
              <p:custDataLst>
                <p:tags r:id="rId1"/>
              </p:custDataLst>
            </p:nvPr>
          </p:nvSpPr>
          <p:spPr bwMode="auto">
            <a:xfrm rot="16200000">
              <a:off x="5811720" y="330920"/>
              <a:ext cx="6711200" cy="6049361"/>
            </a:xfrm>
            <a:custGeom>
              <a:avLst/>
              <a:gdLst>
                <a:gd name="T0" fmla="*/ 153518 w 153518"/>
                <a:gd name="T1" fmla="*/ 1751 h 1751"/>
                <a:gd name="T2" fmla="*/ 153518 w 153518"/>
                <a:gd name="T3" fmla="*/ 0 h 1751"/>
                <a:gd name="T4" fmla="*/ 0 w 153518"/>
                <a:gd name="T5" fmla="*/ 1751 h 1751"/>
                <a:gd name="T6" fmla="*/ 153518 w 153518"/>
                <a:gd name="T7" fmla="*/ 1751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518" h="1751">
                  <a:moveTo>
                    <a:pt x="153518" y="1751"/>
                  </a:moveTo>
                  <a:lnTo>
                    <a:pt x="153518" y="0"/>
                  </a:lnTo>
                  <a:lnTo>
                    <a:pt x="0" y="1751"/>
                  </a:lnTo>
                  <a:lnTo>
                    <a:pt x="153518" y="17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96" name="Freeform 192"/>
            <p:cNvSpPr/>
            <p:nvPr>
              <p:custDataLst>
                <p:tags r:id="rId2"/>
              </p:custDataLst>
            </p:nvPr>
          </p:nvSpPr>
          <p:spPr bwMode="auto">
            <a:xfrm rot="16200000">
              <a:off x="7631711" y="2197205"/>
              <a:ext cx="6757495" cy="2363085"/>
            </a:xfrm>
            <a:custGeom>
              <a:avLst/>
              <a:gdLst>
                <a:gd name="T0" fmla="*/ 154577 w 154577"/>
                <a:gd name="T1" fmla="*/ 684 h 684"/>
                <a:gd name="T2" fmla="*/ 154577 w 154577"/>
                <a:gd name="T3" fmla="*/ 0 h 684"/>
                <a:gd name="T4" fmla="*/ 0 w 154577"/>
                <a:gd name="T5" fmla="*/ 684 h 684"/>
                <a:gd name="T6" fmla="*/ 154577 w 154577"/>
                <a:gd name="T7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577" h="684">
                  <a:moveTo>
                    <a:pt x="154577" y="684"/>
                  </a:moveTo>
                  <a:lnTo>
                    <a:pt x="154577" y="0"/>
                  </a:lnTo>
                  <a:lnTo>
                    <a:pt x="0" y="684"/>
                  </a:lnTo>
                  <a:lnTo>
                    <a:pt x="154577" y="6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225" name="Freeform 193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 rot="5400000">
              <a:off x="5862326" y="360226"/>
              <a:ext cx="6709277" cy="5956979"/>
            </a:xfrm>
            <a:custGeom>
              <a:avLst/>
              <a:gdLst>
                <a:gd name="T0" fmla="*/ 152782 w 153474"/>
                <a:gd name="T1" fmla="*/ 0 h 2500"/>
                <a:gd name="T2" fmla="*/ 152765 w 153474"/>
                <a:gd name="T3" fmla="*/ 0 h 2500"/>
                <a:gd name="T4" fmla="*/ 0 w 153474"/>
                <a:gd name="T5" fmla="*/ 2500 h 2500"/>
                <a:gd name="T6" fmla="*/ 0 w 153474"/>
                <a:gd name="T7" fmla="*/ 2486 h 2500"/>
                <a:gd name="T8" fmla="*/ 152782 w 153474"/>
                <a:gd name="T9" fmla="*/ 0 h 2500"/>
                <a:gd name="T10" fmla="*/ 152844 w 153474"/>
                <a:gd name="T11" fmla="*/ 0 h 2500"/>
                <a:gd name="T12" fmla="*/ 152829 w 153474"/>
                <a:gd name="T13" fmla="*/ 0 h 2500"/>
                <a:gd name="T14" fmla="*/ 0 w 153474"/>
                <a:gd name="T15" fmla="*/ 2438 h 2500"/>
                <a:gd name="T16" fmla="*/ 0 w 153474"/>
                <a:gd name="T17" fmla="*/ 2424 h 2500"/>
                <a:gd name="T18" fmla="*/ 152844 w 153474"/>
                <a:gd name="T19" fmla="*/ 0 h 2500"/>
                <a:gd name="T20" fmla="*/ 152908 w 153474"/>
                <a:gd name="T21" fmla="*/ 0 h 2500"/>
                <a:gd name="T22" fmla="*/ 152893 w 153474"/>
                <a:gd name="T23" fmla="*/ 0 h 2500"/>
                <a:gd name="T24" fmla="*/ 0 w 153474"/>
                <a:gd name="T25" fmla="*/ 2374 h 2500"/>
                <a:gd name="T26" fmla="*/ 0 w 153474"/>
                <a:gd name="T27" fmla="*/ 2360 h 2500"/>
                <a:gd name="T28" fmla="*/ 152908 w 153474"/>
                <a:gd name="T29" fmla="*/ 0 h 2500"/>
                <a:gd name="T30" fmla="*/ 152969 w 153474"/>
                <a:gd name="T31" fmla="*/ 0 h 2500"/>
                <a:gd name="T32" fmla="*/ 152955 w 153474"/>
                <a:gd name="T33" fmla="*/ 0 h 2500"/>
                <a:gd name="T34" fmla="*/ 0 w 153474"/>
                <a:gd name="T35" fmla="*/ 2313 h 2500"/>
                <a:gd name="T36" fmla="*/ 0 w 153474"/>
                <a:gd name="T37" fmla="*/ 2296 h 2500"/>
                <a:gd name="T38" fmla="*/ 152969 w 153474"/>
                <a:gd name="T39" fmla="*/ 0 h 2500"/>
                <a:gd name="T40" fmla="*/ 153033 w 153474"/>
                <a:gd name="T41" fmla="*/ 0 h 2500"/>
                <a:gd name="T42" fmla="*/ 153017 w 153474"/>
                <a:gd name="T43" fmla="*/ 0 h 2500"/>
                <a:gd name="T44" fmla="*/ 0 w 153474"/>
                <a:gd name="T45" fmla="*/ 2249 h 2500"/>
                <a:gd name="T46" fmla="*/ 0 w 153474"/>
                <a:gd name="T47" fmla="*/ 2235 h 2500"/>
                <a:gd name="T48" fmla="*/ 153033 w 153474"/>
                <a:gd name="T49" fmla="*/ 0 h 2500"/>
                <a:gd name="T50" fmla="*/ 153095 w 153474"/>
                <a:gd name="T51" fmla="*/ 0 h 2500"/>
                <a:gd name="T52" fmla="*/ 153081 w 153474"/>
                <a:gd name="T53" fmla="*/ 0 h 2500"/>
                <a:gd name="T54" fmla="*/ 0 w 153474"/>
                <a:gd name="T55" fmla="*/ 2187 h 2500"/>
                <a:gd name="T56" fmla="*/ 0 w 153474"/>
                <a:gd name="T57" fmla="*/ 2171 h 2500"/>
                <a:gd name="T58" fmla="*/ 153095 w 153474"/>
                <a:gd name="T59" fmla="*/ 0 h 2500"/>
                <a:gd name="T60" fmla="*/ 153159 w 153474"/>
                <a:gd name="T61" fmla="*/ 0 h 2500"/>
                <a:gd name="T62" fmla="*/ 153144 w 153474"/>
                <a:gd name="T63" fmla="*/ 0 h 2500"/>
                <a:gd name="T64" fmla="*/ 0 w 153474"/>
                <a:gd name="T65" fmla="*/ 2123 h 2500"/>
                <a:gd name="T66" fmla="*/ 0 w 153474"/>
                <a:gd name="T67" fmla="*/ 2109 h 2500"/>
                <a:gd name="T68" fmla="*/ 153159 w 153474"/>
                <a:gd name="T69" fmla="*/ 0 h 2500"/>
                <a:gd name="T70" fmla="*/ 153223 w 153474"/>
                <a:gd name="T71" fmla="*/ 0 h 2500"/>
                <a:gd name="T72" fmla="*/ 153206 w 153474"/>
                <a:gd name="T73" fmla="*/ 0 h 2500"/>
                <a:gd name="T74" fmla="*/ 0 w 153474"/>
                <a:gd name="T75" fmla="*/ 2062 h 2500"/>
                <a:gd name="T76" fmla="*/ 0 w 153474"/>
                <a:gd name="T77" fmla="*/ 2045 h 2500"/>
                <a:gd name="T78" fmla="*/ 153223 w 153474"/>
                <a:gd name="T79" fmla="*/ 0 h 2500"/>
                <a:gd name="T80" fmla="*/ 153284 w 153474"/>
                <a:gd name="T81" fmla="*/ 0 h 2500"/>
                <a:gd name="T82" fmla="*/ 153270 w 153474"/>
                <a:gd name="T83" fmla="*/ 0 h 2500"/>
                <a:gd name="T84" fmla="*/ 0 w 153474"/>
                <a:gd name="T85" fmla="*/ 1998 h 2500"/>
                <a:gd name="T86" fmla="*/ 0 w 153474"/>
                <a:gd name="T87" fmla="*/ 1984 h 2500"/>
                <a:gd name="T88" fmla="*/ 153284 w 153474"/>
                <a:gd name="T89" fmla="*/ 0 h 2500"/>
                <a:gd name="T90" fmla="*/ 153346 w 153474"/>
                <a:gd name="T91" fmla="*/ 0 h 2500"/>
                <a:gd name="T92" fmla="*/ 153332 w 153474"/>
                <a:gd name="T93" fmla="*/ 0 h 2500"/>
                <a:gd name="T94" fmla="*/ 0 w 153474"/>
                <a:gd name="T95" fmla="*/ 1936 h 2500"/>
                <a:gd name="T96" fmla="*/ 0 w 153474"/>
                <a:gd name="T97" fmla="*/ 1920 h 2500"/>
                <a:gd name="T98" fmla="*/ 153346 w 153474"/>
                <a:gd name="T99" fmla="*/ 0 h 2500"/>
                <a:gd name="T100" fmla="*/ 153410 w 153474"/>
                <a:gd name="T101" fmla="*/ 0 h 2500"/>
                <a:gd name="T102" fmla="*/ 153396 w 153474"/>
                <a:gd name="T103" fmla="*/ 0 h 2500"/>
                <a:gd name="T104" fmla="*/ 0 w 153474"/>
                <a:gd name="T105" fmla="*/ 1873 h 2500"/>
                <a:gd name="T106" fmla="*/ 0 w 153474"/>
                <a:gd name="T107" fmla="*/ 1858 h 2500"/>
                <a:gd name="T108" fmla="*/ 153410 w 153474"/>
                <a:gd name="T109" fmla="*/ 0 h 2500"/>
                <a:gd name="T110" fmla="*/ 153474 w 153474"/>
                <a:gd name="T111" fmla="*/ 0 h 2500"/>
                <a:gd name="T112" fmla="*/ 153457 w 153474"/>
                <a:gd name="T113" fmla="*/ 0 h 2500"/>
                <a:gd name="T114" fmla="*/ 0 w 153474"/>
                <a:gd name="T115" fmla="*/ 1811 h 2500"/>
                <a:gd name="T116" fmla="*/ 0 w 153474"/>
                <a:gd name="T117" fmla="*/ 1794 h 2500"/>
                <a:gd name="T118" fmla="*/ 153474 w 153474"/>
                <a:gd name="T119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3474" h="2500">
                  <a:moveTo>
                    <a:pt x="152782" y="0"/>
                  </a:moveTo>
                  <a:lnTo>
                    <a:pt x="152765" y="0"/>
                  </a:lnTo>
                  <a:lnTo>
                    <a:pt x="0" y="2500"/>
                  </a:lnTo>
                  <a:lnTo>
                    <a:pt x="0" y="2486"/>
                  </a:lnTo>
                  <a:lnTo>
                    <a:pt x="152782" y="0"/>
                  </a:lnTo>
                  <a:close/>
                  <a:moveTo>
                    <a:pt x="152844" y="0"/>
                  </a:moveTo>
                  <a:lnTo>
                    <a:pt x="152829" y="0"/>
                  </a:lnTo>
                  <a:lnTo>
                    <a:pt x="0" y="2438"/>
                  </a:lnTo>
                  <a:lnTo>
                    <a:pt x="0" y="2424"/>
                  </a:lnTo>
                  <a:lnTo>
                    <a:pt x="152844" y="0"/>
                  </a:lnTo>
                  <a:close/>
                  <a:moveTo>
                    <a:pt x="152908" y="0"/>
                  </a:moveTo>
                  <a:lnTo>
                    <a:pt x="152893" y="0"/>
                  </a:lnTo>
                  <a:lnTo>
                    <a:pt x="0" y="2374"/>
                  </a:lnTo>
                  <a:lnTo>
                    <a:pt x="0" y="2360"/>
                  </a:lnTo>
                  <a:lnTo>
                    <a:pt x="152908" y="0"/>
                  </a:lnTo>
                  <a:close/>
                  <a:moveTo>
                    <a:pt x="152969" y="0"/>
                  </a:moveTo>
                  <a:lnTo>
                    <a:pt x="152955" y="0"/>
                  </a:lnTo>
                  <a:lnTo>
                    <a:pt x="0" y="2313"/>
                  </a:lnTo>
                  <a:lnTo>
                    <a:pt x="0" y="2296"/>
                  </a:lnTo>
                  <a:lnTo>
                    <a:pt x="152969" y="0"/>
                  </a:lnTo>
                  <a:close/>
                  <a:moveTo>
                    <a:pt x="153033" y="0"/>
                  </a:moveTo>
                  <a:lnTo>
                    <a:pt x="153017" y="0"/>
                  </a:lnTo>
                  <a:lnTo>
                    <a:pt x="0" y="2249"/>
                  </a:lnTo>
                  <a:lnTo>
                    <a:pt x="0" y="2235"/>
                  </a:lnTo>
                  <a:lnTo>
                    <a:pt x="153033" y="0"/>
                  </a:lnTo>
                  <a:close/>
                  <a:moveTo>
                    <a:pt x="153095" y="0"/>
                  </a:moveTo>
                  <a:lnTo>
                    <a:pt x="153081" y="0"/>
                  </a:lnTo>
                  <a:lnTo>
                    <a:pt x="0" y="2187"/>
                  </a:lnTo>
                  <a:lnTo>
                    <a:pt x="0" y="2171"/>
                  </a:lnTo>
                  <a:lnTo>
                    <a:pt x="153095" y="0"/>
                  </a:lnTo>
                  <a:close/>
                  <a:moveTo>
                    <a:pt x="153159" y="0"/>
                  </a:moveTo>
                  <a:lnTo>
                    <a:pt x="153144" y="0"/>
                  </a:lnTo>
                  <a:lnTo>
                    <a:pt x="0" y="2123"/>
                  </a:lnTo>
                  <a:lnTo>
                    <a:pt x="0" y="2109"/>
                  </a:lnTo>
                  <a:lnTo>
                    <a:pt x="153159" y="0"/>
                  </a:lnTo>
                  <a:close/>
                  <a:moveTo>
                    <a:pt x="153223" y="0"/>
                  </a:moveTo>
                  <a:lnTo>
                    <a:pt x="153206" y="0"/>
                  </a:lnTo>
                  <a:lnTo>
                    <a:pt x="0" y="2062"/>
                  </a:lnTo>
                  <a:lnTo>
                    <a:pt x="0" y="2045"/>
                  </a:lnTo>
                  <a:lnTo>
                    <a:pt x="153223" y="0"/>
                  </a:lnTo>
                  <a:close/>
                  <a:moveTo>
                    <a:pt x="153284" y="0"/>
                  </a:moveTo>
                  <a:lnTo>
                    <a:pt x="153270" y="0"/>
                  </a:lnTo>
                  <a:lnTo>
                    <a:pt x="0" y="1998"/>
                  </a:lnTo>
                  <a:lnTo>
                    <a:pt x="0" y="1984"/>
                  </a:lnTo>
                  <a:lnTo>
                    <a:pt x="153284" y="0"/>
                  </a:lnTo>
                  <a:close/>
                  <a:moveTo>
                    <a:pt x="153346" y="0"/>
                  </a:moveTo>
                  <a:lnTo>
                    <a:pt x="153332" y="0"/>
                  </a:lnTo>
                  <a:lnTo>
                    <a:pt x="0" y="1936"/>
                  </a:lnTo>
                  <a:lnTo>
                    <a:pt x="0" y="1920"/>
                  </a:lnTo>
                  <a:lnTo>
                    <a:pt x="153346" y="0"/>
                  </a:lnTo>
                  <a:close/>
                  <a:moveTo>
                    <a:pt x="153410" y="0"/>
                  </a:moveTo>
                  <a:lnTo>
                    <a:pt x="153396" y="0"/>
                  </a:lnTo>
                  <a:lnTo>
                    <a:pt x="0" y="1873"/>
                  </a:lnTo>
                  <a:lnTo>
                    <a:pt x="0" y="1858"/>
                  </a:lnTo>
                  <a:lnTo>
                    <a:pt x="153410" y="0"/>
                  </a:lnTo>
                  <a:close/>
                  <a:moveTo>
                    <a:pt x="153474" y="0"/>
                  </a:moveTo>
                  <a:lnTo>
                    <a:pt x="153457" y="0"/>
                  </a:lnTo>
                  <a:lnTo>
                    <a:pt x="0" y="1811"/>
                  </a:lnTo>
                  <a:lnTo>
                    <a:pt x="0" y="1794"/>
                  </a:lnTo>
                  <a:lnTo>
                    <a:pt x="15347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491740" y="2164080"/>
            <a:ext cx="6531610" cy="2710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Analysis Plan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Method: A chi-square test for independence, comparing the distribution of burnout feelings across phone use frequency groups.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sz="2000">
                <a:latin typeface="Times New Roman Regular" panose="02020603050405020304" charset="0"/>
                <a:cs typeface="Times New Roman Regular" panose="02020603050405020304" charset="0"/>
              </a:rPr>
              <a:t>Assumptions: Variables are categorical, making chi-square a suitable test. A large enough sample size ensures sufficient cell counts.</a:t>
            </a:r>
            <a:endParaRPr lang="en-US" altLang="zh-CN" sz="20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2700000">
            <a:off x="536254" y="484273"/>
            <a:ext cx="422461" cy="422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89752" y="432143"/>
            <a:ext cx="1704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What I </a:t>
            </a:r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did</a:t>
            </a:r>
            <a:endParaRPr lang="en-US" altLang="zh-CN" sz="2800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grpSp>
        <p:nvGrpSpPr>
          <p:cNvPr id="19" name="Docer Falling Dust PPT demo 2"/>
          <p:cNvGrpSpPr/>
          <p:nvPr/>
        </p:nvGrpSpPr>
        <p:grpSpPr>
          <a:xfrm>
            <a:off x="9357663" y="4679755"/>
            <a:ext cx="573441" cy="489740"/>
            <a:chOff x="9927995" y="3251980"/>
            <a:chExt cx="395685" cy="337930"/>
          </a:xfrm>
        </p:grpSpPr>
        <p:sp>
          <p:nvSpPr>
            <p:cNvPr id="20" name="Docer Falling Dust PPT demo"/>
            <p:cNvSpPr>
              <a:spLocks noEditPoints="1"/>
            </p:cNvSpPr>
            <p:nvPr/>
          </p:nvSpPr>
          <p:spPr bwMode="auto">
            <a:xfrm>
              <a:off x="9927995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Docer Falling Dust PPT demo"/>
            <p:cNvSpPr/>
            <p:nvPr/>
          </p:nvSpPr>
          <p:spPr bwMode="auto">
            <a:xfrm>
              <a:off x="9927995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Docer Falling Dust PPT demo"/>
            <p:cNvSpPr/>
            <p:nvPr/>
          </p:nvSpPr>
          <p:spPr bwMode="auto">
            <a:xfrm>
              <a:off x="9971004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Docer Falling Dust PPT demo"/>
            <p:cNvSpPr/>
            <p:nvPr/>
          </p:nvSpPr>
          <p:spPr bwMode="auto">
            <a:xfrm>
              <a:off x="10015242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Docer Falling Dust PPT demo"/>
            <p:cNvSpPr/>
            <p:nvPr/>
          </p:nvSpPr>
          <p:spPr bwMode="auto">
            <a:xfrm>
              <a:off x="10055794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Docer Falling Dust PPT demo"/>
            <p:cNvSpPr/>
            <p:nvPr/>
          </p:nvSpPr>
          <p:spPr bwMode="auto">
            <a:xfrm>
              <a:off x="10021386" y="3400669"/>
              <a:ext cx="206444" cy="131485"/>
            </a:xfrm>
            <a:custGeom>
              <a:avLst/>
              <a:gdLst>
                <a:gd name="T0" fmla="*/ 5 w 71"/>
                <a:gd name="T1" fmla="*/ 45 h 45"/>
                <a:gd name="T2" fmla="*/ 2 w 71"/>
                <a:gd name="T3" fmla="*/ 44 h 45"/>
                <a:gd name="T4" fmla="*/ 2 w 71"/>
                <a:gd name="T5" fmla="*/ 38 h 45"/>
                <a:gd name="T6" fmla="*/ 25 w 71"/>
                <a:gd name="T7" fmla="*/ 16 h 45"/>
                <a:gd name="T8" fmla="*/ 30 w 71"/>
                <a:gd name="T9" fmla="*/ 16 h 45"/>
                <a:gd name="T10" fmla="*/ 40 w 71"/>
                <a:gd name="T11" fmla="*/ 25 h 45"/>
                <a:gd name="T12" fmla="*/ 64 w 71"/>
                <a:gd name="T13" fmla="*/ 1 h 45"/>
                <a:gd name="T14" fmla="*/ 69 w 71"/>
                <a:gd name="T15" fmla="*/ 1 h 45"/>
                <a:gd name="T16" fmla="*/ 69 w 71"/>
                <a:gd name="T17" fmla="*/ 7 h 45"/>
                <a:gd name="T18" fmla="*/ 42 w 71"/>
                <a:gd name="T19" fmla="*/ 34 h 45"/>
                <a:gd name="T20" fmla="*/ 37 w 71"/>
                <a:gd name="T21" fmla="*/ 34 h 45"/>
                <a:gd name="T22" fmla="*/ 27 w 71"/>
                <a:gd name="T23" fmla="*/ 24 h 45"/>
                <a:gd name="T24" fmla="*/ 8 w 71"/>
                <a:gd name="T25" fmla="*/ 44 h 45"/>
                <a:gd name="T26" fmla="*/ 5 w 71"/>
                <a:gd name="T2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45">
                  <a:moveTo>
                    <a:pt x="5" y="45"/>
                  </a:moveTo>
                  <a:cubicBezTo>
                    <a:pt x="4" y="45"/>
                    <a:pt x="3" y="45"/>
                    <a:pt x="2" y="44"/>
                  </a:cubicBezTo>
                  <a:cubicBezTo>
                    <a:pt x="0" y="42"/>
                    <a:pt x="0" y="40"/>
                    <a:pt x="2" y="3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4"/>
                    <a:pt x="29" y="14"/>
                    <a:pt x="30" y="16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5" y="0"/>
                    <a:pt x="68" y="0"/>
                    <a:pt x="69" y="1"/>
                  </a:cubicBezTo>
                  <a:cubicBezTo>
                    <a:pt x="71" y="3"/>
                    <a:pt x="71" y="5"/>
                    <a:pt x="69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1" y="35"/>
                    <a:pt x="38" y="35"/>
                    <a:pt x="37" y="3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5"/>
                    <a:pt x="6" y="45"/>
                    <a:pt x="5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Docer Falling Dust PPT demo"/>
            <p:cNvSpPr/>
            <p:nvPr/>
          </p:nvSpPr>
          <p:spPr bwMode="auto">
            <a:xfrm>
              <a:off x="10151643" y="3400669"/>
              <a:ext cx="72501" cy="72501"/>
            </a:xfrm>
            <a:custGeom>
              <a:avLst/>
              <a:gdLst>
                <a:gd name="T0" fmla="*/ 21 w 25"/>
                <a:gd name="T1" fmla="*/ 25 h 25"/>
                <a:gd name="T2" fmla="*/ 17 w 25"/>
                <a:gd name="T3" fmla="*/ 21 h 25"/>
                <a:gd name="T4" fmla="*/ 17 w 25"/>
                <a:gd name="T5" fmla="*/ 8 h 25"/>
                <a:gd name="T6" fmla="*/ 4 w 25"/>
                <a:gd name="T7" fmla="*/ 8 h 25"/>
                <a:gd name="T8" fmla="*/ 0 w 25"/>
                <a:gd name="T9" fmla="*/ 4 h 25"/>
                <a:gd name="T10" fmla="*/ 4 w 25"/>
                <a:gd name="T11" fmla="*/ 0 h 25"/>
                <a:gd name="T12" fmla="*/ 21 w 25"/>
                <a:gd name="T13" fmla="*/ 0 h 25"/>
                <a:gd name="T14" fmla="*/ 25 w 25"/>
                <a:gd name="T15" fmla="*/ 4 h 25"/>
                <a:gd name="T16" fmla="*/ 25 w 25"/>
                <a:gd name="T17" fmla="*/ 21 h 25"/>
                <a:gd name="T18" fmla="*/ 21 w 25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21" y="25"/>
                  </a:moveTo>
                  <a:cubicBezTo>
                    <a:pt x="19" y="25"/>
                    <a:pt x="17" y="23"/>
                    <a:pt x="17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5" y="2"/>
                    <a:pt x="25" y="4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4" y="25"/>
                    <a:pt x="21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Docer Falling Dust PPT demo 1"/>
          <p:cNvGrpSpPr/>
          <p:nvPr/>
        </p:nvGrpSpPr>
        <p:grpSpPr>
          <a:xfrm>
            <a:off x="2479482" y="4664613"/>
            <a:ext cx="573441" cy="489740"/>
            <a:chOff x="8764288" y="3251980"/>
            <a:chExt cx="395685" cy="337930"/>
          </a:xfrm>
        </p:grpSpPr>
        <p:sp>
          <p:nvSpPr>
            <p:cNvPr id="28" name="Docer Falling Dust PPT demo"/>
            <p:cNvSpPr>
              <a:spLocks noEditPoints="1"/>
            </p:cNvSpPr>
            <p:nvPr/>
          </p:nvSpPr>
          <p:spPr bwMode="auto">
            <a:xfrm>
              <a:off x="8764288" y="3251980"/>
              <a:ext cx="395685" cy="337930"/>
            </a:xfrm>
            <a:custGeom>
              <a:avLst/>
              <a:gdLst>
                <a:gd name="T0" fmla="*/ 124 w 136"/>
                <a:gd name="T1" fmla="*/ 116 h 116"/>
                <a:gd name="T2" fmla="*/ 12 w 136"/>
                <a:gd name="T3" fmla="*/ 116 h 116"/>
                <a:gd name="T4" fmla="*/ 0 w 136"/>
                <a:gd name="T5" fmla="*/ 104 h 116"/>
                <a:gd name="T6" fmla="*/ 0 w 136"/>
                <a:gd name="T7" fmla="*/ 12 h 116"/>
                <a:gd name="T8" fmla="*/ 12 w 136"/>
                <a:gd name="T9" fmla="*/ 0 h 116"/>
                <a:gd name="T10" fmla="*/ 124 w 136"/>
                <a:gd name="T11" fmla="*/ 0 h 116"/>
                <a:gd name="T12" fmla="*/ 136 w 136"/>
                <a:gd name="T13" fmla="*/ 12 h 116"/>
                <a:gd name="T14" fmla="*/ 136 w 136"/>
                <a:gd name="T15" fmla="*/ 104 h 116"/>
                <a:gd name="T16" fmla="*/ 124 w 136"/>
                <a:gd name="T17" fmla="*/ 116 h 116"/>
                <a:gd name="T18" fmla="*/ 12 w 136"/>
                <a:gd name="T19" fmla="*/ 8 h 116"/>
                <a:gd name="T20" fmla="*/ 8 w 136"/>
                <a:gd name="T21" fmla="*/ 12 h 116"/>
                <a:gd name="T22" fmla="*/ 8 w 136"/>
                <a:gd name="T23" fmla="*/ 104 h 116"/>
                <a:gd name="T24" fmla="*/ 12 w 136"/>
                <a:gd name="T25" fmla="*/ 108 h 116"/>
                <a:gd name="T26" fmla="*/ 124 w 136"/>
                <a:gd name="T27" fmla="*/ 108 h 116"/>
                <a:gd name="T28" fmla="*/ 128 w 136"/>
                <a:gd name="T29" fmla="*/ 104 h 116"/>
                <a:gd name="T30" fmla="*/ 128 w 136"/>
                <a:gd name="T31" fmla="*/ 12 h 116"/>
                <a:gd name="T32" fmla="*/ 124 w 136"/>
                <a:gd name="T33" fmla="*/ 8 h 116"/>
                <a:gd name="T34" fmla="*/ 12 w 136"/>
                <a:gd name="T35" fmla="*/ 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6">
                  <a:moveTo>
                    <a:pt x="124" y="116"/>
                  </a:moveTo>
                  <a:cubicBezTo>
                    <a:pt x="12" y="116"/>
                    <a:pt x="12" y="116"/>
                    <a:pt x="12" y="116"/>
                  </a:cubicBezTo>
                  <a:cubicBezTo>
                    <a:pt x="5" y="116"/>
                    <a:pt x="0" y="111"/>
                    <a:pt x="0" y="1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0" y="0"/>
                    <a:pt x="136" y="6"/>
                    <a:pt x="136" y="12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11"/>
                    <a:pt x="130" y="116"/>
                    <a:pt x="124" y="116"/>
                  </a:cubicBezTo>
                  <a:close/>
                  <a:moveTo>
                    <a:pt x="12" y="8"/>
                  </a:moveTo>
                  <a:cubicBezTo>
                    <a:pt x="9" y="8"/>
                    <a:pt x="8" y="10"/>
                    <a:pt x="8" y="1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9" y="108"/>
                    <a:pt x="12" y="108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6" y="108"/>
                    <a:pt x="128" y="106"/>
                    <a:pt x="128" y="104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10"/>
                    <a:pt x="126" y="8"/>
                    <a:pt x="124" y="8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Docer Falling Dust PPT demo"/>
            <p:cNvSpPr/>
            <p:nvPr/>
          </p:nvSpPr>
          <p:spPr bwMode="auto">
            <a:xfrm>
              <a:off x="8764288" y="3342913"/>
              <a:ext cx="395685" cy="23348"/>
            </a:xfrm>
            <a:custGeom>
              <a:avLst/>
              <a:gdLst>
                <a:gd name="T0" fmla="*/ 132 w 136"/>
                <a:gd name="T1" fmla="*/ 8 h 8"/>
                <a:gd name="T2" fmla="*/ 4 w 136"/>
                <a:gd name="T3" fmla="*/ 8 h 8"/>
                <a:gd name="T4" fmla="*/ 0 w 136"/>
                <a:gd name="T5" fmla="*/ 4 h 8"/>
                <a:gd name="T6" fmla="*/ 4 w 136"/>
                <a:gd name="T7" fmla="*/ 0 h 8"/>
                <a:gd name="T8" fmla="*/ 132 w 136"/>
                <a:gd name="T9" fmla="*/ 0 h 8"/>
                <a:gd name="T10" fmla="*/ 136 w 136"/>
                <a:gd name="T11" fmla="*/ 4 h 8"/>
                <a:gd name="T12" fmla="*/ 132 w 1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8">
                  <a:moveTo>
                    <a:pt x="1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7"/>
                    <a:pt x="134" y="8"/>
                    <a:pt x="13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Docer Falling Dust PPT demo"/>
            <p:cNvSpPr/>
            <p:nvPr/>
          </p:nvSpPr>
          <p:spPr bwMode="auto">
            <a:xfrm>
              <a:off x="8808526" y="3298675"/>
              <a:ext cx="25806" cy="23348"/>
            </a:xfrm>
            <a:custGeom>
              <a:avLst/>
              <a:gdLst>
                <a:gd name="T0" fmla="*/ 5 w 9"/>
                <a:gd name="T1" fmla="*/ 8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Docer Falling Dust PPT demo"/>
            <p:cNvSpPr/>
            <p:nvPr/>
          </p:nvSpPr>
          <p:spPr bwMode="auto">
            <a:xfrm>
              <a:off x="8851535" y="3298675"/>
              <a:ext cx="23348" cy="23348"/>
            </a:xfrm>
            <a:custGeom>
              <a:avLst/>
              <a:gdLst>
                <a:gd name="T0" fmla="*/ 4 w 8"/>
                <a:gd name="T1" fmla="*/ 8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4 w 8"/>
                <a:gd name="T9" fmla="*/ 0 h 8"/>
                <a:gd name="T10" fmla="*/ 8 w 8"/>
                <a:gd name="T11" fmla="*/ 4 h 8"/>
                <a:gd name="T12" fmla="*/ 4 w 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6"/>
                    <a:pt x="7" y="8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Docer Falling Dust PPT demo"/>
            <p:cNvSpPr/>
            <p:nvPr/>
          </p:nvSpPr>
          <p:spPr bwMode="auto">
            <a:xfrm>
              <a:off x="8892087" y="3298675"/>
              <a:ext cx="27034" cy="23348"/>
            </a:xfrm>
            <a:custGeom>
              <a:avLst/>
              <a:gdLst>
                <a:gd name="T0" fmla="*/ 5 w 9"/>
                <a:gd name="T1" fmla="*/ 8 h 8"/>
                <a:gd name="T2" fmla="*/ 5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5 w 9"/>
                <a:gd name="T9" fmla="*/ 0 h 8"/>
                <a:gd name="T10" fmla="*/ 9 w 9"/>
                <a:gd name="T11" fmla="*/ 4 h 8"/>
                <a:gd name="T12" fmla="*/ 5 w 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Docer Falling Dust PPT demo"/>
            <p:cNvSpPr>
              <a:spLocks noEditPoints="1"/>
            </p:cNvSpPr>
            <p:nvPr/>
          </p:nvSpPr>
          <p:spPr bwMode="auto">
            <a:xfrm>
              <a:off x="8895773" y="3400669"/>
              <a:ext cx="113053" cy="113053"/>
            </a:xfrm>
            <a:custGeom>
              <a:avLst/>
              <a:gdLst>
                <a:gd name="T0" fmla="*/ 19 w 39"/>
                <a:gd name="T1" fmla="*/ 39 h 39"/>
                <a:gd name="T2" fmla="*/ 0 w 39"/>
                <a:gd name="T3" fmla="*/ 19 h 39"/>
                <a:gd name="T4" fmla="*/ 19 w 39"/>
                <a:gd name="T5" fmla="*/ 0 h 39"/>
                <a:gd name="T6" fmla="*/ 39 w 39"/>
                <a:gd name="T7" fmla="*/ 19 h 39"/>
                <a:gd name="T8" fmla="*/ 19 w 39"/>
                <a:gd name="T9" fmla="*/ 39 h 39"/>
                <a:gd name="T10" fmla="*/ 19 w 39"/>
                <a:gd name="T11" fmla="*/ 8 h 39"/>
                <a:gd name="T12" fmla="*/ 8 w 39"/>
                <a:gd name="T13" fmla="*/ 19 h 39"/>
                <a:gd name="T14" fmla="*/ 19 w 39"/>
                <a:gd name="T15" fmla="*/ 31 h 39"/>
                <a:gd name="T16" fmla="*/ 31 w 39"/>
                <a:gd name="T17" fmla="*/ 19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9" y="8"/>
                    <a:pt x="39" y="19"/>
                  </a:cubicBezTo>
                  <a:cubicBezTo>
                    <a:pt x="39" y="30"/>
                    <a:pt x="30" y="39"/>
                    <a:pt x="19" y="39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6"/>
                    <a:pt x="13" y="31"/>
                    <a:pt x="19" y="31"/>
                  </a:cubicBezTo>
                  <a:cubicBezTo>
                    <a:pt x="26" y="31"/>
                    <a:pt x="31" y="26"/>
                    <a:pt x="31" y="19"/>
                  </a:cubicBezTo>
                  <a:cubicBezTo>
                    <a:pt x="31" y="13"/>
                    <a:pt x="26" y="8"/>
                    <a:pt x="19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Docer Falling Dust PPT demo"/>
            <p:cNvSpPr/>
            <p:nvPr/>
          </p:nvSpPr>
          <p:spPr bwMode="auto">
            <a:xfrm>
              <a:off x="8970732" y="3476856"/>
              <a:ext cx="58984" cy="55298"/>
            </a:xfrm>
            <a:custGeom>
              <a:avLst/>
              <a:gdLst>
                <a:gd name="T0" fmla="*/ 15 w 20"/>
                <a:gd name="T1" fmla="*/ 19 h 19"/>
                <a:gd name="T2" fmla="*/ 13 w 20"/>
                <a:gd name="T3" fmla="*/ 18 h 19"/>
                <a:gd name="T4" fmla="*/ 2 w 20"/>
                <a:gd name="T5" fmla="*/ 7 h 19"/>
                <a:gd name="T6" fmla="*/ 2 w 20"/>
                <a:gd name="T7" fmla="*/ 2 h 19"/>
                <a:gd name="T8" fmla="*/ 7 w 20"/>
                <a:gd name="T9" fmla="*/ 2 h 19"/>
                <a:gd name="T10" fmla="*/ 18 w 20"/>
                <a:gd name="T11" fmla="*/ 12 h 19"/>
                <a:gd name="T12" fmla="*/ 18 w 20"/>
                <a:gd name="T13" fmla="*/ 18 h 19"/>
                <a:gd name="T14" fmla="*/ 15 w 20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9">
                  <a:moveTo>
                    <a:pt x="15" y="19"/>
                  </a:moveTo>
                  <a:cubicBezTo>
                    <a:pt x="14" y="19"/>
                    <a:pt x="13" y="19"/>
                    <a:pt x="13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4"/>
                    <a:pt x="20" y="16"/>
                    <a:pt x="18" y="18"/>
                  </a:cubicBezTo>
                  <a:cubicBezTo>
                    <a:pt x="17" y="19"/>
                    <a:pt x="16" y="19"/>
                    <a:pt x="15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008880" y="880110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zh-CN" sz="1600">
                <a:latin typeface="Times New Roman Regular" panose="02020603050405020304"/>
                <a:ea typeface="宋体"/>
              </a:rPr>
              <a:t>Null Hypothesis(H0): Phone use frequency and feelings of being trapped are independent (no relationship).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defTabSz="266700"/>
            <a:endParaRPr lang="en-US" altLang="zh-CN" sz="1600">
              <a:latin typeface="Times New Roman Regular" panose="02020603050405020304"/>
              <a:ea typeface="宋体"/>
            </a:endParaRPr>
          </a:p>
          <a:p>
            <a:pPr defTabSz="266700"/>
            <a:r>
              <a:rPr lang="en-US" altLang="zh-CN" sz="1600">
                <a:latin typeface="Times New Roman Regular" panose="02020603050405020304"/>
                <a:ea typeface="宋体"/>
              </a:rPr>
              <a:t>Alternative Hypothesis (HA): Phone use frequency and feelings of being trapped are not independent (there is a relationship).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defTabSz="266700"/>
            <a:endParaRPr lang="en-US" altLang="zh-CN" sz="1600">
              <a:latin typeface="Times New Roman Regular" panose="02020603050405020304"/>
              <a:ea typeface="宋体"/>
            </a:endParaRPr>
          </a:p>
          <a:p>
            <a:pPr defTabSz="266700"/>
            <a:r>
              <a:rPr lang="en-US" altLang="zh-CN" sz="1600">
                <a:latin typeface="Times New Roman Regular" panose="02020603050405020304"/>
                <a:ea typeface="宋体"/>
              </a:rPr>
              <a:t>Formula：</a:t>
            </a:r>
            <a:endParaRPr lang="en-US" altLang="zh-CN" sz="1600">
              <a:latin typeface="Times New Roman Regular" panose="02020603050405020304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8880" y="2927985"/>
            <a:ext cx="5956300" cy="665480"/>
          </a:xfrm>
          <a:prstGeom prst="rect">
            <a:avLst/>
          </a:prstGeom>
        </p:spPr>
        <p:txBody>
          <a:bodyPr>
            <a:noAutofit/>
          </a:bodyPr>
          <a:p>
            <a:endParaRPr lang="en-US" altLang="zh-CN" sz="2400"/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 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Oi is the observed frequency 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Ei is the expected frequency. It's calculated  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X^2Value and p-value to determine whether to reject the null hypothesis.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 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 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If the p-value is less than 0.05, reject the null hypothesis (H0) and conclude that there is a significant association between phone use and feelings of being trapped.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If the p-value is greater than 0.05, fail to reject the null hypothesis (H0) and conclude that there is no sufficient evidence to suggest a relationship.</a:t>
            </a:r>
            <a:endParaRPr lang="en-US" altLang="zh-CN" sz="1600">
              <a:latin typeface="Times New Roman Regular" panose="02020603050405020304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 Regular" panose="02020603050405020304"/>
                <a:ea typeface="宋体"/>
              </a:rPr>
              <a:t> </a:t>
            </a:r>
            <a:endParaRPr lang="en-US" altLang="zh-CN" sz="1600">
              <a:latin typeface="Times New Roman Regular" panose="02020603050405020304"/>
              <a:ea typeface="宋体"/>
            </a:endParaRPr>
          </a:p>
        </p:txBody>
      </p:sp>
      <p:pic>
        <p:nvPicPr>
          <p:cNvPr id="9" name="图片 2" descr="58747D8A-99F6-4EBE-A35C-E0CD508E7722_4_50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563" y="2929255"/>
            <a:ext cx="2047875" cy="539750"/>
          </a:xfrm>
          <a:prstGeom prst="rect">
            <a:avLst/>
          </a:prstGeom>
        </p:spPr>
      </p:pic>
      <p:sp>
        <p:nvSpPr>
          <p:cNvPr id="51" name="六边形 50"/>
          <p:cNvSpPr/>
          <p:nvPr/>
        </p:nvSpPr>
        <p:spPr>
          <a:xfrm>
            <a:off x="1046480" y="2157095"/>
            <a:ext cx="3415030" cy="280098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1935" y="2741295"/>
            <a:ext cx="2673350" cy="1616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>
                <a:solidFill>
                  <a:srgbClr val="FFC000"/>
                </a:solidFill>
              </a:rPr>
              <a:t>I explain the Chi-square test in more detail, including pointing out the advantages of the Chi-square test and identifying null and alternative hypotheses</a:t>
            </a:r>
            <a:endParaRPr lang="en-US" altLang="zh-CN" sz="16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 rot="2700000">
            <a:off x="536254" y="484273"/>
            <a:ext cx="422461" cy="422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89752" y="432143"/>
            <a:ext cx="6181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Why I did not change the analysis </a:t>
            </a:r>
            <a:r>
              <a:rPr lang="en-US" altLang="zh-CN" sz="2800" dirty="0">
                <a:latin typeface="Times New Roman Regular" panose="02020603050405020304" charset="0"/>
                <a:cs typeface="Times New Roman Regular" panose="02020603050405020304" charset="0"/>
                <a:sym typeface="+mn-lt"/>
              </a:rPr>
              <a:t>method</a:t>
            </a:r>
            <a:endParaRPr lang="en-US" altLang="zh-CN" sz="2800" dirty="0">
              <a:latin typeface="Times New Roman Regular" panose="02020603050405020304" charset="0"/>
              <a:cs typeface="Times New Roman Regular" panose="02020603050405020304" charset="0"/>
              <a:sym typeface="+mn-lt"/>
            </a:endParaRPr>
          </a:p>
        </p:txBody>
      </p:sp>
      <p:sp>
        <p:nvSpPr>
          <p:cNvPr id="79" name="平行四边形 78"/>
          <p:cNvSpPr/>
          <p:nvPr/>
        </p:nvSpPr>
        <p:spPr>
          <a:xfrm flipH="1">
            <a:off x="3973195" y="2156460"/>
            <a:ext cx="6624320" cy="1272540"/>
          </a:xfrm>
          <a:prstGeom prst="parallelogram">
            <a:avLst>
              <a:gd name="adj" fmla="val 432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Feeling trapped: A categorical variable measuring frequency (e.g., "Never" to "Always"). </a:t>
            </a:r>
            <a:endParaRPr lang="en-US" altLang="zh-CN"/>
          </a:p>
        </p:txBody>
      </p:sp>
      <p:sp>
        <p:nvSpPr>
          <p:cNvPr id="80" name="平行四边形 79"/>
          <p:cNvSpPr/>
          <p:nvPr/>
        </p:nvSpPr>
        <p:spPr>
          <a:xfrm>
            <a:off x="4057650" y="3671570"/>
            <a:ext cx="6624320" cy="1181735"/>
          </a:xfrm>
          <a:prstGeom prst="parallelogram">
            <a:avLst>
              <a:gd name="adj" fmla="val 4329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Phone use frequency: A categorical variable (e.g., "Not in the past three months" to "Daily or almost daily").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748155" y="1515110"/>
            <a:ext cx="680466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0">
                <a:solidFill>
                  <a:schemeClr val="accent5"/>
                </a:solidFill>
                <a:latin typeface="Times New Roman" panose="02020603050405020304"/>
                <a:ea typeface="宋体"/>
              </a:rPr>
              <a:t>The chi-square test is designed for categorical variables.</a:t>
            </a:r>
            <a:r>
              <a:rPr lang="en-US" altLang="zh-CN" sz="2000" b="0">
                <a:latin typeface="Times New Roman" panose="02020603050405020304"/>
                <a:ea typeface="宋体"/>
              </a:rPr>
              <a:t> </a:t>
            </a:r>
            <a:endParaRPr lang="en-US" altLang="zh-CN" sz="2000" b="0">
              <a:latin typeface="Times New Roman" panose="02020603050405020304"/>
              <a:ea typeface="宋体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046480" y="2157095"/>
            <a:ext cx="3415030" cy="280098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just" defTabSz="266700">
              <a:spcBef>
                <a:spcPts val="500"/>
              </a:spcBef>
              <a:spcAft>
                <a:spcPts val="500"/>
              </a:spcAft>
            </a:pPr>
            <a:r>
              <a:rPr lang="en-US" altLang="zh-CN" sz="4000">
                <a:latin typeface="Times New Roman" panose="02020603050405020304"/>
                <a:ea typeface="宋体"/>
                <a:sym typeface="+mn-ea"/>
              </a:rPr>
              <a:t>Variables：</a:t>
            </a:r>
            <a:endParaRPr lang="en-US" altLang="zh-CN" sz="4000" b="1" dirty="0">
              <a:solidFill>
                <a:schemeClr val="bg1"/>
              </a:solidFill>
              <a:latin typeface="Times New Roman" panose="02020603050405020304"/>
              <a:ea typeface="宋体"/>
              <a:cs typeface="Times New Roman Bold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8155" y="518001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0">
                <a:latin typeface="Times New Roman" panose="02020603050405020304"/>
                <a:ea typeface="宋体"/>
              </a:rPr>
              <a:t>Since both variables are categorical, the chi-square test is a valid choice.</a:t>
            </a:r>
            <a:endParaRPr lang="en-US" altLang="zh-CN" sz="1600" b="0">
              <a:latin typeface="Times New Roman" panose="02020603050405020304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jb3VudCI6NCwiaGRpZCI6ImE0MzUxYWE4NmYyMmEyYzQxYzhlMzBiYzI2OTgyNjg1IiwidXNlckNvdW50Ijo0fQ=="/>
</p:tagLst>
</file>

<file path=ppt/theme/theme1.xml><?xml version="1.0" encoding="utf-8"?>
<a:theme xmlns:a="http://schemas.openxmlformats.org/drawingml/2006/main" name="Office 主题">
  <a:themeElements>
    <a:clrScheme name="自定义 2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849F"/>
      </a:accent1>
      <a:accent2>
        <a:srgbClr val="D8BA96"/>
      </a:accent2>
      <a:accent3>
        <a:srgbClr val="6A849F"/>
      </a:accent3>
      <a:accent4>
        <a:srgbClr val="D8BA96"/>
      </a:accent4>
      <a:accent5>
        <a:srgbClr val="6A849F"/>
      </a:accent5>
      <a:accent6>
        <a:srgbClr val="D8BA96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文字</Application>
  <PresentationFormat>宽屏</PresentationFormat>
  <Paragraphs>42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0" baseType="lpstr">
      <vt:lpstr>Arial</vt:lpstr>
      <vt:lpstr>宋体</vt:lpstr>
      <vt:lpstr>Wingdings</vt:lpstr>
      <vt:lpstr>Times New Roman Regular</vt:lpstr>
      <vt:lpstr>Impact</vt:lpstr>
      <vt:lpstr>思源宋体 Heavy</vt:lpstr>
      <vt:lpstr>汉仪书宋二KW</vt:lpstr>
      <vt:lpstr>Aptos</vt:lpstr>
      <vt:lpstr>Thonburi</vt:lpstr>
      <vt:lpstr>Times New Roman Bold</vt:lpstr>
      <vt:lpstr>微软雅黑</vt:lpstr>
      <vt:lpstr>汉仪旗黑</vt:lpstr>
      <vt:lpstr>微软雅黑</vt:lpstr>
      <vt:lpstr>宋体</vt:lpstr>
      <vt:lpstr>Arial Unicode MS</vt:lpstr>
      <vt:lpstr>Calibri</vt:lpstr>
      <vt:lpstr>Helvetica Neue</vt:lpstr>
      <vt:lpstr>Aptos</vt:lpstr>
      <vt:lpstr>思源宋体 Heavy</vt:lpstr>
      <vt:lpstr>苹方-简</vt:lpstr>
      <vt:lpstr>Menlo</vt:lpstr>
      <vt:lpstr>New Peninim MT Regular</vt:lpstr>
      <vt:lpstr>Times New Roman Regular</vt:lpstr>
      <vt:lpstr>宋体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:戈多</cp:lastModifiedBy>
  <cp:revision>23</cp:revision>
  <dcterms:created xsi:type="dcterms:W3CDTF">2024-11-29T00:57:18Z</dcterms:created>
  <dcterms:modified xsi:type="dcterms:W3CDTF">2024-11-29T00:57:18Z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55996C4A941472076EBE3B67CEE0A63A_41</vt:lpwstr>
  </property>
  <property fmtid="{D5CDD505-2E9C-101B-9397-08002B2CF9AE}" pid="3" name="KSOProductBuildVer">
    <vt:lpwstr>2052-6.13.2.8918</vt:lpwstr>
  </property>
  <property fmtid="{D5CDD505-2E9C-101B-9397-08002B2CF9AE}" pid="4" name="KSOTemplateUUID">
    <vt:lpwstr>v1.0_mb_Ai6vQJ04yVf98/OprgGs8g==</vt:lpwstr>
  </property>
</Properties>
</file>