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0" r:id="rId3"/>
    <p:sldId id="282" r:id="rId4"/>
    <p:sldId id="308" r:id="rId5"/>
    <p:sldId id="307" r:id="rId6"/>
    <p:sldId id="305" r:id="rId7"/>
    <p:sldId id="309" r:id="rId8"/>
    <p:sldId id="300" r:id="rId9"/>
    <p:sldId id="295" r:id="rId10"/>
    <p:sldId id="296" r:id="rId11"/>
    <p:sldId id="299" r:id="rId12"/>
    <p:sldId id="298" r:id="rId13"/>
    <p:sldId id="297" r:id="rId14"/>
    <p:sldId id="303" r:id="rId15"/>
    <p:sldId id="293" r:id="rId16"/>
    <p:sldId id="286" r:id="rId17"/>
    <p:sldId id="302" r:id="rId18"/>
    <p:sldId id="304" r:id="rId19"/>
    <p:sldId id="289" r:id="rId20"/>
    <p:sldId id="290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840" y="-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12971-C3BB-4445-A2A0-EEBF49350DE1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E9FAF0-5B2E-B340-B89A-8BC24C9EEA94}">
      <dgm:prSet phldrT="[文本]"/>
      <dgm:spPr/>
      <dgm:t>
        <a:bodyPr/>
        <a:lstStyle/>
        <a:p>
          <a:r>
            <a:rPr lang="en-US" altLang="zh-CN" dirty="0" smtClean="0"/>
            <a:t>App</a:t>
          </a:r>
          <a:endParaRPr lang="zh-CN" altLang="en-US" dirty="0"/>
        </a:p>
      </dgm:t>
    </dgm:pt>
    <dgm:pt modelId="{14084516-CE65-C14D-BCBF-66F7D1E260EC}" type="parTrans" cxnId="{D5725ABF-1090-9244-8DEC-F8F7EAF96BA2}">
      <dgm:prSet/>
      <dgm:spPr/>
      <dgm:t>
        <a:bodyPr/>
        <a:lstStyle/>
        <a:p>
          <a:endParaRPr lang="zh-CN" altLang="en-US"/>
        </a:p>
      </dgm:t>
    </dgm:pt>
    <dgm:pt modelId="{FE8A79B5-12FE-9141-A24A-422E2D1C6FAB}" type="sibTrans" cxnId="{D5725ABF-1090-9244-8DEC-F8F7EAF96BA2}">
      <dgm:prSet/>
      <dgm:spPr/>
      <dgm:t>
        <a:bodyPr/>
        <a:lstStyle/>
        <a:p>
          <a:endParaRPr lang="zh-CN" altLang="en-US"/>
        </a:p>
      </dgm:t>
    </dgm:pt>
    <dgm:pt modelId="{550D3869-B599-5D4B-AAEE-D1D22EF10D79}">
      <dgm:prSet phldrT="[文本]"/>
      <dgm:spPr/>
      <dgm:t>
        <a:bodyPr/>
        <a:lstStyle/>
        <a:p>
          <a:r>
            <a:rPr lang="en-US" altLang="zh-CN" dirty="0" smtClean="0"/>
            <a:t>Use UUID or name to search for the device</a:t>
          </a:r>
          <a:endParaRPr lang="zh-CN" altLang="en-US" dirty="0"/>
        </a:p>
      </dgm:t>
    </dgm:pt>
    <dgm:pt modelId="{88E6580B-7982-864E-85C8-95EAAA9AD036}" type="parTrans" cxnId="{8BE73B32-AFA5-D649-916B-DAAE5F651428}">
      <dgm:prSet/>
      <dgm:spPr/>
      <dgm:t>
        <a:bodyPr/>
        <a:lstStyle/>
        <a:p>
          <a:endParaRPr lang="zh-CN" altLang="en-US"/>
        </a:p>
      </dgm:t>
    </dgm:pt>
    <dgm:pt modelId="{469AF966-CFC3-604A-B628-E12A2034768A}" type="sibTrans" cxnId="{8BE73B32-AFA5-D649-916B-DAAE5F651428}">
      <dgm:prSet/>
      <dgm:spPr/>
      <dgm:t>
        <a:bodyPr/>
        <a:lstStyle/>
        <a:p>
          <a:endParaRPr lang="zh-CN" altLang="en-US"/>
        </a:p>
      </dgm:t>
    </dgm:pt>
    <dgm:pt modelId="{71F0DB8A-D4A2-D24C-A325-5AE78FAAF33A}">
      <dgm:prSet phldrT="[文本]"/>
      <dgm:spPr/>
      <dgm:t>
        <a:bodyPr/>
        <a:lstStyle/>
        <a:p>
          <a:r>
            <a:rPr lang="en-US" altLang="zh-CN" dirty="0" err="1" smtClean="0"/>
            <a:t>Bluemix</a:t>
          </a:r>
          <a:endParaRPr lang="zh-CN" altLang="en-US" dirty="0"/>
        </a:p>
      </dgm:t>
    </dgm:pt>
    <dgm:pt modelId="{8010BD18-3100-AC46-AA47-39CB1AA7D54F}" type="parTrans" cxnId="{E824F362-45AE-F54E-9A30-2B3C21C53D21}">
      <dgm:prSet/>
      <dgm:spPr/>
      <dgm:t>
        <a:bodyPr/>
        <a:lstStyle/>
        <a:p>
          <a:endParaRPr lang="zh-CN" altLang="en-US"/>
        </a:p>
      </dgm:t>
    </dgm:pt>
    <dgm:pt modelId="{C190AFF5-3468-1347-91E5-BDB03D073D8C}" type="sibTrans" cxnId="{E824F362-45AE-F54E-9A30-2B3C21C53D21}">
      <dgm:prSet/>
      <dgm:spPr/>
      <dgm:t>
        <a:bodyPr/>
        <a:lstStyle/>
        <a:p>
          <a:endParaRPr lang="zh-CN" altLang="en-US"/>
        </a:p>
      </dgm:t>
    </dgm:pt>
    <dgm:pt modelId="{3A71F78A-FFD3-4842-BF03-D3947EF45157}">
      <dgm:prSet phldrT="[文本]"/>
      <dgm:spPr/>
      <dgm:t>
        <a:bodyPr/>
        <a:lstStyle/>
        <a:p>
          <a:r>
            <a:rPr lang="en-US" altLang="zh-CN" dirty="0" smtClean="0"/>
            <a:t>Search receiver</a:t>
          </a:r>
          <a:r>
            <a:rPr lang="zh-CN" altLang="en-US" dirty="0" smtClean="0"/>
            <a:t> </a:t>
          </a:r>
          <a:r>
            <a:rPr lang="en-US" altLang="zh-CN" dirty="0" smtClean="0"/>
            <a:t>data service to find the device</a:t>
          </a:r>
          <a:endParaRPr lang="zh-CN" altLang="en-US" dirty="0"/>
        </a:p>
      </dgm:t>
    </dgm:pt>
    <dgm:pt modelId="{08FD09A7-4C33-C04A-8532-2E4D1B5F4A9F}" type="parTrans" cxnId="{8B120E21-C07F-D849-BF04-613C91EF4E96}">
      <dgm:prSet/>
      <dgm:spPr/>
      <dgm:t>
        <a:bodyPr/>
        <a:lstStyle/>
        <a:p>
          <a:endParaRPr lang="zh-CN" altLang="en-US"/>
        </a:p>
      </dgm:t>
    </dgm:pt>
    <dgm:pt modelId="{9D10A26C-7E65-9342-B064-BBCB79903720}" type="sibTrans" cxnId="{8B120E21-C07F-D849-BF04-613C91EF4E96}">
      <dgm:prSet/>
      <dgm:spPr/>
      <dgm:t>
        <a:bodyPr/>
        <a:lstStyle/>
        <a:p>
          <a:endParaRPr lang="zh-CN" altLang="en-US"/>
        </a:p>
      </dgm:t>
    </dgm:pt>
    <dgm:pt modelId="{C586A0F5-6FC6-5740-87A1-B9796E3D61F9}">
      <dgm:prSet phldrT="[文本]"/>
      <dgm:spPr/>
      <dgm:t>
        <a:bodyPr/>
        <a:lstStyle/>
        <a:p>
          <a:r>
            <a:rPr lang="en-US" altLang="zh-CN" dirty="0" smtClean="0"/>
            <a:t>Get access to the receiver which receives the device signal</a:t>
          </a:r>
          <a:endParaRPr lang="zh-CN" altLang="en-US" dirty="0"/>
        </a:p>
      </dgm:t>
    </dgm:pt>
    <dgm:pt modelId="{C1A0FA50-BEE5-4342-9D7D-CDCFC2644AE0}" type="parTrans" cxnId="{E9894828-78DB-4746-B0B9-24193FB090DC}">
      <dgm:prSet/>
      <dgm:spPr/>
    </dgm:pt>
    <dgm:pt modelId="{BCB08A47-8BED-B44A-B546-AEF416B03B35}" type="sibTrans" cxnId="{E9894828-78DB-4746-B0B9-24193FB090DC}">
      <dgm:prSet/>
      <dgm:spPr/>
    </dgm:pt>
    <dgm:pt modelId="{1E17BA25-0CED-8E47-9CA2-174F0FA037DC}" type="pres">
      <dgm:prSet presAssocID="{E3512971-C3BB-4445-A2A0-EEBF49350DE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8A3D13-7490-694E-8E31-8389553F8AAA}" type="pres">
      <dgm:prSet presAssocID="{08E9FAF0-5B2E-B340-B89A-8BC24C9EEA94}" presName="composite" presStyleCnt="0"/>
      <dgm:spPr/>
    </dgm:pt>
    <dgm:pt modelId="{46EDCF34-4033-AE48-A050-69377DB79243}" type="pres">
      <dgm:prSet presAssocID="{08E9FAF0-5B2E-B340-B89A-8BC24C9EEA94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E8DB0-B5C3-DE49-81AC-44E08A7479E5}" type="pres">
      <dgm:prSet presAssocID="{08E9FAF0-5B2E-B340-B89A-8BC24C9EEA94}" presName="parSh" presStyleLbl="node1" presStyleIdx="0" presStyleCnt="2"/>
      <dgm:spPr/>
      <dgm:t>
        <a:bodyPr/>
        <a:lstStyle/>
        <a:p>
          <a:endParaRPr lang="en-US"/>
        </a:p>
      </dgm:t>
    </dgm:pt>
    <dgm:pt modelId="{4EB7B652-17C9-0242-A7EA-17B873A9C2CD}" type="pres">
      <dgm:prSet presAssocID="{08E9FAF0-5B2E-B340-B89A-8BC24C9EEA94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0DF7BD-34F4-214B-8BAA-AAE7D735B5C4}" type="pres">
      <dgm:prSet presAssocID="{FE8A79B5-12FE-9141-A24A-422E2D1C6FA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87FFD8A-77C8-E74B-AA73-B54118839DE8}" type="pres">
      <dgm:prSet presAssocID="{FE8A79B5-12FE-9141-A24A-422E2D1C6FAB}" presName="connTx" presStyleLbl="sibTrans2D1" presStyleIdx="0" presStyleCnt="1"/>
      <dgm:spPr/>
      <dgm:t>
        <a:bodyPr/>
        <a:lstStyle/>
        <a:p>
          <a:endParaRPr lang="en-US"/>
        </a:p>
      </dgm:t>
    </dgm:pt>
    <dgm:pt modelId="{ADB1302F-4973-4F4A-A8D2-DC8810615FFB}" type="pres">
      <dgm:prSet presAssocID="{71F0DB8A-D4A2-D24C-A325-5AE78FAAF33A}" presName="composite" presStyleCnt="0"/>
      <dgm:spPr/>
    </dgm:pt>
    <dgm:pt modelId="{3B1BCB7D-3567-2F4E-80F7-9B29ADF35C08}" type="pres">
      <dgm:prSet presAssocID="{71F0DB8A-D4A2-D24C-A325-5AE78FAAF33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B9BD6-66E3-BB43-97C6-247CB05EFEC0}" type="pres">
      <dgm:prSet presAssocID="{71F0DB8A-D4A2-D24C-A325-5AE78FAAF33A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A56EEA8A-CD6D-304B-AE90-1E818AC164E6}" type="pres">
      <dgm:prSet presAssocID="{71F0DB8A-D4A2-D24C-A325-5AE78FAAF33A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E73B32-AFA5-D649-916B-DAAE5F651428}" srcId="{08E9FAF0-5B2E-B340-B89A-8BC24C9EEA94}" destId="{550D3869-B599-5D4B-AAEE-D1D22EF10D79}" srcOrd="0" destOrd="0" parTransId="{88E6580B-7982-864E-85C8-95EAAA9AD036}" sibTransId="{469AF966-CFC3-604A-B628-E12A2034768A}"/>
    <dgm:cxn modelId="{7005290F-11ED-C444-98F0-C37E5729731C}" type="presOf" srcId="{71F0DB8A-D4A2-D24C-A325-5AE78FAAF33A}" destId="{3B1BCB7D-3567-2F4E-80F7-9B29ADF35C08}" srcOrd="0" destOrd="0" presId="urn:microsoft.com/office/officeart/2005/8/layout/process3"/>
    <dgm:cxn modelId="{8E775AC8-6221-6F4E-A26C-370B0A64CC76}" type="presOf" srcId="{FE8A79B5-12FE-9141-A24A-422E2D1C6FAB}" destId="{3F0DF7BD-34F4-214B-8BAA-AAE7D735B5C4}" srcOrd="0" destOrd="0" presId="urn:microsoft.com/office/officeart/2005/8/layout/process3"/>
    <dgm:cxn modelId="{E824F362-45AE-F54E-9A30-2B3C21C53D21}" srcId="{E3512971-C3BB-4445-A2A0-EEBF49350DE1}" destId="{71F0DB8A-D4A2-D24C-A325-5AE78FAAF33A}" srcOrd="1" destOrd="0" parTransId="{8010BD18-3100-AC46-AA47-39CB1AA7D54F}" sibTransId="{C190AFF5-3468-1347-91E5-BDB03D073D8C}"/>
    <dgm:cxn modelId="{A4FC5D6F-F5F2-7745-9C92-F304A33B0147}" type="presOf" srcId="{08E9FAF0-5B2E-B340-B89A-8BC24C9EEA94}" destId="{94AE8DB0-B5C3-DE49-81AC-44E08A7479E5}" srcOrd="1" destOrd="0" presId="urn:microsoft.com/office/officeart/2005/8/layout/process3"/>
    <dgm:cxn modelId="{556009C1-FACE-6B4C-A7D9-B00DE6D4CBEF}" type="presOf" srcId="{C586A0F5-6FC6-5740-87A1-B9796E3D61F9}" destId="{A56EEA8A-CD6D-304B-AE90-1E818AC164E6}" srcOrd="0" destOrd="1" presId="urn:microsoft.com/office/officeart/2005/8/layout/process3"/>
    <dgm:cxn modelId="{D5725ABF-1090-9244-8DEC-F8F7EAF96BA2}" srcId="{E3512971-C3BB-4445-A2A0-EEBF49350DE1}" destId="{08E9FAF0-5B2E-B340-B89A-8BC24C9EEA94}" srcOrd="0" destOrd="0" parTransId="{14084516-CE65-C14D-BCBF-66F7D1E260EC}" sibTransId="{FE8A79B5-12FE-9141-A24A-422E2D1C6FAB}"/>
    <dgm:cxn modelId="{A537B2B0-7FE3-EF4D-9DD9-284D50928EA2}" type="presOf" srcId="{550D3869-B599-5D4B-AAEE-D1D22EF10D79}" destId="{4EB7B652-17C9-0242-A7EA-17B873A9C2CD}" srcOrd="0" destOrd="0" presId="urn:microsoft.com/office/officeart/2005/8/layout/process3"/>
    <dgm:cxn modelId="{E95DBB9D-D4A0-F144-A953-4BA786F67D28}" type="presOf" srcId="{71F0DB8A-D4A2-D24C-A325-5AE78FAAF33A}" destId="{71FB9BD6-66E3-BB43-97C6-247CB05EFEC0}" srcOrd="1" destOrd="0" presId="urn:microsoft.com/office/officeart/2005/8/layout/process3"/>
    <dgm:cxn modelId="{61B2A649-B60E-4D4C-B245-9223AF307AEE}" type="presOf" srcId="{FE8A79B5-12FE-9141-A24A-422E2D1C6FAB}" destId="{387FFD8A-77C8-E74B-AA73-B54118839DE8}" srcOrd="1" destOrd="0" presId="urn:microsoft.com/office/officeart/2005/8/layout/process3"/>
    <dgm:cxn modelId="{6C0B2C1B-6079-4C4B-A940-5C38992D261A}" type="presOf" srcId="{E3512971-C3BB-4445-A2A0-EEBF49350DE1}" destId="{1E17BA25-0CED-8E47-9CA2-174F0FA037DC}" srcOrd="0" destOrd="0" presId="urn:microsoft.com/office/officeart/2005/8/layout/process3"/>
    <dgm:cxn modelId="{B2988728-5559-CB45-8A63-153669A67B1B}" type="presOf" srcId="{3A71F78A-FFD3-4842-BF03-D3947EF45157}" destId="{A56EEA8A-CD6D-304B-AE90-1E818AC164E6}" srcOrd="0" destOrd="0" presId="urn:microsoft.com/office/officeart/2005/8/layout/process3"/>
    <dgm:cxn modelId="{03F3F6B6-A3E5-1144-BFBD-A5CCB314506F}" type="presOf" srcId="{08E9FAF0-5B2E-B340-B89A-8BC24C9EEA94}" destId="{46EDCF34-4033-AE48-A050-69377DB79243}" srcOrd="0" destOrd="0" presId="urn:microsoft.com/office/officeart/2005/8/layout/process3"/>
    <dgm:cxn modelId="{8B120E21-C07F-D849-BF04-613C91EF4E96}" srcId="{71F0DB8A-D4A2-D24C-A325-5AE78FAAF33A}" destId="{3A71F78A-FFD3-4842-BF03-D3947EF45157}" srcOrd="0" destOrd="0" parTransId="{08FD09A7-4C33-C04A-8532-2E4D1B5F4A9F}" sibTransId="{9D10A26C-7E65-9342-B064-BBCB79903720}"/>
    <dgm:cxn modelId="{E9894828-78DB-4746-B0B9-24193FB090DC}" srcId="{71F0DB8A-D4A2-D24C-A325-5AE78FAAF33A}" destId="{C586A0F5-6FC6-5740-87A1-B9796E3D61F9}" srcOrd="1" destOrd="0" parTransId="{C1A0FA50-BEE5-4342-9D7D-CDCFC2644AE0}" sibTransId="{BCB08A47-8BED-B44A-B546-AEF416B03B35}"/>
    <dgm:cxn modelId="{86B8A595-445D-5C40-84E8-9E334CA76647}" type="presParOf" srcId="{1E17BA25-0CED-8E47-9CA2-174F0FA037DC}" destId="{E28A3D13-7490-694E-8E31-8389553F8AAA}" srcOrd="0" destOrd="0" presId="urn:microsoft.com/office/officeart/2005/8/layout/process3"/>
    <dgm:cxn modelId="{DA5DEA34-4130-9E47-AB16-ED66CB7C53F9}" type="presParOf" srcId="{E28A3D13-7490-694E-8E31-8389553F8AAA}" destId="{46EDCF34-4033-AE48-A050-69377DB79243}" srcOrd="0" destOrd="0" presId="urn:microsoft.com/office/officeart/2005/8/layout/process3"/>
    <dgm:cxn modelId="{F7403CF3-47DF-B54D-A7EF-A74792D7D907}" type="presParOf" srcId="{E28A3D13-7490-694E-8E31-8389553F8AAA}" destId="{94AE8DB0-B5C3-DE49-81AC-44E08A7479E5}" srcOrd="1" destOrd="0" presId="urn:microsoft.com/office/officeart/2005/8/layout/process3"/>
    <dgm:cxn modelId="{F74A7F2C-C0B9-2942-BCD7-4CB4E00BD981}" type="presParOf" srcId="{E28A3D13-7490-694E-8E31-8389553F8AAA}" destId="{4EB7B652-17C9-0242-A7EA-17B873A9C2CD}" srcOrd="2" destOrd="0" presId="urn:microsoft.com/office/officeart/2005/8/layout/process3"/>
    <dgm:cxn modelId="{0FF20D9E-4D99-CD47-B6E3-648BEBC96F36}" type="presParOf" srcId="{1E17BA25-0CED-8E47-9CA2-174F0FA037DC}" destId="{3F0DF7BD-34F4-214B-8BAA-AAE7D735B5C4}" srcOrd="1" destOrd="0" presId="urn:microsoft.com/office/officeart/2005/8/layout/process3"/>
    <dgm:cxn modelId="{C106EC75-32AA-B343-BC2F-819F9BC9BB75}" type="presParOf" srcId="{3F0DF7BD-34F4-214B-8BAA-AAE7D735B5C4}" destId="{387FFD8A-77C8-E74B-AA73-B54118839DE8}" srcOrd="0" destOrd="0" presId="urn:microsoft.com/office/officeart/2005/8/layout/process3"/>
    <dgm:cxn modelId="{0B172617-B832-8449-9C9E-2301F2BB5D58}" type="presParOf" srcId="{1E17BA25-0CED-8E47-9CA2-174F0FA037DC}" destId="{ADB1302F-4973-4F4A-A8D2-DC8810615FFB}" srcOrd="2" destOrd="0" presId="urn:microsoft.com/office/officeart/2005/8/layout/process3"/>
    <dgm:cxn modelId="{0CE5B8EE-4B5D-424E-976A-83FD9A933B5D}" type="presParOf" srcId="{ADB1302F-4973-4F4A-A8D2-DC8810615FFB}" destId="{3B1BCB7D-3567-2F4E-80F7-9B29ADF35C08}" srcOrd="0" destOrd="0" presId="urn:microsoft.com/office/officeart/2005/8/layout/process3"/>
    <dgm:cxn modelId="{4DE65409-8637-854A-9C1A-6EBECCC0D679}" type="presParOf" srcId="{ADB1302F-4973-4F4A-A8D2-DC8810615FFB}" destId="{71FB9BD6-66E3-BB43-97C6-247CB05EFEC0}" srcOrd="1" destOrd="0" presId="urn:microsoft.com/office/officeart/2005/8/layout/process3"/>
    <dgm:cxn modelId="{CE583D6B-1430-CC47-8C02-51108F16DA89}" type="presParOf" srcId="{ADB1302F-4973-4F4A-A8D2-DC8810615FFB}" destId="{A56EEA8A-CD6D-304B-AE90-1E818AC164E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FC5FCD-DE93-424D-9AEE-CD3F488437C5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E50FFA-10B7-B54E-BDCA-9CDAD1CAB237}">
      <dgm:prSet phldrT="[文本]"/>
      <dgm:spPr/>
      <dgm:t>
        <a:bodyPr/>
        <a:lstStyle/>
        <a:p>
          <a:r>
            <a:rPr lang="en-US" altLang="zh-CN" dirty="0" smtClean="0"/>
            <a:t>Receiver</a:t>
          </a:r>
          <a:endParaRPr lang="zh-CN" altLang="en-US" dirty="0"/>
        </a:p>
      </dgm:t>
    </dgm:pt>
    <dgm:pt modelId="{FB8E1455-CC5A-FA41-B099-1BA64DBA0373}" type="parTrans" cxnId="{9152C098-5E2E-6649-9EA2-33487FE4330D}">
      <dgm:prSet/>
      <dgm:spPr/>
      <dgm:t>
        <a:bodyPr/>
        <a:lstStyle/>
        <a:p>
          <a:endParaRPr lang="zh-CN" altLang="en-US"/>
        </a:p>
      </dgm:t>
    </dgm:pt>
    <dgm:pt modelId="{1974C755-19CA-D242-8043-93AC4108731F}" type="sibTrans" cxnId="{9152C098-5E2E-6649-9EA2-33487FE4330D}">
      <dgm:prSet/>
      <dgm:spPr/>
      <dgm:t>
        <a:bodyPr/>
        <a:lstStyle/>
        <a:p>
          <a:endParaRPr lang="zh-CN" altLang="en-US"/>
        </a:p>
      </dgm:t>
    </dgm:pt>
    <dgm:pt modelId="{5B7AB6AF-EDEB-F047-8FBC-672F0034336E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iOS</a:t>
          </a:r>
          <a:r>
            <a:rPr lang="en-US" altLang="zh-CN" dirty="0" smtClean="0">
              <a:solidFill>
                <a:schemeClr val="tx1"/>
              </a:solidFill>
            </a:rPr>
            <a:t> device</a:t>
          </a:r>
          <a:endParaRPr lang="zh-CN" altLang="en-US" dirty="0">
            <a:solidFill>
              <a:schemeClr val="tx1"/>
            </a:solidFill>
          </a:endParaRPr>
        </a:p>
      </dgm:t>
    </dgm:pt>
    <dgm:pt modelId="{3717E164-2BB9-AF48-8611-142859EFC3BA}" type="parTrans" cxnId="{D9137873-44B9-F743-9DCF-E01C5AF8E589}">
      <dgm:prSet/>
      <dgm:spPr/>
      <dgm:t>
        <a:bodyPr/>
        <a:lstStyle/>
        <a:p>
          <a:endParaRPr lang="zh-CN" altLang="en-US"/>
        </a:p>
      </dgm:t>
    </dgm:pt>
    <dgm:pt modelId="{24823678-4324-C947-AD03-2E159C8E3961}" type="sibTrans" cxnId="{D9137873-44B9-F743-9DCF-E01C5AF8E589}">
      <dgm:prSet/>
      <dgm:spPr/>
      <dgm:t>
        <a:bodyPr/>
        <a:lstStyle/>
        <a:p>
          <a:endParaRPr lang="zh-CN" altLang="en-US"/>
        </a:p>
      </dgm:t>
    </dgm:pt>
    <dgm:pt modelId="{033A3E4F-5D7A-C849-9B55-87B3B0F76966}">
      <dgm:prSet phldrT="[文本]"/>
      <dgm:spPr/>
      <dgm:t>
        <a:bodyPr/>
        <a:lstStyle/>
        <a:p>
          <a:r>
            <a:rPr lang="en-US" altLang="zh-CN" dirty="0" err="1" smtClean="0"/>
            <a:t>Bluemix</a:t>
          </a:r>
          <a:r>
            <a:rPr lang="zh-CN" altLang="en-US" dirty="0" smtClean="0"/>
            <a:t> </a:t>
          </a:r>
          <a:r>
            <a:rPr lang="en-US" altLang="zh-CN" dirty="0" smtClean="0"/>
            <a:t>Receiver Data</a:t>
          </a:r>
          <a:r>
            <a:rPr lang="zh-CN" altLang="en-US" dirty="0" smtClean="0"/>
            <a:t> </a:t>
          </a:r>
          <a:r>
            <a:rPr lang="en-US" altLang="zh-CN" dirty="0" smtClean="0"/>
            <a:t>Service</a:t>
          </a:r>
          <a:endParaRPr lang="zh-CN" altLang="en-US" dirty="0"/>
        </a:p>
      </dgm:t>
    </dgm:pt>
    <dgm:pt modelId="{E1FA4F31-3E5D-4641-8915-184E994A2790}" type="parTrans" cxnId="{F7490996-0CDD-1648-A08F-3B89DA5C5A24}">
      <dgm:prSet/>
      <dgm:spPr/>
      <dgm:t>
        <a:bodyPr/>
        <a:lstStyle/>
        <a:p>
          <a:endParaRPr lang="zh-CN" altLang="en-US"/>
        </a:p>
      </dgm:t>
    </dgm:pt>
    <dgm:pt modelId="{E334207F-A45C-204E-B7BA-B3ED51B6C37B}" type="sibTrans" cxnId="{F7490996-0CDD-1648-A08F-3B89DA5C5A24}">
      <dgm:prSet/>
      <dgm:spPr/>
      <dgm:t>
        <a:bodyPr/>
        <a:lstStyle/>
        <a:p>
          <a:endParaRPr lang="zh-CN" altLang="en-US"/>
        </a:p>
      </dgm:t>
    </dgm:pt>
    <dgm:pt modelId="{BAF5E8F7-9F8C-B54C-BF40-3B8FA5CA77C9}">
      <dgm:prSet phldrT="[文本]"/>
      <dgm:spPr/>
      <dgm:t>
        <a:bodyPr/>
        <a:lstStyle/>
        <a:p>
          <a:r>
            <a:rPr lang="en-US" altLang="zh-CN" dirty="0" smtClean="0"/>
            <a:t>Data storage</a:t>
          </a:r>
          <a:endParaRPr lang="zh-CN" altLang="en-US" dirty="0"/>
        </a:p>
      </dgm:t>
    </dgm:pt>
    <dgm:pt modelId="{FD722E3A-2C48-5141-A80B-56F885E17F61}" type="parTrans" cxnId="{AB1AD137-097A-2449-B263-7012C04F4F52}">
      <dgm:prSet/>
      <dgm:spPr/>
      <dgm:t>
        <a:bodyPr/>
        <a:lstStyle/>
        <a:p>
          <a:endParaRPr lang="zh-CN" altLang="en-US"/>
        </a:p>
      </dgm:t>
    </dgm:pt>
    <dgm:pt modelId="{3C5AD385-E15E-D446-B3EF-72FF5EFB4A34}" type="sibTrans" cxnId="{AB1AD137-097A-2449-B263-7012C04F4F52}">
      <dgm:prSet/>
      <dgm:spPr/>
      <dgm:t>
        <a:bodyPr/>
        <a:lstStyle/>
        <a:p>
          <a:endParaRPr lang="zh-CN" altLang="en-US"/>
        </a:p>
      </dgm:t>
    </dgm:pt>
    <dgm:pt modelId="{F3E38B31-692F-0540-8463-85136E705599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Receive the signal of Device</a:t>
          </a:r>
          <a:endParaRPr lang="zh-CN" altLang="en-US" dirty="0">
            <a:solidFill>
              <a:schemeClr val="tx1"/>
            </a:solidFill>
          </a:endParaRPr>
        </a:p>
      </dgm:t>
    </dgm:pt>
    <dgm:pt modelId="{A41BF0F4-F189-B240-BD81-2FD300DECD84}" type="parTrans" cxnId="{59620F5F-CD50-C842-A0F7-40F99E8B8B9E}">
      <dgm:prSet/>
      <dgm:spPr/>
      <dgm:t>
        <a:bodyPr/>
        <a:lstStyle/>
        <a:p>
          <a:endParaRPr lang="zh-CN" altLang="en-US"/>
        </a:p>
      </dgm:t>
    </dgm:pt>
    <dgm:pt modelId="{24C3A329-AC73-0746-925A-9756429AC94E}" type="sibTrans" cxnId="{59620F5F-CD50-C842-A0F7-40F99E8B8B9E}">
      <dgm:prSet/>
      <dgm:spPr/>
      <dgm:t>
        <a:bodyPr/>
        <a:lstStyle/>
        <a:p>
          <a:endParaRPr lang="zh-CN" altLang="en-US"/>
        </a:p>
      </dgm:t>
    </dgm:pt>
    <dgm:pt modelId="{364A60D5-E924-1143-8AF6-9DECBA606D83}">
      <dgm:prSet phldrT="[文本]"/>
      <dgm:spPr/>
      <dgm:t>
        <a:bodyPr/>
        <a:lstStyle/>
        <a:p>
          <a:endParaRPr lang="zh-CN" altLang="en-US" dirty="0"/>
        </a:p>
      </dgm:t>
    </dgm:pt>
    <dgm:pt modelId="{3790178C-7403-B64A-996E-2DB33517C301}" type="parTrans" cxnId="{F3789433-FDBA-C247-BD99-D12A766AB54C}">
      <dgm:prSet/>
      <dgm:spPr/>
    </dgm:pt>
    <dgm:pt modelId="{8DE83776-A6E9-1642-AAD5-9DA0A6C4C5D2}" type="sibTrans" cxnId="{F3789433-FDBA-C247-BD99-D12A766AB54C}">
      <dgm:prSet/>
      <dgm:spPr/>
    </dgm:pt>
    <dgm:pt modelId="{10666956-5E01-1A4D-B4F9-68C92DCC7DC8}" type="pres">
      <dgm:prSet presAssocID="{BBFC5FCD-DE93-424D-9AEE-CD3F488437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290956-73E3-C941-A5AC-0827362A00C1}" type="pres">
      <dgm:prSet presAssocID="{13E50FFA-10B7-B54E-BDCA-9CDAD1CAB237}" presName="composite" presStyleCnt="0"/>
      <dgm:spPr/>
    </dgm:pt>
    <dgm:pt modelId="{80DEA0B9-FC9D-A94B-A54F-0DEEE6E534D1}" type="pres">
      <dgm:prSet presAssocID="{13E50FFA-10B7-B54E-BDCA-9CDAD1CAB23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77D843-DE68-F24F-8150-1FD1DA626B79}" type="pres">
      <dgm:prSet presAssocID="{13E50FFA-10B7-B54E-BDCA-9CDAD1CAB237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3C814A45-632C-1E4A-989C-887E5923516E}" type="pres">
      <dgm:prSet presAssocID="{13E50FFA-10B7-B54E-BDCA-9CDAD1CAB237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F1CE6-8F88-6849-BCBB-25B3F513154A}" type="pres">
      <dgm:prSet presAssocID="{1974C755-19CA-D242-8043-93AC4108731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8E57D59-F40C-6842-BD0E-CC243D2A9ABA}" type="pres">
      <dgm:prSet presAssocID="{1974C755-19CA-D242-8043-93AC4108731F}" presName="connTx" presStyleLbl="sibTrans2D1" presStyleIdx="0" presStyleCnt="1"/>
      <dgm:spPr/>
      <dgm:t>
        <a:bodyPr/>
        <a:lstStyle/>
        <a:p>
          <a:endParaRPr lang="en-US"/>
        </a:p>
      </dgm:t>
    </dgm:pt>
    <dgm:pt modelId="{4414C1BF-4E6D-EC41-AE35-4F6D1FA7DC78}" type="pres">
      <dgm:prSet presAssocID="{033A3E4F-5D7A-C849-9B55-87B3B0F76966}" presName="composite" presStyleCnt="0"/>
      <dgm:spPr/>
    </dgm:pt>
    <dgm:pt modelId="{477D4A93-99E9-3D4B-9C60-7342884D43D4}" type="pres">
      <dgm:prSet presAssocID="{033A3E4F-5D7A-C849-9B55-87B3B0F76966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C7413F-516C-9D49-B2C4-479CB3EDFFCF}" type="pres">
      <dgm:prSet presAssocID="{033A3E4F-5D7A-C849-9B55-87B3B0F76966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BF53FB3F-8B56-5448-8677-33087512032C}" type="pres">
      <dgm:prSet presAssocID="{033A3E4F-5D7A-C849-9B55-87B3B0F76966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620F5F-CD50-C842-A0F7-40F99E8B8B9E}" srcId="{13E50FFA-10B7-B54E-BDCA-9CDAD1CAB237}" destId="{F3E38B31-692F-0540-8463-85136E705599}" srcOrd="1" destOrd="0" parTransId="{A41BF0F4-F189-B240-BD81-2FD300DECD84}" sibTransId="{24C3A329-AC73-0746-925A-9756429AC94E}"/>
    <dgm:cxn modelId="{5B283119-FBE1-1A41-9F41-85B2544A2241}" type="presOf" srcId="{F3E38B31-692F-0540-8463-85136E705599}" destId="{3C814A45-632C-1E4A-989C-887E5923516E}" srcOrd="0" destOrd="1" presId="urn:microsoft.com/office/officeart/2005/8/layout/process3"/>
    <dgm:cxn modelId="{AB1AD137-097A-2449-B263-7012C04F4F52}" srcId="{033A3E4F-5D7A-C849-9B55-87B3B0F76966}" destId="{BAF5E8F7-9F8C-B54C-BF40-3B8FA5CA77C9}" srcOrd="0" destOrd="0" parTransId="{FD722E3A-2C48-5141-A80B-56F885E17F61}" sibTransId="{3C5AD385-E15E-D446-B3EF-72FF5EFB4A34}"/>
    <dgm:cxn modelId="{6455B132-14E7-EA43-B251-562D7060B48E}" type="presOf" srcId="{364A60D5-E924-1143-8AF6-9DECBA606D83}" destId="{BF53FB3F-8B56-5448-8677-33087512032C}" srcOrd="0" destOrd="1" presId="urn:microsoft.com/office/officeart/2005/8/layout/process3"/>
    <dgm:cxn modelId="{A00EA5E7-6F27-8A4B-BF4B-FBB2E9D2B000}" type="presOf" srcId="{BAF5E8F7-9F8C-B54C-BF40-3B8FA5CA77C9}" destId="{BF53FB3F-8B56-5448-8677-33087512032C}" srcOrd="0" destOrd="0" presId="urn:microsoft.com/office/officeart/2005/8/layout/process3"/>
    <dgm:cxn modelId="{F3789433-FDBA-C247-BD99-D12A766AB54C}" srcId="{033A3E4F-5D7A-C849-9B55-87B3B0F76966}" destId="{364A60D5-E924-1143-8AF6-9DECBA606D83}" srcOrd="1" destOrd="0" parTransId="{3790178C-7403-B64A-996E-2DB33517C301}" sibTransId="{8DE83776-A6E9-1642-AAD5-9DA0A6C4C5D2}"/>
    <dgm:cxn modelId="{9152C098-5E2E-6649-9EA2-33487FE4330D}" srcId="{BBFC5FCD-DE93-424D-9AEE-CD3F488437C5}" destId="{13E50FFA-10B7-B54E-BDCA-9CDAD1CAB237}" srcOrd="0" destOrd="0" parTransId="{FB8E1455-CC5A-FA41-B099-1BA64DBA0373}" sibTransId="{1974C755-19CA-D242-8043-93AC4108731F}"/>
    <dgm:cxn modelId="{94F4F519-69FC-1042-BDCE-F384E2E610FF}" type="presOf" srcId="{13E50FFA-10B7-B54E-BDCA-9CDAD1CAB237}" destId="{80DEA0B9-FC9D-A94B-A54F-0DEEE6E534D1}" srcOrd="0" destOrd="0" presId="urn:microsoft.com/office/officeart/2005/8/layout/process3"/>
    <dgm:cxn modelId="{03BAFBE8-5206-FC46-B2D3-1FA65352771B}" type="presOf" srcId="{033A3E4F-5D7A-C849-9B55-87B3B0F76966}" destId="{477D4A93-99E9-3D4B-9C60-7342884D43D4}" srcOrd="0" destOrd="0" presId="urn:microsoft.com/office/officeart/2005/8/layout/process3"/>
    <dgm:cxn modelId="{2ED80B95-4053-3E44-930B-E1998676CF25}" type="presOf" srcId="{13E50FFA-10B7-B54E-BDCA-9CDAD1CAB237}" destId="{6A77D843-DE68-F24F-8150-1FD1DA626B79}" srcOrd="1" destOrd="0" presId="urn:microsoft.com/office/officeart/2005/8/layout/process3"/>
    <dgm:cxn modelId="{D9137873-44B9-F743-9DCF-E01C5AF8E589}" srcId="{13E50FFA-10B7-B54E-BDCA-9CDAD1CAB237}" destId="{5B7AB6AF-EDEB-F047-8FBC-672F0034336E}" srcOrd="0" destOrd="0" parTransId="{3717E164-2BB9-AF48-8611-142859EFC3BA}" sibTransId="{24823678-4324-C947-AD03-2E159C8E3961}"/>
    <dgm:cxn modelId="{AA6F8480-2DD3-5549-ACE7-B35B1B4EBBA6}" type="presOf" srcId="{BBFC5FCD-DE93-424D-9AEE-CD3F488437C5}" destId="{10666956-5E01-1A4D-B4F9-68C92DCC7DC8}" srcOrd="0" destOrd="0" presId="urn:microsoft.com/office/officeart/2005/8/layout/process3"/>
    <dgm:cxn modelId="{005E74E1-67CF-214E-A5BD-B69562B7033D}" type="presOf" srcId="{5B7AB6AF-EDEB-F047-8FBC-672F0034336E}" destId="{3C814A45-632C-1E4A-989C-887E5923516E}" srcOrd="0" destOrd="0" presId="urn:microsoft.com/office/officeart/2005/8/layout/process3"/>
    <dgm:cxn modelId="{3FE66EB1-9B15-F741-9107-69D528ADB95E}" type="presOf" srcId="{1974C755-19CA-D242-8043-93AC4108731F}" destId="{503F1CE6-8F88-6849-BCBB-25B3F513154A}" srcOrd="0" destOrd="0" presId="urn:microsoft.com/office/officeart/2005/8/layout/process3"/>
    <dgm:cxn modelId="{F7490996-0CDD-1648-A08F-3B89DA5C5A24}" srcId="{BBFC5FCD-DE93-424D-9AEE-CD3F488437C5}" destId="{033A3E4F-5D7A-C849-9B55-87B3B0F76966}" srcOrd="1" destOrd="0" parTransId="{E1FA4F31-3E5D-4641-8915-184E994A2790}" sibTransId="{E334207F-A45C-204E-B7BA-B3ED51B6C37B}"/>
    <dgm:cxn modelId="{66DB2FCB-8810-364B-98CD-79ABC24A5A6F}" type="presOf" srcId="{1974C755-19CA-D242-8043-93AC4108731F}" destId="{E8E57D59-F40C-6842-BD0E-CC243D2A9ABA}" srcOrd="1" destOrd="0" presId="urn:microsoft.com/office/officeart/2005/8/layout/process3"/>
    <dgm:cxn modelId="{576916BE-9473-3846-9C6A-17880CFEF0E1}" type="presOf" srcId="{033A3E4F-5D7A-C849-9B55-87B3B0F76966}" destId="{3EC7413F-516C-9D49-B2C4-479CB3EDFFCF}" srcOrd="1" destOrd="0" presId="urn:microsoft.com/office/officeart/2005/8/layout/process3"/>
    <dgm:cxn modelId="{2EED4AF4-B6BF-9F4E-851D-6E30D886555E}" type="presParOf" srcId="{10666956-5E01-1A4D-B4F9-68C92DCC7DC8}" destId="{B5290956-73E3-C941-A5AC-0827362A00C1}" srcOrd="0" destOrd="0" presId="urn:microsoft.com/office/officeart/2005/8/layout/process3"/>
    <dgm:cxn modelId="{380D31E3-1CED-384E-BB58-74F8A0D7728E}" type="presParOf" srcId="{B5290956-73E3-C941-A5AC-0827362A00C1}" destId="{80DEA0B9-FC9D-A94B-A54F-0DEEE6E534D1}" srcOrd="0" destOrd="0" presId="urn:microsoft.com/office/officeart/2005/8/layout/process3"/>
    <dgm:cxn modelId="{B79E3E98-6E77-A042-87B0-F1EA6B36C670}" type="presParOf" srcId="{B5290956-73E3-C941-A5AC-0827362A00C1}" destId="{6A77D843-DE68-F24F-8150-1FD1DA626B79}" srcOrd="1" destOrd="0" presId="urn:microsoft.com/office/officeart/2005/8/layout/process3"/>
    <dgm:cxn modelId="{88493BD4-5690-9043-AF3F-B8F9A373CD86}" type="presParOf" srcId="{B5290956-73E3-C941-A5AC-0827362A00C1}" destId="{3C814A45-632C-1E4A-989C-887E5923516E}" srcOrd="2" destOrd="0" presId="urn:microsoft.com/office/officeart/2005/8/layout/process3"/>
    <dgm:cxn modelId="{47C1FE5F-1E15-5F43-BC74-D1376C9EC78A}" type="presParOf" srcId="{10666956-5E01-1A4D-B4F9-68C92DCC7DC8}" destId="{503F1CE6-8F88-6849-BCBB-25B3F513154A}" srcOrd="1" destOrd="0" presId="urn:microsoft.com/office/officeart/2005/8/layout/process3"/>
    <dgm:cxn modelId="{2EC3375A-AB2F-1D4E-ACC7-CDEDE51D4C03}" type="presParOf" srcId="{503F1CE6-8F88-6849-BCBB-25B3F513154A}" destId="{E8E57D59-F40C-6842-BD0E-CC243D2A9ABA}" srcOrd="0" destOrd="0" presId="urn:microsoft.com/office/officeart/2005/8/layout/process3"/>
    <dgm:cxn modelId="{F39477A8-8913-2F43-9C15-455F9D783331}" type="presParOf" srcId="{10666956-5E01-1A4D-B4F9-68C92DCC7DC8}" destId="{4414C1BF-4E6D-EC41-AE35-4F6D1FA7DC78}" srcOrd="2" destOrd="0" presId="urn:microsoft.com/office/officeart/2005/8/layout/process3"/>
    <dgm:cxn modelId="{23D29076-0ED5-3E45-B371-2B6AC1644606}" type="presParOf" srcId="{4414C1BF-4E6D-EC41-AE35-4F6D1FA7DC78}" destId="{477D4A93-99E9-3D4B-9C60-7342884D43D4}" srcOrd="0" destOrd="0" presId="urn:microsoft.com/office/officeart/2005/8/layout/process3"/>
    <dgm:cxn modelId="{A1BEF669-6ED5-9C46-9547-E1D5B2C51410}" type="presParOf" srcId="{4414C1BF-4E6D-EC41-AE35-4F6D1FA7DC78}" destId="{3EC7413F-516C-9D49-B2C4-479CB3EDFFCF}" srcOrd="1" destOrd="0" presId="urn:microsoft.com/office/officeart/2005/8/layout/process3"/>
    <dgm:cxn modelId="{C64D4C09-9C37-A74D-9A93-B7AFC39D8B38}" type="presParOf" srcId="{4414C1BF-4E6D-EC41-AE35-4F6D1FA7DC78}" destId="{BF53FB3F-8B56-5448-8677-3308751203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4F494-9D46-AF45-B8AF-A739660ED306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6CA6E3-A162-6A47-B032-0B542AC5FC07}">
      <dgm:prSet phldrT="[文本]"/>
      <dgm:spPr/>
      <dgm:t>
        <a:bodyPr/>
        <a:lstStyle/>
        <a:p>
          <a:r>
            <a:rPr lang="en-US" altLang="zh-CN" dirty="0" smtClean="0"/>
            <a:t>Location</a:t>
          </a:r>
          <a:endParaRPr lang="zh-CN" altLang="en-US" dirty="0" smtClean="0"/>
        </a:p>
        <a:p>
          <a:r>
            <a:rPr lang="en-US" altLang="zh-CN" dirty="0" smtClean="0"/>
            <a:t>Movement</a:t>
          </a:r>
          <a:endParaRPr lang="zh-CN" altLang="en-US" dirty="0" smtClean="0"/>
        </a:p>
        <a:p>
          <a:r>
            <a:rPr lang="en-US" altLang="zh-CN" dirty="0" smtClean="0"/>
            <a:t>Storage</a:t>
          </a:r>
          <a:r>
            <a:rPr lang="zh-CN" altLang="en-US" dirty="0" smtClean="0"/>
            <a:t> </a:t>
          </a:r>
          <a:r>
            <a:rPr lang="en-US" altLang="zh-CN" dirty="0" smtClean="0"/>
            <a:t>check</a:t>
          </a:r>
          <a:r>
            <a:rPr lang="zh-CN" altLang="en-US" dirty="0" smtClean="0"/>
            <a:t> </a:t>
          </a:r>
        </a:p>
      </dgm:t>
    </dgm:pt>
    <dgm:pt modelId="{B989B222-1FFC-3E46-AEDA-D0A1B82AD2E1}" type="parTrans" cxnId="{AAAF18B0-B89D-CB42-BA5E-4A99870AACE8}">
      <dgm:prSet/>
      <dgm:spPr/>
      <dgm:t>
        <a:bodyPr/>
        <a:lstStyle/>
        <a:p>
          <a:endParaRPr lang="zh-CN" altLang="en-US"/>
        </a:p>
      </dgm:t>
    </dgm:pt>
    <dgm:pt modelId="{74E96C4A-0E32-CB46-BB32-BCDF3004C61C}" type="sibTrans" cxnId="{AAAF18B0-B89D-CB42-BA5E-4A99870AACE8}">
      <dgm:prSet/>
      <dgm:spPr/>
      <dgm:t>
        <a:bodyPr/>
        <a:lstStyle/>
        <a:p>
          <a:endParaRPr lang="zh-CN" altLang="en-US"/>
        </a:p>
      </dgm:t>
    </dgm:pt>
    <dgm:pt modelId="{53D7D55C-1842-6B4C-93A4-F14EB9406826}">
      <dgm:prSet phldrT="[文本]"/>
      <dgm:spPr/>
      <dgm:t>
        <a:bodyPr/>
        <a:lstStyle/>
        <a:p>
          <a:r>
            <a:rPr lang="en-US" altLang="zh-CN" dirty="0" smtClean="0"/>
            <a:t>UUID</a:t>
          </a:r>
          <a:r>
            <a:rPr lang="zh-CN" altLang="en-US" dirty="0" smtClean="0"/>
            <a:t> </a:t>
          </a:r>
          <a:r>
            <a:rPr lang="en-US" altLang="zh-CN" dirty="0" smtClean="0"/>
            <a:t>input</a:t>
          </a:r>
          <a:endParaRPr lang="zh-CN" altLang="en-US" dirty="0"/>
        </a:p>
      </dgm:t>
    </dgm:pt>
    <dgm:pt modelId="{A2096412-CB62-4443-8DA7-7514157487E1}" type="parTrans" cxnId="{C52FCDA6-3A62-CC4C-A34C-29E12AAB4465}">
      <dgm:prSet/>
      <dgm:spPr/>
      <dgm:t>
        <a:bodyPr/>
        <a:lstStyle/>
        <a:p>
          <a:endParaRPr lang="zh-CN" altLang="en-US"/>
        </a:p>
      </dgm:t>
    </dgm:pt>
    <dgm:pt modelId="{77DAD465-7EF1-7947-9C74-E46256F41173}" type="sibTrans" cxnId="{C52FCDA6-3A62-CC4C-A34C-29E12AAB4465}">
      <dgm:prSet/>
      <dgm:spPr/>
      <dgm:t>
        <a:bodyPr/>
        <a:lstStyle/>
        <a:p>
          <a:endParaRPr lang="zh-CN" altLang="en-US"/>
        </a:p>
      </dgm:t>
    </dgm:pt>
    <dgm:pt modelId="{288E84B5-003F-B748-B543-E113392A4194}">
      <dgm:prSet phldrT="[文本]"/>
      <dgm:spPr/>
      <dgm:t>
        <a:bodyPr/>
        <a:lstStyle/>
        <a:p>
          <a:r>
            <a:rPr lang="en-US" altLang="zh-CN" dirty="0" smtClean="0"/>
            <a:t>Name</a:t>
          </a:r>
          <a:r>
            <a:rPr lang="zh-CN" altLang="en-US" dirty="0" smtClean="0"/>
            <a:t> </a:t>
          </a:r>
          <a:r>
            <a:rPr lang="en-US" altLang="zh-CN" dirty="0" smtClean="0"/>
            <a:t>input</a:t>
          </a:r>
          <a:endParaRPr lang="zh-CN" altLang="en-US" dirty="0"/>
        </a:p>
      </dgm:t>
    </dgm:pt>
    <dgm:pt modelId="{D8E5ADE8-4C4C-7A4C-B46F-5778461A48E6}" type="parTrans" cxnId="{0EBE2E91-DD5E-9347-8C3E-F446FB7FC1E6}">
      <dgm:prSet/>
      <dgm:spPr/>
      <dgm:t>
        <a:bodyPr/>
        <a:lstStyle/>
        <a:p>
          <a:endParaRPr lang="zh-CN" altLang="en-US"/>
        </a:p>
      </dgm:t>
    </dgm:pt>
    <dgm:pt modelId="{69D40B4E-0E21-3847-B36B-F0F24DDEFDD1}" type="sibTrans" cxnId="{0EBE2E91-DD5E-9347-8C3E-F446FB7FC1E6}">
      <dgm:prSet/>
      <dgm:spPr/>
      <dgm:t>
        <a:bodyPr/>
        <a:lstStyle/>
        <a:p>
          <a:endParaRPr lang="zh-CN" altLang="en-US"/>
        </a:p>
      </dgm:t>
    </dgm:pt>
    <dgm:pt modelId="{7486097C-69F7-EF43-A618-C67D8A9EE710}" type="pres">
      <dgm:prSet presAssocID="{F7A4F494-9D46-AF45-B8AF-A739660ED30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C3D5D6-33FD-3F44-AFB0-48D592F921F3}" type="pres">
      <dgm:prSet presAssocID="{1D6CA6E3-A162-6A47-B032-0B542AC5FC07}" presName="centerShape" presStyleLbl="node0" presStyleIdx="0" presStyleCnt="1" custScaleX="126733"/>
      <dgm:spPr/>
      <dgm:t>
        <a:bodyPr/>
        <a:lstStyle/>
        <a:p>
          <a:endParaRPr lang="zh-CN" altLang="en-US"/>
        </a:p>
      </dgm:t>
    </dgm:pt>
    <dgm:pt modelId="{414F7C7D-8679-FF4A-B5F2-73CC169EA39F}" type="pres">
      <dgm:prSet presAssocID="{A2096412-CB62-4443-8DA7-7514157487E1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B4C0CC39-5B4D-5A4E-B764-4B148E1D8210}" type="pres">
      <dgm:prSet presAssocID="{53D7D55C-1842-6B4C-93A4-F14EB940682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AB1C5-3AF9-B247-B96D-C9A533CEB3BD}" type="pres">
      <dgm:prSet presAssocID="{D8E5ADE8-4C4C-7A4C-B46F-5778461A48E6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646933AD-32AA-7743-A3EF-6718F19B2DDD}" type="pres">
      <dgm:prSet presAssocID="{288E84B5-003F-B748-B543-E113392A419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AF18B0-B89D-CB42-BA5E-4A99870AACE8}" srcId="{F7A4F494-9D46-AF45-B8AF-A739660ED306}" destId="{1D6CA6E3-A162-6A47-B032-0B542AC5FC07}" srcOrd="0" destOrd="0" parTransId="{B989B222-1FFC-3E46-AEDA-D0A1B82AD2E1}" sibTransId="{74E96C4A-0E32-CB46-BB32-BCDF3004C61C}"/>
    <dgm:cxn modelId="{177A5D1E-98C3-3247-A9A9-FD22C367F8D6}" type="presOf" srcId="{1D6CA6E3-A162-6A47-B032-0B542AC5FC07}" destId="{EFC3D5D6-33FD-3F44-AFB0-48D592F921F3}" srcOrd="0" destOrd="0" presId="urn:microsoft.com/office/officeart/2005/8/layout/radial4"/>
    <dgm:cxn modelId="{38E75889-56E3-1045-B362-90B3A03AC8B3}" type="presOf" srcId="{288E84B5-003F-B748-B543-E113392A4194}" destId="{646933AD-32AA-7743-A3EF-6718F19B2DDD}" srcOrd="0" destOrd="0" presId="urn:microsoft.com/office/officeart/2005/8/layout/radial4"/>
    <dgm:cxn modelId="{23B23E82-354B-B140-9507-4D0D1C04468C}" type="presOf" srcId="{A2096412-CB62-4443-8DA7-7514157487E1}" destId="{414F7C7D-8679-FF4A-B5F2-73CC169EA39F}" srcOrd="0" destOrd="0" presId="urn:microsoft.com/office/officeart/2005/8/layout/radial4"/>
    <dgm:cxn modelId="{C2DEC628-8859-EB45-8F96-56D977A99B27}" type="presOf" srcId="{F7A4F494-9D46-AF45-B8AF-A739660ED306}" destId="{7486097C-69F7-EF43-A618-C67D8A9EE710}" srcOrd="0" destOrd="0" presId="urn:microsoft.com/office/officeart/2005/8/layout/radial4"/>
    <dgm:cxn modelId="{B3B95EE0-3CEB-114F-BEFD-4A067FB425D3}" type="presOf" srcId="{53D7D55C-1842-6B4C-93A4-F14EB9406826}" destId="{B4C0CC39-5B4D-5A4E-B764-4B148E1D8210}" srcOrd="0" destOrd="0" presId="urn:microsoft.com/office/officeart/2005/8/layout/radial4"/>
    <dgm:cxn modelId="{0EBE2E91-DD5E-9347-8C3E-F446FB7FC1E6}" srcId="{1D6CA6E3-A162-6A47-B032-0B542AC5FC07}" destId="{288E84B5-003F-B748-B543-E113392A4194}" srcOrd="1" destOrd="0" parTransId="{D8E5ADE8-4C4C-7A4C-B46F-5778461A48E6}" sibTransId="{69D40B4E-0E21-3847-B36B-F0F24DDEFDD1}"/>
    <dgm:cxn modelId="{C52FCDA6-3A62-CC4C-A34C-29E12AAB4465}" srcId="{1D6CA6E3-A162-6A47-B032-0B542AC5FC07}" destId="{53D7D55C-1842-6B4C-93A4-F14EB9406826}" srcOrd="0" destOrd="0" parTransId="{A2096412-CB62-4443-8DA7-7514157487E1}" sibTransId="{77DAD465-7EF1-7947-9C74-E46256F41173}"/>
    <dgm:cxn modelId="{095BD89C-E471-3943-A709-9E334973F65F}" type="presOf" srcId="{D8E5ADE8-4C4C-7A4C-B46F-5778461A48E6}" destId="{8BAAB1C5-3AF9-B247-B96D-C9A533CEB3BD}" srcOrd="0" destOrd="0" presId="urn:microsoft.com/office/officeart/2005/8/layout/radial4"/>
    <dgm:cxn modelId="{A0379669-E88B-794A-8E3A-325C1760BE63}" type="presParOf" srcId="{7486097C-69F7-EF43-A618-C67D8A9EE710}" destId="{EFC3D5D6-33FD-3F44-AFB0-48D592F921F3}" srcOrd="0" destOrd="0" presId="urn:microsoft.com/office/officeart/2005/8/layout/radial4"/>
    <dgm:cxn modelId="{CA77602C-706B-F14E-9854-1489BA0D736C}" type="presParOf" srcId="{7486097C-69F7-EF43-A618-C67D8A9EE710}" destId="{414F7C7D-8679-FF4A-B5F2-73CC169EA39F}" srcOrd="1" destOrd="0" presId="urn:microsoft.com/office/officeart/2005/8/layout/radial4"/>
    <dgm:cxn modelId="{CB0FD58C-A4C9-0E42-B8D1-2F8838AD64FE}" type="presParOf" srcId="{7486097C-69F7-EF43-A618-C67D8A9EE710}" destId="{B4C0CC39-5B4D-5A4E-B764-4B148E1D8210}" srcOrd="2" destOrd="0" presId="urn:microsoft.com/office/officeart/2005/8/layout/radial4"/>
    <dgm:cxn modelId="{EACF4FCA-675B-C247-8104-7FD5C90A3B10}" type="presParOf" srcId="{7486097C-69F7-EF43-A618-C67D8A9EE710}" destId="{8BAAB1C5-3AF9-B247-B96D-C9A533CEB3BD}" srcOrd="3" destOrd="0" presId="urn:microsoft.com/office/officeart/2005/8/layout/radial4"/>
    <dgm:cxn modelId="{77DD0E0D-A61B-D042-8FA2-C2F181CDB4CC}" type="presParOf" srcId="{7486097C-69F7-EF43-A618-C67D8A9EE710}" destId="{646933AD-32AA-7743-A3EF-6718F19B2DD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9075DB-2C12-174D-8C59-009C45BD3D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0ACDDD-7C56-0A45-97E1-B82EF1F06289}">
      <dgm:prSet phldrT="[文本]"/>
      <dgm:spPr/>
      <dgm:t>
        <a:bodyPr/>
        <a:lstStyle/>
        <a:p>
          <a:r>
            <a:rPr lang="en-US" altLang="zh-CN" dirty="0" smtClean="0"/>
            <a:t>Device number</a:t>
          </a:r>
          <a:endParaRPr lang="zh-CN" altLang="en-US" dirty="0"/>
        </a:p>
      </dgm:t>
    </dgm:pt>
    <dgm:pt modelId="{D948D05C-F1ED-034F-B1C8-538CDA289BA8}" type="parTrans" cxnId="{921ED43E-9B19-714B-87D3-E2505EABD876}">
      <dgm:prSet/>
      <dgm:spPr/>
      <dgm:t>
        <a:bodyPr/>
        <a:lstStyle/>
        <a:p>
          <a:endParaRPr lang="zh-CN" altLang="en-US"/>
        </a:p>
      </dgm:t>
    </dgm:pt>
    <dgm:pt modelId="{32C38657-8471-2348-BBAD-23597697BA74}" type="sibTrans" cxnId="{921ED43E-9B19-714B-87D3-E2505EABD876}">
      <dgm:prSet/>
      <dgm:spPr/>
      <dgm:t>
        <a:bodyPr/>
        <a:lstStyle/>
        <a:p>
          <a:endParaRPr lang="zh-CN" altLang="en-US"/>
        </a:p>
      </dgm:t>
    </dgm:pt>
    <dgm:pt modelId="{2D8DA60C-A72D-7A41-8241-391BFDC727A4}">
      <dgm:prSet phldrT="[文本]"/>
      <dgm:spPr/>
      <dgm:t>
        <a:bodyPr/>
        <a:lstStyle/>
        <a:p>
          <a:r>
            <a:rPr lang="en-US" altLang="zh-CN" dirty="0" smtClean="0"/>
            <a:t>UUID</a:t>
          </a:r>
          <a:endParaRPr lang="zh-CN" altLang="en-US" dirty="0"/>
        </a:p>
      </dgm:t>
    </dgm:pt>
    <dgm:pt modelId="{EF77E184-B55C-0241-A1EC-AC4359A82722}" type="parTrans" cxnId="{CB6834A5-6287-AF47-89A5-2BDFE13F0998}">
      <dgm:prSet/>
      <dgm:spPr/>
      <dgm:t>
        <a:bodyPr/>
        <a:lstStyle/>
        <a:p>
          <a:endParaRPr lang="zh-CN" altLang="en-US"/>
        </a:p>
      </dgm:t>
    </dgm:pt>
    <dgm:pt modelId="{F8362038-DEC3-DC40-ABE3-81A7591A5FD1}" type="sibTrans" cxnId="{CB6834A5-6287-AF47-89A5-2BDFE13F0998}">
      <dgm:prSet/>
      <dgm:spPr/>
      <dgm:t>
        <a:bodyPr/>
        <a:lstStyle/>
        <a:p>
          <a:endParaRPr lang="zh-CN" altLang="en-US"/>
        </a:p>
      </dgm:t>
    </dgm:pt>
    <dgm:pt modelId="{14626E03-8692-3A4D-B599-88B3296D8172}">
      <dgm:prSet phldrT="[文本]"/>
      <dgm:spPr/>
      <dgm:t>
        <a:bodyPr/>
        <a:lstStyle/>
        <a:p>
          <a:r>
            <a:rPr lang="en-US" altLang="zh-CN" dirty="0" smtClean="0"/>
            <a:t>name</a:t>
          </a:r>
          <a:endParaRPr lang="zh-CN" altLang="en-US" dirty="0"/>
        </a:p>
      </dgm:t>
    </dgm:pt>
    <dgm:pt modelId="{9D88C06C-CED8-B94E-A153-0149F8AE6C77}" type="parTrans" cxnId="{27971554-217C-A547-8154-F4E04B979B47}">
      <dgm:prSet/>
      <dgm:spPr/>
      <dgm:t>
        <a:bodyPr/>
        <a:lstStyle/>
        <a:p>
          <a:endParaRPr lang="zh-CN" altLang="en-US"/>
        </a:p>
      </dgm:t>
    </dgm:pt>
    <dgm:pt modelId="{D8EF4D74-80A4-294D-A0E4-69041FC4A7A3}" type="sibTrans" cxnId="{27971554-217C-A547-8154-F4E04B979B47}">
      <dgm:prSet/>
      <dgm:spPr/>
      <dgm:t>
        <a:bodyPr/>
        <a:lstStyle/>
        <a:p>
          <a:endParaRPr lang="zh-CN" altLang="en-US"/>
        </a:p>
      </dgm:t>
    </dgm:pt>
    <dgm:pt modelId="{7CE3A18B-FD56-6840-B6BF-14212709A2E2}">
      <dgm:prSet phldrT="[文本]"/>
      <dgm:spPr/>
      <dgm:t>
        <a:bodyPr/>
        <a:lstStyle/>
        <a:p>
          <a:r>
            <a:rPr lang="en-US" altLang="zh-CN" dirty="0" smtClean="0"/>
            <a:t>receiver</a:t>
          </a:r>
          <a:endParaRPr lang="zh-CN" altLang="en-US" dirty="0"/>
        </a:p>
      </dgm:t>
    </dgm:pt>
    <dgm:pt modelId="{805E3959-BB7E-7344-9E29-11D171017533}" type="parTrans" cxnId="{BEA7BA2E-E904-7042-A2D1-1047B8969015}">
      <dgm:prSet/>
      <dgm:spPr/>
      <dgm:t>
        <a:bodyPr/>
        <a:lstStyle/>
        <a:p>
          <a:endParaRPr lang="zh-CN" altLang="en-US"/>
        </a:p>
      </dgm:t>
    </dgm:pt>
    <dgm:pt modelId="{26625037-3974-F646-876C-E559355EA2F9}" type="sibTrans" cxnId="{BEA7BA2E-E904-7042-A2D1-1047B8969015}">
      <dgm:prSet/>
      <dgm:spPr/>
      <dgm:t>
        <a:bodyPr/>
        <a:lstStyle/>
        <a:p>
          <a:endParaRPr lang="zh-CN" altLang="en-US"/>
        </a:p>
      </dgm:t>
    </dgm:pt>
    <dgm:pt modelId="{48D8E205-DA91-784F-ADE6-33C21EC2075A}">
      <dgm:prSet phldrT="[文本]"/>
      <dgm:spPr/>
      <dgm:t>
        <a:bodyPr/>
        <a:lstStyle/>
        <a:p>
          <a:r>
            <a:rPr lang="en-US" altLang="zh-CN" dirty="0" smtClean="0"/>
            <a:t>Location</a:t>
          </a:r>
          <a:endParaRPr lang="zh-CN" altLang="en-US" dirty="0"/>
        </a:p>
      </dgm:t>
    </dgm:pt>
    <dgm:pt modelId="{66FA8541-6234-3444-8DD0-A9125CC27B16}" type="parTrans" cxnId="{4758747E-33D9-0346-B767-38F6BD2D20FB}">
      <dgm:prSet/>
      <dgm:spPr/>
      <dgm:t>
        <a:bodyPr/>
        <a:lstStyle/>
        <a:p>
          <a:endParaRPr lang="zh-CN" altLang="en-US"/>
        </a:p>
      </dgm:t>
    </dgm:pt>
    <dgm:pt modelId="{E7A2FF7E-6185-8347-AC8E-D257F82E4AB1}" type="sibTrans" cxnId="{4758747E-33D9-0346-B767-38F6BD2D20FB}">
      <dgm:prSet/>
      <dgm:spPr/>
      <dgm:t>
        <a:bodyPr/>
        <a:lstStyle/>
        <a:p>
          <a:endParaRPr lang="zh-CN" altLang="en-US"/>
        </a:p>
      </dgm:t>
    </dgm:pt>
    <dgm:pt modelId="{63BEA39F-B233-4A41-A64F-5D9AD251A936}">
      <dgm:prSet phldrT="[文本]"/>
      <dgm:spPr/>
      <dgm:t>
        <a:bodyPr/>
        <a:lstStyle/>
        <a:p>
          <a:r>
            <a:rPr lang="en-US" altLang="zh-CN" dirty="0" smtClean="0"/>
            <a:t>Time</a:t>
          </a:r>
          <a:endParaRPr lang="zh-CN" altLang="en-US" dirty="0"/>
        </a:p>
      </dgm:t>
    </dgm:pt>
    <dgm:pt modelId="{CAA3CDF6-8587-40C1-8DFC-53F1856A3ED2}" type="parTrans" cxnId="{E3D64A4E-1AB8-4D0E-804B-378AA081C673}">
      <dgm:prSet/>
      <dgm:spPr/>
      <dgm:t>
        <a:bodyPr/>
        <a:lstStyle/>
        <a:p>
          <a:endParaRPr lang="en-US"/>
        </a:p>
      </dgm:t>
    </dgm:pt>
    <dgm:pt modelId="{27736A63-1944-40BA-8056-439A0753D23A}" type="sibTrans" cxnId="{E3D64A4E-1AB8-4D0E-804B-378AA081C673}">
      <dgm:prSet/>
      <dgm:spPr/>
      <dgm:t>
        <a:bodyPr/>
        <a:lstStyle/>
        <a:p>
          <a:endParaRPr lang="en-US"/>
        </a:p>
      </dgm:t>
    </dgm:pt>
    <dgm:pt modelId="{521D1E3B-153F-EF45-929C-E4648CDE7166}" type="pres">
      <dgm:prSet presAssocID="{7E9075DB-2C12-174D-8C59-009C45BD3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C68C67-7981-494D-94BA-66FD6310FE47}" type="pres">
      <dgm:prSet presAssocID="{DC0ACDDD-7C56-0A45-97E1-B82EF1F06289}" presName="hierRoot1" presStyleCnt="0">
        <dgm:presLayoutVars>
          <dgm:hierBranch val="init"/>
        </dgm:presLayoutVars>
      </dgm:prSet>
      <dgm:spPr/>
    </dgm:pt>
    <dgm:pt modelId="{CE1DFE72-52A2-914D-A914-DB46EB1B5EB8}" type="pres">
      <dgm:prSet presAssocID="{DC0ACDDD-7C56-0A45-97E1-B82EF1F06289}" presName="rootComposite1" presStyleCnt="0"/>
      <dgm:spPr/>
    </dgm:pt>
    <dgm:pt modelId="{0D531903-D6AB-2549-BDEC-EF0F19B133F6}" type="pres">
      <dgm:prSet presAssocID="{DC0ACDDD-7C56-0A45-97E1-B82EF1F062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2FAE6-393D-794F-B78C-04DA9E17946E}" type="pres">
      <dgm:prSet presAssocID="{DC0ACDDD-7C56-0A45-97E1-B82EF1F0628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E875DA-7159-3D40-919B-B59CD01D3441}" type="pres">
      <dgm:prSet presAssocID="{DC0ACDDD-7C56-0A45-97E1-B82EF1F06289}" presName="hierChild2" presStyleCnt="0"/>
      <dgm:spPr/>
    </dgm:pt>
    <dgm:pt modelId="{BA2D1835-C4F7-B242-A110-F05A53002F00}" type="pres">
      <dgm:prSet presAssocID="{EF77E184-B55C-0241-A1EC-AC4359A8272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5489B20-C48B-104F-99E5-C4A1B90E8924}" type="pres">
      <dgm:prSet presAssocID="{2D8DA60C-A72D-7A41-8241-391BFDC727A4}" presName="hierRoot2" presStyleCnt="0">
        <dgm:presLayoutVars>
          <dgm:hierBranch val="init"/>
        </dgm:presLayoutVars>
      </dgm:prSet>
      <dgm:spPr/>
    </dgm:pt>
    <dgm:pt modelId="{CBE4BC82-B8D6-7C4B-A3E9-13D0D43EBEA1}" type="pres">
      <dgm:prSet presAssocID="{2D8DA60C-A72D-7A41-8241-391BFDC727A4}" presName="rootComposite" presStyleCnt="0"/>
      <dgm:spPr/>
    </dgm:pt>
    <dgm:pt modelId="{9924A93C-BAE5-1F49-8298-B3892BEF0A94}" type="pres">
      <dgm:prSet presAssocID="{2D8DA60C-A72D-7A41-8241-391BFDC727A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1C82DA-20C1-A049-BA34-92434FB09DAC}" type="pres">
      <dgm:prSet presAssocID="{2D8DA60C-A72D-7A41-8241-391BFDC727A4}" presName="rootConnector" presStyleLbl="node2" presStyleIdx="0" presStyleCnt="3"/>
      <dgm:spPr/>
      <dgm:t>
        <a:bodyPr/>
        <a:lstStyle/>
        <a:p>
          <a:endParaRPr lang="en-US"/>
        </a:p>
      </dgm:t>
    </dgm:pt>
    <dgm:pt modelId="{2E77F12D-4827-964D-A2D1-154436D1BFEB}" type="pres">
      <dgm:prSet presAssocID="{2D8DA60C-A72D-7A41-8241-391BFDC727A4}" presName="hierChild4" presStyleCnt="0"/>
      <dgm:spPr/>
    </dgm:pt>
    <dgm:pt modelId="{33F94363-A5D6-634B-A8B6-3587F12405D2}" type="pres">
      <dgm:prSet presAssocID="{2D8DA60C-A72D-7A41-8241-391BFDC727A4}" presName="hierChild5" presStyleCnt="0"/>
      <dgm:spPr/>
    </dgm:pt>
    <dgm:pt modelId="{3614BA16-C179-EE4C-B636-55B7E13F357E}" type="pres">
      <dgm:prSet presAssocID="{9D88C06C-CED8-B94E-A153-0149F8AE6C7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C0A23D1-0F9C-1C41-A749-E482739EABCB}" type="pres">
      <dgm:prSet presAssocID="{14626E03-8692-3A4D-B599-88B3296D8172}" presName="hierRoot2" presStyleCnt="0">
        <dgm:presLayoutVars>
          <dgm:hierBranch val="init"/>
        </dgm:presLayoutVars>
      </dgm:prSet>
      <dgm:spPr/>
    </dgm:pt>
    <dgm:pt modelId="{01F8DFDE-C144-BD44-A4CE-69DC411A858C}" type="pres">
      <dgm:prSet presAssocID="{14626E03-8692-3A4D-B599-88B3296D8172}" presName="rootComposite" presStyleCnt="0"/>
      <dgm:spPr/>
    </dgm:pt>
    <dgm:pt modelId="{948667DE-BC8A-5544-9383-9DBFA0A3D3A1}" type="pres">
      <dgm:prSet presAssocID="{14626E03-8692-3A4D-B599-88B3296D817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6B524-7DAF-EC4F-A3C1-D68299B37103}" type="pres">
      <dgm:prSet presAssocID="{14626E03-8692-3A4D-B599-88B3296D8172}" presName="rootConnector" presStyleLbl="node2" presStyleIdx="1" presStyleCnt="3"/>
      <dgm:spPr/>
      <dgm:t>
        <a:bodyPr/>
        <a:lstStyle/>
        <a:p>
          <a:endParaRPr lang="en-US"/>
        </a:p>
      </dgm:t>
    </dgm:pt>
    <dgm:pt modelId="{6F898E14-3D7E-7B45-B4A3-91C8DA558B23}" type="pres">
      <dgm:prSet presAssocID="{14626E03-8692-3A4D-B599-88B3296D8172}" presName="hierChild4" presStyleCnt="0"/>
      <dgm:spPr/>
    </dgm:pt>
    <dgm:pt modelId="{AD8044D6-9541-1C43-BEA3-ADFE6B274A0F}" type="pres">
      <dgm:prSet presAssocID="{14626E03-8692-3A4D-B599-88B3296D8172}" presName="hierChild5" presStyleCnt="0"/>
      <dgm:spPr/>
    </dgm:pt>
    <dgm:pt modelId="{03F51DDC-F420-E54D-87BA-2ECAD1ED41AE}" type="pres">
      <dgm:prSet presAssocID="{805E3959-BB7E-7344-9E29-11D17101753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E0E197D-40E9-7044-9443-46675BAC3AEB}" type="pres">
      <dgm:prSet presAssocID="{7CE3A18B-FD56-6840-B6BF-14212709A2E2}" presName="hierRoot2" presStyleCnt="0">
        <dgm:presLayoutVars>
          <dgm:hierBranch val="init"/>
        </dgm:presLayoutVars>
      </dgm:prSet>
      <dgm:spPr/>
    </dgm:pt>
    <dgm:pt modelId="{A0063622-8336-6545-8C5A-EE3D61C23B21}" type="pres">
      <dgm:prSet presAssocID="{7CE3A18B-FD56-6840-B6BF-14212709A2E2}" presName="rootComposite" presStyleCnt="0"/>
      <dgm:spPr/>
    </dgm:pt>
    <dgm:pt modelId="{C799D4A7-1FE1-684D-B9DA-5FA6E31AFFFD}" type="pres">
      <dgm:prSet presAssocID="{7CE3A18B-FD56-6840-B6BF-14212709A2E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054620-329E-9049-9F3E-3E1A88420EE3}" type="pres">
      <dgm:prSet presAssocID="{7CE3A18B-FD56-6840-B6BF-14212709A2E2}" presName="rootConnector" presStyleLbl="node2" presStyleIdx="2" presStyleCnt="3"/>
      <dgm:spPr/>
      <dgm:t>
        <a:bodyPr/>
        <a:lstStyle/>
        <a:p>
          <a:endParaRPr lang="en-US"/>
        </a:p>
      </dgm:t>
    </dgm:pt>
    <dgm:pt modelId="{DF1C338E-AFCE-5341-812E-B0E0EFFC7162}" type="pres">
      <dgm:prSet presAssocID="{7CE3A18B-FD56-6840-B6BF-14212709A2E2}" presName="hierChild4" presStyleCnt="0"/>
      <dgm:spPr/>
    </dgm:pt>
    <dgm:pt modelId="{2F255F00-E8CA-C245-B6FC-A336289CE400}" type="pres">
      <dgm:prSet presAssocID="{66FA8541-6234-3444-8DD0-A9125CC27B16}" presName="Name37" presStyleLbl="parChTrans1D3" presStyleIdx="0" presStyleCnt="2"/>
      <dgm:spPr/>
      <dgm:t>
        <a:bodyPr/>
        <a:lstStyle/>
        <a:p>
          <a:endParaRPr lang="en-US"/>
        </a:p>
      </dgm:t>
    </dgm:pt>
    <dgm:pt modelId="{0E083234-B150-9643-B5A3-72A62DCCF9EF}" type="pres">
      <dgm:prSet presAssocID="{48D8E205-DA91-784F-ADE6-33C21EC2075A}" presName="hierRoot2" presStyleCnt="0">
        <dgm:presLayoutVars>
          <dgm:hierBranch val="init"/>
        </dgm:presLayoutVars>
      </dgm:prSet>
      <dgm:spPr/>
    </dgm:pt>
    <dgm:pt modelId="{A6D2BC9C-8BCB-364E-8653-96754927E794}" type="pres">
      <dgm:prSet presAssocID="{48D8E205-DA91-784F-ADE6-33C21EC2075A}" presName="rootComposite" presStyleCnt="0"/>
      <dgm:spPr/>
    </dgm:pt>
    <dgm:pt modelId="{5DDCD2BD-D32F-B64A-BFA5-63A84908A6C0}" type="pres">
      <dgm:prSet presAssocID="{48D8E205-DA91-784F-ADE6-33C21EC2075A}" presName="rootText" presStyleLbl="node3" presStyleIdx="0" presStyleCnt="2" custScaleX="77757" custScaleY="564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808DD-C34E-124F-8ABE-A02786118D33}" type="pres">
      <dgm:prSet presAssocID="{48D8E205-DA91-784F-ADE6-33C21EC2075A}" presName="rootConnector" presStyleLbl="node3" presStyleIdx="0" presStyleCnt="2"/>
      <dgm:spPr/>
      <dgm:t>
        <a:bodyPr/>
        <a:lstStyle/>
        <a:p>
          <a:endParaRPr lang="en-US"/>
        </a:p>
      </dgm:t>
    </dgm:pt>
    <dgm:pt modelId="{3424D01C-6F3B-A245-B274-513AD05057D8}" type="pres">
      <dgm:prSet presAssocID="{48D8E205-DA91-784F-ADE6-33C21EC2075A}" presName="hierChild4" presStyleCnt="0"/>
      <dgm:spPr/>
    </dgm:pt>
    <dgm:pt modelId="{B54F793C-098D-264E-AD05-861E0AA0F3E1}" type="pres">
      <dgm:prSet presAssocID="{48D8E205-DA91-784F-ADE6-33C21EC2075A}" presName="hierChild5" presStyleCnt="0"/>
      <dgm:spPr/>
    </dgm:pt>
    <dgm:pt modelId="{1476093F-798A-4B27-B1FE-5C88D54C27D8}" type="pres">
      <dgm:prSet presAssocID="{CAA3CDF6-8587-40C1-8DFC-53F1856A3ED2}" presName="Name37" presStyleLbl="parChTrans1D3" presStyleIdx="1" presStyleCnt="2"/>
      <dgm:spPr/>
      <dgm:t>
        <a:bodyPr/>
        <a:lstStyle/>
        <a:p>
          <a:endParaRPr lang="en-US"/>
        </a:p>
      </dgm:t>
    </dgm:pt>
    <dgm:pt modelId="{54FC0C4D-D709-45BB-B710-81FDC451DAFE}" type="pres">
      <dgm:prSet presAssocID="{63BEA39F-B233-4A41-A64F-5D9AD251A936}" presName="hierRoot2" presStyleCnt="0">
        <dgm:presLayoutVars>
          <dgm:hierBranch val="init"/>
        </dgm:presLayoutVars>
      </dgm:prSet>
      <dgm:spPr/>
    </dgm:pt>
    <dgm:pt modelId="{1A559E1E-DCC7-435D-B6B1-DC0822125914}" type="pres">
      <dgm:prSet presAssocID="{63BEA39F-B233-4A41-A64F-5D9AD251A936}" presName="rootComposite" presStyleCnt="0"/>
      <dgm:spPr/>
    </dgm:pt>
    <dgm:pt modelId="{A9AB987B-DEFC-4B1D-8992-A0A200528D49}" type="pres">
      <dgm:prSet presAssocID="{63BEA39F-B233-4A41-A64F-5D9AD251A936}" presName="rootText" presStyleLbl="node3" presStyleIdx="1" presStyleCnt="2" custScaleX="77416" custScaleY="403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E4DB8-A129-4F79-89D5-3A60FEC03846}" type="pres">
      <dgm:prSet presAssocID="{63BEA39F-B233-4A41-A64F-5D9AD251A936}" presName="rootConnector" presStyleLbl="node3" presStyleIdx="1" presStyleCnt="2"/>
      <dgm:spPr/>
      <dgm:t>
        <a:bodyPr/>
        <a:lstStyle/>
        <a:p>
          <a:endParaRPr lang="en-US"/>
        </a:p>
      </dgm:t>
    </dgm:pt>
    <dgm:pt modelId="{E294C893-4610-4C18-AF6D-8653597FAE23}" type="pres">
      <dgm:prSet presAssocID="{63BEA39F-B233-4A41-A64F-5D9AD251A936}" presName="hierChild4" presStyleCnt="0"/>
      <dgm:spPr/>
    </dgm:pt>
    <dgm:pt modelId="{2E5389DB-5E0F-438F-9987-7BC0050DECCD}" type="pres">
      <dgm:prSet presAssocID="{63BEA39F-B233-4A41-A64F-5D9AD251A936}" presName="hierChild5" presStyleCnt="0"/>
      <dgm:spPr/>
    </dgm:pt>
    <dgm:pt modelId="{7DBEF839-810A-3D46-AB67-224137625A71}" type="pres">
      <dgm:prSet presAssocID="{7CE3A18B-FD56-6840-B6BF-14212709A2E2}" presName="hierChild5" presStyleCnt="0"/>
      <dgm:spPr/>
    </dgm:pt>
    <dgm:pt modelId="{EDBC49EC-8A52-8A4F-A145-4531458D1A6D}" type="pres">
      <dgm:prSet presAssocID="{DC0ACDDD-7C56-0A45-97E1-B82EF1F06289}" presName="hierChild3" presStyleCnt="0"/>
      <dgm:spPr/>
    </dgm:pt>
  </dgm:ptLst>
  <dgm:cxnLst>
    <dgm:cxn modelId="{A3F8AFF1-7288-F146-8CC1-671DB987D558}" type="presOf" srcId="{805E3959-BB7E-7344-9E29-11D171017533}" destId="{03F51DDC-F420-E54D-87BA-2ECAD1ED41AE}" srcOrd="0" destOrd="0" presId="urn:microsoft.com/office/officeart/2005/8/layout/orgChart1"/>
    <dgm:cxn modelId="{CB6834A5-6287-AF47-89A5-2BDFE13F0998}" srcId="{DC0ACDDD-7C56-0A45-97E1-B82EF1F06289}" destId="{2D8DA60C-A72D-7A41-8241-391BFDC727A4}" srcOrd="0" destOrd="0" parTransId="{EF77E184-B55C-0241-A1EC-AC4359A82722}" sibTransId="{F8362038-DEC3-DC40-ABE3-81A7591A5FD1}"/>
    <dgm:cxn modelId="{9C006687-2485-C64C-95CA-4451D9DD1D99}" type="presOf" srcId="{2D8DA60C-A72D-7A41-8241-391BFDC727A4}" destId="{7D1C82DA-20C1-A049-BA34-92434FB09DAC}" srcOrd="1" destOrd="0" presId="urn:microsoft.com/office/officeart/2005/8/layout/orgChart1"/>
    <dgm:cxn modelId="{27971554-217C-A547-8154-F4E04B979B47}" srcId="{DC0ACDDD-7C56-0A45-97E1-B82EF1F06289}" destId="{14626E03-8692-3A4D-B599-88B3296D8172}" srcOrd="1" destOrd="0" parTransId="{9D88C06C-CED8-B94E-A153-0149F8AE6C77}" sibTransId="{D8EF4D74-80A4-294D-A0E4-69041FC4A7A3}"/>
    <dgm:cxn modelId="{67A9F647-7D4C-4246-8CC6-754A26B8CAC4}" type="presOf" srcId="{DC0ACDDD-7C56-0A45-97E1-B82EF1F06289}" destId="{6022FAE6-393D-794F-B78C-04DA9E17946E}" srcOrd="1" destOrd="0" presId="urn:microsoft.com/office/officeart/2005/8/layout/orgChart1"/>
    <dgm:cxn modelId="{DBF3C1A1-DF62-3F46-8B3F-C930CD6223BC}" type="presOf" srcId="{14626E03-8692-3A4D-B599-88B3296D8172}" destId="{948667DE-BC8A-5544-9383-9DBFA0A3D3A1}" srcOrd="0" destOrd="0" presId="urn:microsoft.com/office/officeart/2005/8/layout/orgChart1"/>
    <dgm:cxn modelId="{32233735-AC0F-E54F-B7B4-AA5542BB1B32}" type="presOf" srcId="{7CE3A18B-FD56-6840-B6BF-14212709A2E2}" destId="{C799D4A7-1FE1-684D-B9DA-5FA6E31AFFFD}" srcOrd="0" destOrd="0" presId="urn:microsoft.com/office/officeart/2005/8/layout/orgChart1"/>
    <dgm:cxn modelId="{E3D64A4E-1AB8-4D0E-804B-378AA081C673}" srcId="{7CE3A18B-FD56-6840-B6BF-14212709A2E2}" destId="{63BEA39F-B233-4A41-A64F-5D9AD251A936}" srcOrd="1" destOrd="0" parTransId="{CAA3CDF6-8587-40C1-8DFC-53F1856A3ED2}" sibTransId="{27736A63-1944-40BA-8056-439A0753D23A}"/>
    <dgm:cxn modelId="{375F1D40-0CC9-D042-9520-BBAE94645268}" type="presOf" srcId="{7E9075DB-2C12-174D-8C59-009C45BD3D7A}" destId="{521D1E3B-153F-EF45-929C-E4648CDE7166}" srcOrd="0" destOrd="0" presId="urn:microsoft.com/office/officeart/2005/8/layout/orgChart1"/>
    <dgm:cxn modelId="{BAD5F479-F2D4-414F-AEAA-074571A52219}" type="presOf" srcId="{14626E03-8692-3A4D-B599-88B3296D8172}" destId="{3EA6B524-7DAF-EC4F-A3C1-D68299B37103}" srcOrd="1" destOrd="0" presId="urn:microsoft.com/office/officeart/2005/8/layout/orgChart1"/>
    <dgm:cxn modelId="{B1B902CC-0E48-4124-A11F-DF3B80A8A09D}" type="presOf" srcId="{CAA3CDF6-8587-40C1-8DFC-53F1856A3ED2}" destId="{1476093F-798A-4B27-B1FE-5C88D54C27D8}" srcOrd="0" destOrd="0" presId="urn:microsoft.com/office/officeart/2005/8/layout/orgChart1"/>
    <dgm:cxn modelId="{C25C48B4-4BA3-F845-BBB4-06786158EC9C}" type="presOf" srcId="{DC0ACDDD-7C56-0A45-97E1-B82EF1F06289}" destId="{0D531903-D6AB-2549-BDEC-EF0F19B133F6}" srcOrd="0" destOrd="0" presId="urn:microsoft.com/office/officeart/2005/8/layout/orgChart1"/>
    <dgm:cxn modelId="{BEA7BA2E-E904-7042-A2D1-1047B8969015}" srcId="{DC0ACDDD-7C56-0A45-97E1-B82EF1F06289}" destId="{7CE3A18B-FD56-6840-B6BF-14212709A2E2}" srcOrd="2" destOrd="0" parTransId="{805E3959-BB7E-7344-9E29-11D171017533}" sibTransId="{26625037-3974-F646-876C-E559355EA2F9}"/>
    <dgm:cxn modelId="{93A58D97-9D15-244B-94FA-F2C2E78D3E56}" type="presOf" srcId="{2D8DA60C-A72D-7A41-8241-391BFDC727A4}" destId="{9924A93C-BAE5-1F49-8298-B3892BEF0A94}" srcOrd="0" destOrd="0" presId="urn:microsoft.com/office/officeart/2005/8/layout/orgChart1"/>
    <dgm:cxn modelId="{C37A32CB-354C-F448-B8EA-DEBBA12980AB}" type="presOf" srcId="{9D88C06C-CED8-B94E-A153-0149F8AE6C77}" destId="{3614BA16-C179-EE4C-B636-55B7E13F357E}" srcOrd="0" destOrd="0" presId="urn:microsoft.com/office/officeart/2005/8/layout/orgChart1"/>
    <dgm:cxn modelId="{5F13D3AC-21A2-F842-B029-87B49C233ADC}" type="presOf" srcId="{7CE3A18B-FD56-6840-B6BF-14212709A2E2}" destId="{B4054620-329E-9049-9F3E-3E1A88420EE3}" srcOrd="1" destOrd="0" presId="urn:microsoft.com/office/officeart/2005/8/layout/orgChart1"/>
    <dgm:cxn modelId="{99BAE552-4DA0-7B45-A16B-684DF7A7779C}" type="presOf" srcId="{66FA8541-6234-3444-8DD0-A9125CC27B16}" destId="{2F255F00-E8CA-C245-B6FC-A336289CE400}" srcOrd="0" destOrd="0" presId="urn:microsoft.com/office/officeart/2005/8/layout/orgChart1"/>
    <dgm:cxn modelId="{4758747E-33D9-0346-B767-38F6BD2D20FB}" srcId="{7CE3A18B-FD56-6840-B6BF-14212709A2E2}" destId="{48D8E205-DA91-784F-ADE6-33C21EC2075A}" srcOrd="0" destOrd="0" parTransId="{66FA8541-6234-3444-8DD0-A9125CC27B16}" sibTransId="{E7A2FF7E-6185-8347-AC8E-D257F82E4AB1}"/>
    <dgm:cxn modelId="{1D20F8F9-D1D4-4F42-81F1-3FACDD9B6DDC}" type="presOf" srcId="{63BEA39F-B233-4A41-A64F-5D9AD251A936}" destId="{404E4DB8-A129-4F79-89D5-3A60FEC03846}" srcOrd="1" destOrd="0" presId="urn:microsoft.com/office/officeart/2005/8/layout/orgChart1"/>
    <dgm:cxn modelId="{417438C9-5A5E-D441-8486-F9BAFD1D824A}" type="presOf" srcId="{48D8E205-DA91-784F-ADE6-33C21EC2075A}" destId="{5DDCD2BD-D32F-B64A-BFA5-63A84908A6C0}" srcOrd="0" destOrd="0" presId="urn:microsoft.com/office/officeart/2005/8/layout/orgChart1"/>
    <dgm:cxn modelId="{921ED43E-9B19-714B-87D3-E2505EABD876}" srcId="{7E9075DB-2C12-174D-8C59-009C45BD3D7A}" destId="{DC0ACDDD-7C56-0A45-97E1-B82EF1F06289}" srcOrd="0" destOrd="0" parTransId="{D948D05C-F1ED-034F-B1C8-538CDA289BA8}" sibTransId="{32C38657-8471-2348-BBAD-23597697BA74}"/>
    <dgm:cxn modelId="{3D350E5D-E465-3A47-A042-70861B8B1E67}" type="presOf" srcId="{48D8E205-DA91-784F-ADE6-33C21EC2075A}" destId="{5F8808DD-C34E-124F-8ABE-A02786118D33}" srcOrd="1" destOrd="0" presId="urn:microsoft.com/office/officeart/2005/8/layout/orgChart1"/>
    <dgm:cxn modelId="{372E3308-D3FD-4B6B-8DC5-D6C57D309BF4}" type="presOf" srcId="{63BEA39F-B233-4A41-A64F-5D9AD251A936}" destId="{A9AB987B-DEFC-4B1D-8992-A0A200528D49}" srcOrd="0" destOrd="0" presId="urn:microsoft.com/office/officeart/2005/8/layout/orgChart1"/>
    <dgm:cxn modelId="{91D368B8-1A8D-3843-BA6B-48699F4719FA}" type="presOf" srcId="{EF77E184-B55C-0241-A1EC-AC4359A82722}" destId="{BA2D1835-C4F7-B242-A110-F05A53002F00}" srcOrd="0" destOrd="0" presId="urn:microsoft.com/office/officeart/2005/8/layout/orgChart1"/>
    <dgm:cxn modelId="{C311DCB8-CCE8-9440-8F3A-716BBC237A63}" type="presParOf" srcId="{521D1E3B-153F-EF45-929C-E4648CDE7166}" destId="{42C68C67-7981-494D-94BA-66FD6310FE47}" srcOrd="0" destOrd="0" presId="urn:microsoft.com/office/officeart/2005/8/layout/orgChart1"/>
    <dgm:cxn modelId="{496B95C0-D6CA-BC4C-AC12-9955E753636E}" type="presParOf" srcId="{42C68C67-7981-494D-94BA-66FD6310FE47}" destId="{CE1DFE72-52A2-914D-A914-DB46EB1B5EB8}" srcOrd="0" destOrd="0" presId="urn:microsoft.com/office/officeart/2005/8/layout/orgChart1"/>
    <dgm:cxn modelId="{AD477BF8-8DCA-1541-9B29-F979E196E644}" type="presParOf" srcId="{CE1DFE72-52A2-914D-A914-DB46EB1B5EB8}" destId="{0D531903-D6AB-2549-BDEC-EF0F19B133F6}" srcOrd="0" destOrd="0" presId="urn:microsoft.com/office/officeart/2005/8/layout/orgChart1"/>
    <dgm:cxn modelId="{B3E55004-E1DC-A64C-9B10-AE38C52EC709}" type="presParOf" srcId="{CE1DFE72-52A2-914D-A914-DB46EB1B5EB8}" destId="{6022FAE6-393D-794F-B78C-04DA9E17946E}" srcOrd="1" destOrd="0" presId="urn:microsoft.com/office/officeart/2005/8/layout/orgChart1"/>
    <dgm:cxn modelId="{064C88E1-B7B0-A341-A9EF-157C4F19126E}" type="presParOf" srcId="{42C68C67-7981-494D-94BA-66FD6310FE47}" destId="{94E875DA-7159-3D40-919B-B59CD01D3441}" srcOrd="1" destOrd="0" presId="urn:microsoft.com/office/officeart/2005/8/layout/orgChart1"/>
    <dgm:cxn modelId="{C22172FE-91AA-DD47-8E25-16B81F88188E}" type="presParOf" srcId="{94E875DA-7159-3D40-919B-B59CD01D3441}" destId="{BA2D1835-C4F7-B242-A110-F05A53002F00}" srcOrd="0" destOrd="0" presId="urn:microsoft.com/office/officeart/2005/8/layout/orgChart1"/>
    <dgm:cxn modelId="{B0677A00-A930-C747-A230-3E4392775431}" type="presParOf" srcId="{94E875DA-7159-3D40-919B-B59CD01D3441}" destId="{75489B20-C48B-104F-99E5-C4A1B90E8924}" srcOrd="1" destOrd="0" presId="urn:microsoft.com/office/officeart/2005/8/layout/orgChart1"/>
    <dgm:cxn modelId="{17F187DC-DAB3-EE48-A66C-0A536C7E345E}" type="presParOf" srcId="{75489B20-C48B-104F-99E5-C4A1B90E8924}" destId="{CBE4BC82-B8D6-7C4B-A3E9-13D0D43EBEA1}" srcOrd="0" destOrd="0" presId="urn:microsoft.com/office/officeart/2005/8/layout/orgChart1"/>
    <dgm:cxn modelId="{8691CEA9-5B85-6041-8832-41DC1F43AB66}" type="presParOf" srcId="{CBE4BC82-B8D6-7C4B-A3E9-13D0D43EBEA1}" destId="{9924A93C-BAE5-1F49-8298-B3892BEF0A94}" srcOrd="0" destOrd="0" presId="urn:microsoft.com/office/officeart/2005/8/layout/orgChart1"/>
    <dgm:cxn modelId="{3C42B0C2-DD5B-844D-B2E3-0DEE57038772}" type="presParOf" srcId="{CBE4BC82-B8D6-7C4B-A3E9-13D0D43EBEA1}" destId="{7D1C82DA-20C1-A049-BA34-92434FB09DAC}" srcOrd="1" destOrd="0" presId="urn:microsoft.com/office/officeart/2005/8/layout/orgChart1"/>
    <dgm:cxn modelId="{B35E35C4-4D2D-0542-8549-B9E7CCDB6B4A}" type="presParOf" srcId="{75489B20-C48B-104F-99E5-C4A1B90E8924}" destId="{2E77F12D-4827-964D-A2D1-154436D1BFEB}" srcOrd="1" destOrd="0" presId="urn:microsoft.com/office/officeart/2005/8/layout/orgChart1"/>
    <dgm:cxn modelId="{932FD61D-1293-B549-BD2F-E6058998677D}" type="presParOf" srcId="{75489B20-C48B-104F-99E5-C4A1B90E8924}" destId="{33F94363-A5D6-634B-A8B6-3587F12405D2}" srcOrd="2" destOrd="0" presId="urn:microsoft.com/office/officeart/2005/8/layout/orgChart1"/>
    <dgm:cxn modelId="{3DE76636-7DCE-BA4B-8518-2B41521BCD4F}" type="presParOf" srcId="{94E875DA-7159-3D40-919B-B59CD01D3441}" destId="{3614BA16-C179-EE4C-B636-55B7E13F357E}" srcOrd="2" destOrd="0" presId="urn:microsoft.com/office/officeart/2005/8/layout/orgChart1"/>
    <dgm:cxn modelId="{1F83E553-C2CF-E748-A80D-DF184B139C61}" type="presParOf" srcId="{94E875DA-7159-3D40-919B-B59CD01D3441}" destId="{4C0A23D1-0F9C-1C41-A749-E482739EABCB}" srcOrd="3" destOrd="0" presId="urn:microsoft.com/office/officeart/2005/8/layout/orgChart1"/>
    <dgm:cxn modelId="{6DC408F7-35FC-234C-95C0-FA20A3E2D75D}" type="presParOf" srcId="{4C0A23D1-0F9C-1C41-A749-E482739EABCB}" destId="{01F8DFDE-C144-BD44-A4CE-69DC411A858C}" srcOrd="0" destOrd="0" presId="urn:microsoft.com/office/officeart/2005/8/layout/orgChart1"/>
    <dgm:cxn modelId="{7FC6AD8B-C34E-3A47-8822-D6C615608938}" type="presParOf" srcId="{01F8DFDE-C144-BD44-A4CE-69DC411A858C}" destId="{948667DE-BC8A-5544-9383-9DBFA0A3D3A1}" srcOrd="0" destOrd="0" presId="urn:microsoft.com/office/officeart/2005/8/layout/orgChart1"/>
    <dgm:cxn modelId="{561FD87B-380F-7042-B5C8-D383ECECF13D}" type="presParOf" srcId="{01F8DFDE-C144-BD44-A4CE-69DC411A858C}" destId="{3EA6B524-7DAF-EC4F-A3C1-D68299B37103}" srcOrd="1" destOrd="0" presId="urn:microsoft.com/office/officeart/2005/8/layout/orgChart1"/>
    <dgm:cxn modelId="{92F1115F-8E72-F34E-88BF-1CCBDF21D717}" type="presParOf" srcId="{4C0A23D1-0F9C-1C41-A749-E482739EABCB}" destId="{6F898E14-3D7E-7B45-B4A3-91C8DA558B23}" srcOrd="1" destOrd="0" presId="urn:microsoft.com/office/officeart/2005/8/layout/orgChart1"/>
    <dgm:cxn modelId="{C6034BDF-729E-1F48-867B-9D6889D2D3AC}" type="presParOf" srcId="{4C0A23D1-0F9C-1C41-A749-E482739EABCB}" destId="{AD8044D6-9541-1C43-BEA3-ADFE6B274A0F}" srcOrd="2" destOrd="0" presId="urn:microsoft.com/office/officeart/2005/8/layout/orgChart1"/>
    <dgm:cxn modelId="{F27F9A20-7673-A045-9111-60FB4EB37EAD}" type="presParOf" srcId="{94E875DA-7159-3D40-919B-B59CD01D3441}" destId="{03F51DDC-F420-E54D-87BA-2ECAD1ED41AE}" srcOrd="4" destOrd="0" presId="urn:microsoft.com/office/officeart/2005/8/layout/orgChart1"/>
    <dgm:cxn modelId="{E1F856D8-4434-4D4B-BFA1-15B4815B0CAB}" type="presParOf" srcId="{94E875DA-7159-3D40-919B-B59CD01D3441}" destId="{2E0E197D-40E9-7044-9443-46675BAC3AEB}" srcOrd="5" destOrd="0" presId="urn:microsoft.com/office/officeart/2005/8/layout/orgChart1"/>
    <dgm:cxn modelId="{D4D8AD27-06AB-6943-A2FB-63045B579AEE}" type="presParOf" srcId="{2E0E197D-40E9-7044-9443-46675BAC3AEB}" destId="{A0063622-8336-6545-8C5A-EE3D61C23B21}" srcOrd="0" destOrd="0" presId="urn:microsoft.com/office/officeart/2005/8/layout/orgChart1"/>
    <dgm:cxn modelId="{D0D1D24A-756E-0D4B-9CCF-D91867A1174E}" type="presParOf" srcId="{A0063622-8336-6545-8C5A-EE3D61C23B21}" destId="{C799D4A7-1FE1-684D-B9DA-5FA6E31AFFFD}" srcOrd="0" destOrd="0" presId="urn:microsoft.com/office/officeart/2005/8/layout/orgChart1"/>
    <dgm:cxn modelId="{A1B949BA-3B15-7E4A-9561-B87E1DA4A9AE}" type="presParOf" srcId="{A0063622-8336-6545-8C5A-EE3D61C23B21}" destId="{B4054620-329E-9049-9F3E-3E1A88420EE3}" srcOrd="1" destOrd="0" presId="urn:microsoft.com/office/officeart/2005/8/layout/orgChart1"/>
    <dgm:cxn modelId="{7EB123DC-4958-2748-A47F-4B15CFBF26B1}" type="presParOf" srcId="{2E0E197D-40E9-7044-9443-46675BAC3AEB}" destId="{DF1C338E-AFCE-5341-812E-B0E0EFFC7162}" srcOrd="1" destOrd="0" presId="urn:microsoft.com/office/officeart/2005/8/layout/orgChart1"/>
    <dgm:cxn modelId="{552A0DDB-BEC6-7044-9BED-04EFB18B4CE6}" type="presParOf" srcId="{DF1C338E-AFCE-5341-812E-B0E0EFFC7162}" destId="{2F255F00-E8CA-C245-B6FC-A336289CE400}" srcOrd="0" destOrd="0" presId="urn:microsoft.com/office/officeart/2005/8/layout/orgChart1"/>
    <dgm:cxn modelId="{02A048E2-BCC3-D14B-8F84-BB12D41FF5C7}" type="presParOf" srcId="{DF1C338E-AFCE-5341-812E-B0E0EFFC7162}" destId="{0E083234-B150-9643-B5A3-72A62DCCF9EF}" srcOrd="1" destOrd="0" presId="urn:microsoft.com/office/officeart/2005/8/layout/orgChart1"/>
    <dgm:cxn modelId="{8C4B2493-CCEB-C24C-95A9-33DC491D9E3A}" type="presParOf" srcId="{0E083234-B150-9643-B5A3-72A62DCCF9EF}" destId="{A6D2BC9C-8BCB-364E-8653-96754927E794}" srcOrd="0" destOrd="0" presId="urn:microsoft.com/office/officeart/2005/8/layout/orgChart1"/>
    <dgm:cxn modelId="{68F292D9-DD7A-6148-B756-888C51CB3DA1}" type="presParOf" srcId="{A6D2BC9C-8BCB-364E-8653-96754927E794}" destId="{5DDCD2BD-D32F-B64A-BFA5-63A84908A6C0}" srcOrd="0" destOrd="0" presId="urn:microsoft.com/office/officeart/2005/8/layout/orgChart1"/>
    <dgm:cxn modelId="{0298F79A-03B9-8646-8CA6-CDC5E8E9FDC2}" type="presParOf" srcId="{A6D2BC9C-8BCB-364E-8653-96754927E794}" destId="{5F8808DD-C34E-124F-8ABE-A02786118D33}" srcOrd="1" destOrd="0" presId="urn:microsoft.com/office/officeart/2005/8/layout/orgChart1"/>
    <dgm:cxn modelId="{587EE8FC-91C0-BC4E-8254-EE0C98C8DE19}" type="presParOf" srcId="{0E083234-B150-9643-B5A3-72A62DCCF9EF}" destId="{3424D01C-6F3B-A245-B274-513AD05057D8}" srcOrd="1" destOrd="0" presId="urn:microsoft.com/office/officeart/2005/8/layout/orgChart1"/>
    <dgm:cxn modelId="{2BB50081-BB23-2847-899B-B3CF718AACF9}" type="presParOf" srcId="{0E083234-B150-9643-B5A3-72A62DCCF9EF}" destId="{B54F793C-098D-264E-AD05-861E0AA0F3E1}" srcOrd="2" destOrd="0" presId="urn:microsoft.com/office/officeart/2005/8/layout/orgChart1"/>
    <dgm:cxn modelId="{16023B16-F4BD-4FD0-B064-C8CFBFC246A8}" type="presParOf" srcId="{DF1C338E-AFCE-5341-812E-B0E0EFFC7162}" destId="{1476093F-798A-4B27-B1FE-5C88D54C27D8}" srcOrd="2" destOrd="0" presId="urn:microsoft.com/office/officeart/2005/8/layout/orgChart1"/>
    <dgm:cxn modelId="{4F2F80CD-9E5B-4594-A069-9F18876ED2C6}" type="presParOf" srcId="{DF1C338E-AFCE-5341-812E-B0E0EFFC7162}" destId="{54FC0C4D-D709-45BB-B710-81FDC451DAFE}" srcOrd="3" destOrd="0" presId="urn:microsoft.com/office/officeart/2005/8/layout/orgChart1"/>
    <dgm:cxn modelId="{E454DBCD-8038-462B-A513-68554575F5E1}" type="presParOf" srcId="{54FC0C4D-D709-45BB-B710-81FDC451DAFE}" destId="{1A559E1E-DCC7-435D-B6B1-DC0822125914}" srcOrd="0" destOrd="0" presId="urn:microsoft.com/office/officeart/2005/8/layout/orgChart1"/>
    <dgm:cxn modelId="{EE19098C-2A97-4B58-806D-4BFBB28BE6AE}" type="presParOf" srcId="{1A559E1E-DCC7-435D-B6B1-DC0822125914}" destId="{A9AB987B-DEFC-4B1D-8992-A0A200528D49}" srcOrd="0" destOrd="0" presId="urn:microsoft.com/office/officeart/2005/8/layout/orgChart1"/>
    <dgm:cxn modelId="{FF7161B9-AB2F-4091-A544-5E6102D6A522}" type="presParOf" srcId="{1A559E1E-DCC7-435D-B6B1-DC0822125914}" destId="{404E4DB8-A129-4F79-89D5-3A60FEC03846}" srcOrd="1" destOrd="0" presId="urn:microsoft.com/office/officeart/2005/8/layout/orgChart1"/>
    <dgm:cxn modelId="{345CC0BA-B37B-4AEA-A26E-1FF2CB2D3908}" type="presParOf" srcId="{54FC0C4D-D709-45BB-B710-81FDC451DAFE}" destId="{E294C893-4610-4C18-AF6D-8653597FAE23}" srcOrd="1" destOrd="0" presId="urn:microsoft.com/office/officeart/2005/8/layout/orgChart1"/>
    <dgm:cxn modelId="{5D708848-5EC6-43E4-8E53-178B80881ED9}" type="presParOf" srcId="{54FC0C4D-D709-45BB-B710-81FDC451DAFE}" destId="{2E5389DB-5E0F-438F-9987-7BC0050DECCD}" srcOrd="2" destOrd="0" presId="urn:microsoft.com/office/officeart/2005/8/layout/orgChart1"/>
    <dgm:cxn modelId="{66B49C16-D331-334F-8D80-3565150D5E14}" type="presParOf" srcId="{2E0E197D-40E9-7044-9443-46675BAC3AEB}" destId="{7DBEF839-810A-3D46-AB67-224137625A71}" srcOrd="2" destOrd="0" presId="urn:microsoft.com/office/officeart/2005/8/layout/orgChart1"/>
    <dgm:cxn modelId="{63D3C1E1-AC90-B241-AB32-1546401A4827}" type="presParOf" srcId="{42C68C67-7981-494D-94BA-66FD6310FE47}" destId="{EDBC49EC-8A52-8A4F-A145-4531458D1A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E8DB0-B5C3-DE49-81AC-44E08A7479E5}">
      <dsp:nvSpPr>
        <dsp:cNvPr id="0" name=""/>
        <dsp:cNvSpPr/>
      </dsp:nvSpPr>
      <dsp:spPr>
        <a:xfrm>
          <a:off x="2523" y="179799"/>
          <a:ext cx="216666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App</a:t>
          </a:r>
          <a:endParaRPr lang="zh-CN" altLang="en-US" sz="2100" kern="1200" dirty="0"/>
        </a:p>
      </dsp:txBody>
      <dsp:txXfrm>
        <a:off x="2523" y="179799"/>
        <a:ext cx="2166669" cy="604800"/>
      </dsp:txXfrm>
    </dsp:sp>
    <dsp:sp modelId="{4EB7B652-17C9-0242-A7EA-17B873A9C2CD}">
      <dsp:nvSpPr>
        <dsp:cNvPr id="0" name=""/>
        <dsp:cNvSpPr/>
      </dsp:nvSpPr>
      <dsp:spPr>
        <a:xfrm>
          <a:off x="446299" y="784600"/>
          <a:ext cx="2166669" cy="309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Use UUID or name to search for the device</a:t>
          </a:r>
          <a:endParaRPr lang="zh-CN" altLang="en-US" sz="2100" kern="1200" dirty="0"/>
        </a:p>
      </dsp:txBody>
      <dsp:txXfrm>
        <a:off x="509759" y="848060"/>
        <a:ext cx="2039749" cy="2972680"/>
      </dsp:txXfrm>
    </dsp:sp>
    <dsp:sp modelId="{3F0DF7BD-34F4-214B-8BAA-AAE7D735B5C4}">
      <dsp:nvSpPr>
        <dsp:cNvPr id="0" name=""/>
        <dsp:cNvSpPr/>
      </dsp:nvSpPr>
      <dsp:spPr>
        <a:xfrm>
          <a:off x="2497652" y="212480"/>
          <a:ext cx="696333" cy="539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497652" y="320368"/>
        <a:ext cx="534502" cy="323662"/>
      </dsp:txXfrm>
    </dsp:sp>
    <dsp:sp modelId="{71FB9BD6-66E3-BB43-97C6-247CB05EFEC0}">
      <dsp:nvSpPr>
        <dsp:cNvPr id="0" name=""/>
        <dsp:cNvSpPr/>
      </dsp:nvSpPr>
      <dsp:spPr>
        <a:xfrm>
          <a:off x="3483030" y="179799"/>
          <a:ext cx="216666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Bluemix</a:t>
          </a:r>
          <a:endParaRPr lang="zh-CN" altLang="en-US" sz="2100" kern="1200" dirty="0"/>
        </a:p>
      </dsp:txBody>
      <dsp:txXfrm>
        <a:off x="3483030" y="179799"/>
        <a:ext cx="2166669" cy="604800"/>
      </dsp:txXfrm>
    </dsp:sp>
    <dsp:sp modelId="{A56EEA8A-CD6D-304B-AE90-1E818AC164E6}">
      <dsp:nvSpPr>
        <dsp:cNvPr id="0" name=""/>
        <dsp:cNvSpPr/>
      </dsp:nvSpPr>
      <dsp:spPr>
        <a:xfrm>
          <a:off x="3926806" y="784600"/>
          <a:ext cx="2166669" cy="309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Search receiver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data service to find the device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Get access to the receiver which receives the device signal</a:t>
          </a:r>
          <a:endParaRPr lang="zh-CN" altLang="en-US" sz="2100" kern="1200" dirty="0"/>
        </a:p>
      </dsp:txBody>
      <dsp:txXfrm>
        <a:off x="3990266" y="848060"/>
        <a:ext cx="2039749" cy="2972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7D843-DE68-F24F-8150-1FD1DA626B79}">
      <dsp:nvSpPr>
        <dsp:cNvPr id="0" name=""/>
        <dsp:cNvSpPr/>
      </dsp:nvSpPr>
      <dsp:spPr>
        <a:xfrm>
          <a:off x="2946" y="581466"/>
          <a:ext cx="2529087" cy="1449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Receiver</a:t>
          </a:r>
          <a:endParaRPr lang="zh-CN" altLang="en-US" sz="2500" kern="1200" dirty="0"/>
        </a:p>
      </dsp:txBody>
      <dsp:txXfrm>
        <a:off x="2946" y="581466"/>
        <a:ext cx="2529087" cy="966066"/>
      </dsp:txXfrm>
    </dsp:sp>
    <dsp:sp modelId="{3C814A45-632C-1E4A-989C-887E5923516E}">
      <dsp:nvSpPr>
        <dsp:cNvPr id="0" name=""/>
        <dsp:cNvSpPr/>
      </dsp:nvSpPr>
      <dsp:spPr>
        <a:xfrm>
          <a:off x="520952" y="1547533"/>
          <a:ext cx="2529087" cy="19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err="1" smtClean="0">
              <a:solidFill>
                <a:schemeClr val="tx1"/>
              </a:solidFill>
            </a:rPr>
            <a:t>iOS</a:t>
          </a:r>
          <a:r>
            <a:rPr lang="en-US" altLang="zh-CN" sz="2500" kern="1200" dirty="0" smtClean="0">
              <a:solidFill>
                <a:schemeClr val="tx1"/>
              </a:solidFill>
            </a:rPr>
            <a:t> device</a:t>
          </a:r>
          <a:endParaRPr lang="zh-CN" alt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solidFill>
                <a:schemeClr val="tx1"/>
              </a:solidFill>
            </a:rPr>
            <a:t>Receive the signal of Device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577626" y="1604207"/>
        <a:ext cx="2415739" cy="1821652"/>
      </dsp:txXfrm>
    </dsp:sp>
    <dsp:sp modelId="{503F1CE6-8F88-6849-BCBB-25B3F513154A}">
      <dsp:nvSpPr>
        <dsp:cNvPr id="0" name=""/>
        <dsp:cNvSpPr/>
      </dsp:nvSpPr>
      <dsp:spPr>
        <a:xfrm>
          <a:off x="2915434" y="749665"/>
          <a:ext cx="812809" cy="629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915434" y="875599"/>
        <a:ext cx="623908" cy="377801"/>
      </dsp:txXfrm>
    </dsp:sp>
    <dsp:sp modelId="{3EC7413F-516C-9D49-B2C4-479CB3EDFFCF}">
      <dsp:nvSpPr>
        <dsp:cNvPr id="0" name=""/>
        <dsp:cNvSpPr/>
      </dsp:nvSpPr>
      <dsp:spPr>
        <a:xfrm>
          <a:off x="4065635" y="581466"/>
          <a:ext cx="2529087" cy="1449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Bluemix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Receiver Data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Service</a:t>
          </a:r>
          <a:endParaRPr lang="zh-CN" altLang="en-US" sz="2500" kern="1200" dirty="0"/>
        </a:p>
      </dsp:txBody>
      <dsp:txXfrm>
        <a:off x="4065635" y="581466"/>
        <a:ext cx="2529087" cy="966066"/>
      </dsp:txXfrm>
    </dsp:sp>
    <dsp:sp modelId="{BF53FB3F-8B56-5448-8677-33087512032C}">
      <dsp:nvSpPr>
        <dsp:cNvPr id="0" name=""/>
        <dsp:cNvSpPr/>
      </dsp:nvSpPr>
      <dsp:spPr>
        <a:xfrm>
          <a:off x="4583641" y="1547533"/>
          <a:ext cx="2529087" cy="193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Data storage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4640315" y="1604207"/>
        <a:ext cx="2415739" cy="1821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3D5D6-33FD-3F44-AFB0-48D592F921F3}">
      <dsp:nvSpPr>
        <dsp:cNvPr id="0" name=""/>
        <dsp:cNvSpPr/>
      </dsp:nvSpPr>
      <dsp:spPr>
        <a:xfrm>
          <a:off x="1828796" y="1700046"/>
          <a:ext cx="2438406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Location</a:t>
          </a:r>
          <a:endParaRPr lang="zh-CN" altLang="en-U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Movement</a:t>
          </a:r>
          <a:endParaRPr lang="zh-CN" altLang="en-U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Storage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check</a:t>
          </a:r>
          <a:r>
            <a:rPr lang="zh-CN" altLang="en-US" sz="2300" kern="1200" dirty="0" smtClean="0"/>
            <a:t> </a:t>
          </a:r>
        </a:p>
      </dsp:txBody>
      <dsp:txXfrm>
        <a:off x="2185892" y="1981817"/>
        <a:ext cx="1724214" cy="1360508"/>
      </dsp:txXfrm>
    </dsp:sp>
    <dsp:sp modelId="{414F7C7D-8679-FF4A-B5F2-73CC169EA39F}">
      <dsp:nvSpPr>
        <dsp:cNvPr id="0" name=""/>
        <dsp:cNvSpPr/>
      </dsp:nvSpPr>
      <dsp:spPr>
        <a:xfrm rot="12900000">
          <a:off x="791584" y="1299669"/>
          <a:ext cx="1404536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C0CC39-5B4D-5A4E-B764-4B148E1D8210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UUID</a:t>
          </a:r>
          <a:r>
            <a:rPr lang="zh-CN" altLang="en-US" sz="4300" kern="1200" dirty="0" smtClean="0"/>
            <a:t> </a:t>
          </a:r>
          <a:r>
            <a:rPr lang="en-US" altLang="zh-CN" sz="4300" kern="1200" dirty="0" smtClean="0"/>
            <a:t>input</a:t>
          </a:r>
          <a:endParaRPr lang="zh-CN" altLang="en-US" sz="4300" kern="1200" dirty="0"/>
        </a:p>
      </dsp:txBody>
      <dsp:txXfrm>
        <a:off x="47493" y="482732"/>
        <a:ext cx="1742189" cy="1376620"/>
      </dsp:txXfrm>
    </dsp:sp>
    <dsp:sp modelId="{8BAAB1C5-3AF9-B247-B96D-C9A533CEB3BD}">
      <dsp:nvSpPr>
        <dsp:cNvPr id="0" name=""/>
        <dsp:cNvSpPr/>
      </dsp:nvSpPr>
      <dsp:spPr>
        <a:xfrm rot="19500000">
          <a:off x="3899878" y="1299669"/>
          <a:ext cx="1404536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6933AD-32AA-7743-A3EF-6718F19B2DDD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Name</a:t>
          </a:r>
          <a:r>
            <a:rPr lang="zh-CN" altLang="en-US" sz="4300" kern="1200" dirty="0" smtClean="0"/>
            <a:t> </a:t>
          </a:r>
          <a:r>
            <a:rPr lang="en-US" altLang="zh-CN" sz="4300" kern="1200" dirty="0" smtClean="0"/>
            <a:t>input</a:t>
          </a:r>
          <a:endParaRPr lang="zh-CN" altLang="en-US" sz="4300" kern="1200" dirty="0"/>
        </a:p>
      </dsp:txBody>
      <dsp:txXfrm>
        <a:off x="4306316" y="482732"/>
        <a:ext cx="1742189" cy="1376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6093F-798A-4B27-B1FE-5C88D54C27D8}">
      <dsp:nvSpPr>
        <dsp:cNvPr id="0" name=""/>
        <dsp:cNvSpPr/>
      </dsp:nvSpPr>
      <dsp:spPr>
        <a:xfrm>
          <a:off x="5513282" y="2976561"/>
          <a:ext cx="328061" cy="1755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953"/>
              </a:lnTo>
              <a:lnTo>
                <a:pt x="328061" y="17559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5F00-E8CA-C245-B6FC-A336289CE400}">
      <dsp:nvSpPr>
        <dsp:cNvPr id="0" name=""/>
        <dsp:cNvSpPr/>
      </dsp:nvSpPr>
      <dsp:spPr>
        <a:xfrm>
          <a:off x="5513282" y="2976561"/>
          <a:ext cx="328061" cy="76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734"/>
              </a:lnTo>
              <a:lnTo>
                <a:pt x="328061" y="767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51DDC-F420-E54D-87BA-2ECAD1ED41AE}">
      <dsp:nvSpPr>
        <dsp:cNvPr id="0" name=""/>
        <dsp:cNvSpPr/>
      </dsp:nvSpPr>
      <dsp:spPr>
        <a:xfrm>
          <a:off x="3741751" y="1423737"/>
          <a:ext cx="2646361" cy="459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642"/>
              </a:lnTo>
              <a:lnTo>
                <a:pt x="2646361" y="229642"/>
              </a:lnTo>
              <a:lnTo>
                <a:pt x="2646361" y="459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4BA16-C179-EE4C-B636-55B7E13F357E}">
      <dsp:nvSpPr>
        <dsp:cNvPr id="0" name=""/>
        <dsp:cNvSpPr/>
      </dsp:nvSpPr>
      <dsp:spPr>
        <a:xfrm>
          <a:off x="3696031" y="1423737"/>
          <a:ext cx="91440" cy="45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D1835-C4F7-B242-A110-F05A53002F00}">
      <dsp:nvSpPr>
        <dsp:cNvPr id="0" name=""/>
        <dsp:cNvSpPr/>
      </dsp:nvSpPr>
      <dsp:spPr>
        <a:xfrm>
          <a:off x="1095389" y="1423737"/>
          <a:ext cx="2646361" cy="459285"/>
        </a:xfrm>
        <a:custGeom>
          <a:avLst/>
          <a:gdLst/>
          <a:ahLst/>
          <a:cxnLst/>
          <a:rect l="0" t="0" r="0" b="0"/>
          <a:pathLst>
            <a:path>
              <a:moveTo>
                <a:pt x="2646361" y="0"/>
              </a:moveTo>
              <a:lnTo>
                <a:pt x="2646361" y="229642"/>
              </a:lnTo>
              <a:lnTo>
                <a:pt x="0" y="229642"/>
              </a:lnTo>
              <a:lnTo>
                <a:pt x="0" y="459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31903-D6AB-2549-BDEC-EF0F19B133F6}">
      <dsp:nvSpPr>
        <dsp:cNvPr id="0" name=""/>
        <dsp:cNvSpPr/>
      </dsp:nvSpPr>
      <dsp:spPr>
        <a:xfrm>
          <a:off x="2648213" y="330199"/>
          <a:ext cx="2187075" cy="1093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Device number</a:t>
          </a:r>
          <a:endParaRPr lang="zh-CN" altLang="en-US" sz="2800" kern="1200" dirty="0"/>
        </a:p>
      </dsp:txBody>
      <dsp:txXfrm>
        <a:off x="2648213" y="330199"/>
        <a:ext cx="2187075" cy="1093537"/>
      </dsp:txXfrm>
    </dsp:sp>
    <dsp:sp modelId="{9924A93C-BAE5-1F49-8298-B3892BEF0A94}">
      <dsp:nvSpPr>
        <dsp:cNvPr id="0" name=""/>
        <dsp:cNvSpPr/>
      </dsp:nvSpPr>
      <dsp:spPr>
        <a:xfrm>
          <a:off x="1851" y="1883023"/>
          <a:ext cx="2187075" cy="1093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UUID</a:t>
          </a:r>
          <a:endParaRPr lang="zh-CN" altLang="en-US" sz="2800" kern="1200" dirty="0"/>
        </a:p>
      </dsp:txBody>
      <dsp:txXfrm>
        <a:off x="1851" y="1883023"/>
        <a:ext cx="2187075" cy="1093537"/>
      </dsp:txXfrm>
    </dsp:sp>
    <dsp:sp modelId="{948667DE-BC8A-5544-9383-9DBFA0A3D3A1}">
      <dsp:nvSpPr>
        <dsp:cNvPr id="0" name=""/>
        <dsp:cNvSpPr/>
      </dsp:nvSpPr>
      <dsp:spPr>
        <a:xfrm>
          <a:off x="2648213" y="1883023"/>
          <a:ext cx="2187075" cy="1093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name</a:t>
          </a:r>
          <a:endParaRPr lang="zh-CN" altLang="en-US" sz="2800" kern="1200" dirty="0"/>
        </a:p>
      </dsp:txBody>
      <dsp:txXfrm>
        <a:off x="2648213" y="1883023"/>
        <a:ext cx="2187075" cy="1093537"/>
      </dsp:txXfrm>
    </dsp:sp>
    <dsp:sp modelId="{C799D4A7-1FE1-684D-B9DA-5FA6E31AFFFD}">
      <dsp:nvSpPr>
        <dsp:cNvPr id="0" name=""/>
        <dsp:cNvSpPr/>
      </dsp:nvSpPr>
      <dsp:spPr>
        <a:xfrm>
          <a:off x="5294574" y="1883023"/>
          <a:ext cx="2187075" cy="1093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receiver</a:t>
          </a:r>
          <a:endParaRPr lang="zh-CN" altLang="en-US" sz="2800" kern="1200" dirty="0"/>
        </a:p>
      </dsp:txBody>
      <dsp:txXfrm>
        <a:off x="5294574" y="1883023"/>
        <a:ext cx="2187075" cy="1093537"/>
      </dsp:txXfrm>
    </dsp:sp>
    <dsp:sp modelId="{5DDCD2BD-D32F-B64A-BFA5-63A84908A6C0}">
      <dsp:nvSpPr>
        <dsp:cNvPr id="0" name=""/>
        <dsp:cNvSpPr/>
      </dsp:nvSpPr>
      <dsp:spPr>
        <a:xfrm>
          <a:off x="5841343" y="3435847"/>
          <a:ext cx="1700604" cy="616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Location</a:t>
          </a:r>
          <a:endParaRPr lang="zh-CN" altLang="en-US" sz="2800" kern="1200" dirty="0"/>
        </a:p>
      </dsp:txBody>
      <dsp:txXfrm>
        <a:off x="5841343" y="3435847"/>
        <a:ext cx="1700604" cy="616897"/>
      </dsp:txXfrm>
    </dsp:sp>
    <dsp:sp modelId="{A9AB987B-DEFC-4B1D-8992-A0A200528D49}">
      <dsp:nvSpPr>
        <dsp:cNvPr id="0" name=""/>
        <dsp:cNvSpPr/>
      </dsp:nvSpPr>
      <dsp:spPr>
        <a:xfrm>
          <a:off x="5841343" y="4512030"/>
          <a:ext cx="1693146" cy="440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Time</a:t>
          </a:r>
          <a:endParaRPr lang="zh-CN" altLang="en-US" sz="2800" kern="1200" dirty="0"/>
        </a:p>
      </dsp:txBody>
      <dsp:txXfrm>
        <a:off x="5841343" y="4512030"/>
        <a:ext cx="1693146" cy="44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418B28E-4C5C-431F-90F1-E505EF63FF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6EDEDA9-38FB-46CF-846A-3CD3D6AC154E}" type="datetimeFigureOut">
              <a:rPr lang="en-US" smtClean="0"/>
              <a:t>12/10/14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xubinzheng/BlueCrew/master/Gif/BKONdemo.gi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High-Value Asset Tracking using Bluetooth Low Energy </a:t>
            </a:r>
            <a:r>
              <a:rPr lang="en-US" sz="4800" dirty="0" smtClean="0"/>
              <a:t>Beacons in Hospital </a:t>
            </a:r>
            <a:r>
              <a:rPr lang="en-US" sz="4800" dirty="0"/>
              <a:t>E</a:t>
            </a:r>
            <a:r>
              <a:rPr lang="en-US" sz="4800" dirty="0" smtClean="0"/>
              <a:t>nvironment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Blue </a:t>
            </a:r>
            <a:r>
              <a:rPr lang="en-US" dirty="0" smtClean="0"/>
              <a:t>Crew</a:t>
            </a:r>
          </a:p>
          <a:p>
            <a:r>
              <a:rPr lang="en-US" dirty="0" smtClean="0"/>
              <a:t>December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2590800" cy="1295400"/>
          </a:xfrm>
        </p:spPr>
        <p:txBody>
          <a:bodyPr/>
          <a:lstStyle/>
          <a:p>
            <a:r>
              <a:rPr lang="en-US" dirty="0" smtClean="0"/>
              <a:t>BKON platform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33400"/>
            <a:ext cx="3581400" cy="543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7432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Beacons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 Beacon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hardware, users, and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Reports &amp;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Layer </a:t>
            </a:r>
            <a:br>
              <a:rPr lang="en-US" dirty="0" smtClean="0"/>
            </a:br>
            <a:r>
              <a:rPr lang="en-US" dirty="0" smtClean="0"/>
              <a:t>Smart Bluetooth Mesh Network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77" y="3173512"/>
            <a:ext cx="1881188" cy="127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64" y="4540351"/>
            <a:ext cx="1905000" cy="12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1200" y="5486400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CSRmesh</a:t>
            </a:r>
            <a:r>
              <a:rPr lang="en-US" dirty="0" smtClean="0"/>
              <a:t>™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632460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CSR </a:t>
            </a:r>
            <a:r>
              <a:rPr lang="en-US" dirty="0"/>
              <a:t>plc.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838" y="4078686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CSRmesh</a:t>
            </a:r>
            <a:r>
              <a:rPr lang="en-US" dirty="0"/>
              <a:t>, a protocol running over Bluetooth Smart (formerly known as Bluetooth Low Energy).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1905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Layer Device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Communicates with BKON Beacons and Gateway via mesh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3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Layer Gateway Device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24970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396240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Cellular Router</a:t>
            </a:r>
            <a:endParaRPr lang="en-US" dirty="0"/>
          </a:p>
          <a:p>
            <a:r>
              <a:rPr lang="en-US" dirty="0" err="1" smtClean="0"/>
              <a:t>MultiConnect</a:t>
            </a:r>
            <a:r>
              <a:rPr lang="en-US" dirty="0"/>
              <a:t>® </a:t>
            </a:r>
            <a:r>
              <a:rPr lang="en-US" dirty="0" err="1"/>
              <a:t>rCell</a:t>
            </a:r>
            <a:r>
              <a:rPr lang="en-US" dirty="0"/>
              <a:t> 100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Multi-Tech Systems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927" y="16002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Communicates with application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in date from the BLE mesh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Contains local custom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OTA update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68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device Layer Gateway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47625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24502"/>
            <a:ext cx="4762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6300" y="639150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Multi-Tech Systems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3622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devices with device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br>
              <a:rPr lang="en-US" dirty="0" smtClean="0"/>
            </a:br>
            <a:r>
              <a:rPr lang="en-US" dirty="0" smtClean="0"/>
              <a:t>Monitoring </a:t>
            </a:r>
            <a:r>
              <a:rPr lang="en-US" dirty="0"/>
              <a:t>and control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H</a:t>
            </a:r>
            <a:r>
              <a:rPr lang="en-US" dirty="0" smtClean="0"/>
              <a:t>ospital </a:t>
            </a:r>
            <a:r>
              <a:rPr lang="en-US" dirty="0"/>
              <a:t>asset and patient location and movement history information as a </a:t>
            </a:r>
            <a:r>
              <a:rPr lang="en-US" dirty="0" smtClean="0"/>
              <a:t>service 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Generate </a:t>
            </a:r>
            <a:r>
              <a:rPr lang="en-US" dirty="0"/>
              <a:t>monthly recurring revenue from each beacon point monitored by the </a:t>
            </a:r>
            <a:r>
              <a:rPr lang="en-US" dirty="0" smtClean="0"/>
              <a:t>service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Via </a:t>
            </a:r>
            <a:r>
              <a:rPr lang="en-US" dirty="0"/>
              <a:t>portal </a:t>
            </a:r>
            <a:r>
              <a:rPr lang="en-US" dirty="0" smtClean="0"/>
              <a:t>customer can monitor: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location </a:t>
            </a:r>
            <a:r>
              <a:rPr lang="en-US" dirty="0" smtClean="0"/>
              <a:t>of patients and assets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reports for location </a:t>
            </a:r>
            <a:r>
              <a:rPr lang="en-US" dirty="0" smtClean="0"/>
              <a:t>and movement of patients and assets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or remove </a:t>
            </a:r>
            <a:r>
              <a:rPr lang="en-US" dirty="0" smtClean="0"/>
              <a:t>beacons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asset and patient groups and </a:t>
            </a:r>
            <a:r>
              <a:rPr lang="en-US" dirty="0" smtClean="0"/>
              <a:t>hierarchies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types and </a:t>
            </a:r>
            <a:r>
              <a:rPr lang="en-US" dirty="0" smtClean="0"/>
              <a:t>flags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br>
              <a:rPr lang="en-US" dirty="0" smtClean="0"/>
            </a:br>
            <a:r>
              <a:rPr lang="en-US" dirty="0" smtClean="0"/>
              <a:t>Monitoring </a:t>
            </a:r>
            <a:r>
              <a:rPr lang="en-US" dirty="0"/>
              <a:t>and control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Different hospital staffs generate own </a:t>
            </a:r>
            <a:r>
              <a:rPr lang="en-US" dirty="0"/>
              <a:t>relevant custom reports</a:t>
            </a:r>
            <a:r>
              <a:rPr lang="en-US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Operational staff, Patient-attending, accounting, executive, maintenance, purchasing, </a:t>
            </a:r>
            <a:r>
              <a:rPr lang="en-US" dirty="0" err="1" smtClean="0"/>
              <a:t>etx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Bluetooth </a:t>
            </a:r>
            <a:r>
              <a:rPr lang="en-US" dirty="0"/>
              <a:t>Low Energy (BLE) beacons enable the service platform to effectively monitor and report due to </a:t>
            </a:r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Long </a:t>
            </a:r>
            <a:r>
              <a:rPr lang="en-US" dirty="0"/>
              <a:t>life battery </a:t>
            </a:r>
            <a:r>
              <a:rPr lang="en-US" dirty="0" smtClean="0"/>
              <a:t>capability, small </a:t>
            </a:r>
            <a:r>
              <a:rPr lang="en-US" dirty="0"/>
              <a:t>size, low cost, off-the-shelf </a:t>
            </a:r>
            <a:r>
              <a:rPr lang="en-US" dirty="0" smtClean="0"/>
              <a:t>availability, license-free &amp; open-standard wireless technology 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The customer base can be the hospital operator itself or 3rd parties such as equipment suppliers</a:t>
            </a:r>
          </a:p>
        </p:txBody>
      </p:sp>
    </p:spTree>
    <p:extLst>
      <p:ext uri="{BB962C8B-B14F-4D97-AF65-F5344CB8AC3E}">
        <p14:creationId xmlns:p14="http://schemas.microsoft.com/office/powerpoint/2010/main" val="324862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Business </a:t>
            </a:r>
            <a:r>
              <a:rPr lang="en-US" sz="3600" dirty="0"/>
              <a:t>Model 2nd Generation Model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Monitor</a:t>
            </a:r>
            <a:r>
              <a:rPr lang="en-US" sz="3600" dirty="0"/>
              <a:t>, Control and Optimization service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 smtClean="0"/>
              <a:t>Higher </a:t>
            </a:r>
            <a:r>
              <a:rPr lang="en-US" dirty="0"/>
              <a:t>value </a:t>
            </a:r>
            <a:r>
              <a:rPr lang="en-US" dirty="0" smtClean="0"/>
              <a:t>service optimized </a:t>
            </a:r>
            <a:r>
              <a:rPr lang="en-US" dirty="0"/>
              <a:t>for </a:t>
            </a:r>
            <a:r>
              <a:rPr lang="en-US" dirty="0" smtClean="0"/>
              <a:t>KPI goals like: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Reducing </a:t>
            </a:r>
            <a:r>
              <a:rPr lang="en-US" dirty="0"/>
              <a:t>cost, improving quality of service, improving </a:t>
            </a:r>
            <a:r>
              <a:rPr lang="en-US" dirty="0" smtClean="0"/>
              <a:t>revenue, </a:t>
            </a:r>
            <a:r>
              <a:rPr lang="en-US" dirty="0"/>
              <a:t>based on historical movement algorithms of equipment and patients. 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Minimize </a:t>
            </a:r>
            <a:r>
              <a:rPr lang="en-US" dirty="0"/>
              <a:t>equipment inventories by improving </a:t>
            </a:r>
            <a:r>
              <a:rPr lang="en-US" dirty="0" smtClean="0"/>
              <a:t>efficient </a:t>
            </a:r>
            <a:r>
              <a:rPr lang="en-US" dirty="0"/>
              <a:t>use, proper </a:t>
            </a:r>
            <a:r>
              <a:rPr lang="en-US" dirty="0" smtClean="0"/>
              <a:t>maintenance, higher </a:t>
            </a:r>
            <a:r>
              <a:rPr lang="en-US" dirty="0"/>
              <a:t>availability, switching </a:t>
            </a:r>
            <a:r>
              <a:rPr lang="en-US" dirty="0" smtClean="0"/>
              <a:t>in/out, removing redundancy &amp; </a:t>
            </a:r>
            <a:r>
              <a:rPr lang="en-US" dirty="0"/>
              <a:t>underutilized </a:t>
            </a:r>
            <a:r>
              <a:rPr lang="en-US" dirty="0" smtClean="0"/>
              <a:t>equipment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Use in </a:t>
            </a:r>
            <a:r>
              <a:rPr lang="en-US" dirty="0"/>
              <a:t>conjunction with equipment supplier arrangements </a:t>
            </a:r>
            <a:r>
              <a:rPr lang="en-US" dirty="0" smtClean="0"/>
              <a:t>to provide </a:t>
            </a:r>
            <a:r>
              <a:rPr lang="en-US" dirty="0"/>
              <a:t>hospitals with equipment on a non-capital equipment </a:t>
            </a:r>
            <a:r>
              <a:rPr lang="en-US" dirty="0" smtClean="0"/>
              <a:t>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30362"/>
          </a:xfrm>
        </p:spPr>
        <p:txBody>
          <a:bodyPr/>
          <a:lstStyle/>
          <a:p>
            <a:r>
              <a:rPr lang="en-US" sz="3600" dirty="0" smtClean="0"/>
              <a:t>Business </a:t>
            </a:r>
            <a:r>
              <a:rPr lang="en-US" sz="3600" dirty="0"/>
              <a:t>Model </a:t>
            </a:r>
            <a:r>
              <a:rPr lang="en-US" sz="3600" dirty="0" smtClean="0"/>
              <a:t>3rd </a:t>
            </a:r>
            <a:r>
              <a:rPr lang="en-US" sz="3600" dirty="0"/>
              <a:t>Generation Model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Monitor</a:t>
            </a:r>
            <a:r>
              <a:rPr lang="en-US" sz="3600" dirty="0"/>
              <a:t>, </a:t>
            </a:r>
            <a:r>
              <a:rPr lang="en-US" sz="3600" dirty="0" smtClean="0"/>
              <a:t>Control, Optimization, &amp; </a:t>
            </a:r>
            <a:r>
              <a:rPr lang="en-US" sz="3600" dirty="0" err="1" smtClean="0"/>
              <a:t>Autonomize</a:t>
            </a:r>
            <a:r>
              <a:rPr lang="en-US" sz="3600" dirty="0" smtClean="0"/>
              <a:t> </a:t>
            </a:r>
            <a:r>
              <a:rPr lang="en-US" sz="3600" dirty="0"/>
              <a:t>service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Integrate </a:t>
            </a:r>
            <a:r>
              <a:rPr lang="en-US" dirty="0"/>
              <a:t>the service into other hospital systems such as accounting, facilities management, quality of service.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Self-coordinate </a:t>
            </a:r>
            <a:r>
              <a:rPr lang="en-US" dirty="0"/>
              <a:t>with other systems to improve performance and reduce cost.  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Coordinate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entire hospital can be </a:t>
            </a:r>
            <a:r>
              <a:rPr lang="en-US" dirty="0" smtClean="0"/>
              <a:t>as </a:t>
            </a:r>
            <a:r>
              <a:rPr lang="en-US" dirty="0"/>
              <a:t>whole. 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smtClean="0"/>
              <a:t>respond to </a:t>
            </a:r>
            <a:r>
              <a:rPr lang="en-US" dirty="0"/>
              <a:t>demand </a:t>
            </a:r>
            <a:r>
              <a:rPr lang="en-US" dirty="0" smtClean="0"/>
              <a:t>changes</a:t>
            </a:r>
            <a:r>
              <a:rPr lang="en-US" dirty="0"/>
              <a:t>, such as large emergencies where pre-planned responses are automatically launched that involve all systems of the hospital from the operating room to public relations. </a:t>
            </a:r>
          </a:p>
        </p:txBody>
      </p:sp>
    </p:spTree>
    <p:extLst>
      <p:ext uri="{BB962C8B-B14F-4D97-AF65-F5344CB8AC3E}">
        <p14:creationId xmlns:p14="http://schemas.microsoft.com/office/powerpoint/2010/main" val="26261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raw.githubusercontent.com/xubinzheng/BlueCrew/master/Gif/BKONdemo.gif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4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Wireless Tech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Low Power Wide Area (LPWA) </a:t>
            </a:r>
          </a:p>
          <a:p>
            <a:pPr lvl="1"/>
            <a:r>
              <a:rPr lang="en-US" dirty="0" smtClean="0"/>
              <a:t>Device transmission measured in miles with low power needs with low data rates and longer latency</a:t>
            </a:r>
          </a:p>
          <a:p>
            <a:pPr lvl="1"/>
            <a:r>
              <a:rPr lang="en-US" dirty="0" smtClean="0"/>
              <a:t>3.1 </a:t>
            </a:r>
            <a:r>
              <a:rPr lang="en-US" dirty="0" err="1" smtClean="0"/>
              <a:t>bn</a:t>
            </a:r>
            <a:r>
              <a:rPr lang="en-US" dirty="0" smtClean="0"/>
              <a:t> connections by 2023 – </a:t>
            </a:r>
            <a:r>
              <a:rPr lang="en-US" dirty="0" err="1" smtClean="0"/>
              <a:t>Machina</a:t>
            </a:r>
            <a:r>
              <a:rPr lang="en-US" dirty="0" smtClean="0"/>
              <a:t> Research</a:t>
            </a:r>
          </a:p>
          <a:p>
            <a:pPr lvl="1"/>
            <a:r>
              <a:rPr lang="en-US" dirty="0" smtClean="0"/>
              <a:t>Non-Cellular Networks</a:t>
            </a:r>
          </a:p>
          <a:p>
            <a:pPr lvl="2"/>
            <a:r>
              <a:rPr lang="en-US" dirty="0" err="1" smtClean="0"/>
              <a:t>Sigfox</a:t>
            </a:r>
            <a:r>
              <a:rPr lang="en-US" dirty="0" smtClean="0"/>
              <a:t> – </a:t>
            </a:r>
          </a:p>
          <a:p>
            <a:pPr lvl="2"/>
            <a:r>
              <a:rPr lang="en-US" dirty="0" smtClean="0"/>
              <a:t>Weightless</a:t>
            </a:r>
          </a:p>
          <a:p>
            <a:pPr lvl="2"/>
            <a:r>
              <a:rPr lang="en-US" dirty="0" smtClean="0"/>
              <a:t>M2M Spectrum </a:t>
            </a:r>
          </a:p>
          <a:p>
            <a:pPr lvl="2"/>
            <a:r>
              <a:rPr lang="en-US" dirty="0" err="1" smtClean="0"/>
              <a:t>Nuel</a:t>
            </a:r>
            <a:r>
              <a:rPr lang="en-US" dirty="0" smtClean="0"/>
              <a:t>`</a:t>
            </a:r>
          </a:p>
          <a:p>
            <a:pPr lvl="2"/>
            <a:r>
              <a:rPr lang="en-US" dirty="0" err="1" smtClean="0"/>
              <a:t>Nwave</a:t>
            </a:r>
            <a:endParaRPr lang="en-US" dirty="0" smtClean="0"/>
          </a:p>
          <a:p>
            <a:pPr lvl="2"/>
            <a:r>
              <a:rPr lang="en-US" dirty="0" err="1" smtClean="0"/>
              <a:t>Semtech</a:t>
            </a:r>
            <a:endParaRPr lang="en-US" dirty="0" smtClean="0"/>
          </a:p>
          <a:p>
            <a:pPr lvl="2"/>
            <a:r>
              <a:rPr lang="en-US" dirty="0" err="1" smtClean="0"/>
              <a:t>Senaptic</a:t>
            </a:r>
            <a:endParaRPr lang="en-US" dirty="0" smtClean="0"/>
          </a:p>
          <a:p>
            <a:pPr lvl="1"/>
            <a:r>
              <a:rPr lang="en-US" dirty="0" smtClean="0"/>
              <a:t>Cellular Networks</a:t>
            </a:r>
          </a:p>
          <a:p>
            <a:pPr lvl="2"/>
            <a:r>
              <a:rPr lang="en-US" dirty="0" smtClean="0"/>
              <a:t>LTE-A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35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service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Application Platform</a:t>
            </a:r>
          </a:p>
          <a:p>
            <a:r>
              <a:rPr lang="en-US" dirty="0"/>
              <a:t>Facility devices</a:t>
            </a:r>
          </a:p>
          <a:p>
            <a:r>
              <a:rPr lang="en-US" dirty="0" smtClean="0"/>
              <a:t>Business model</a:t>
            </a:r>
          </a:p>
          <a:p>
            <a:r>
              <a:rPr lang="en-US" dirty="0" smtClean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253902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 good and 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Relatively low power usage allows long battery life</a:t>
            </a:r>
          </a:p>
          <a:p>
            <a:pPr lvl="1"/>
            <a:r>
              <a:rPr lang="en-US" dirty="0" smtClean="0"/>
              <a:t>Small footprint and volume </a:t>
            </a:r>
          </a:p>
          <a:p>
            <a:pPr lvl="1"/>
            <a:r>
              <a:rPr lang="en-US" dirty="0" smtClean="0"/>
              <a:t>Uses license-free, non-proprietary wireless technology</a:t>
            </a:r>
          </a:p>
          <a:p>
            <a:pPr lvl="1"/>
            <a:r>
              <a:rPr lang="en-US" dirty="0" smtClean="0"/>
              <a:t>No coding cost for BLE beacon</a:t>
            </a:r>
          </a:p>
          <a:p>
            <a:pPr lvl="1"/>
            <a:r>
              <a:rPr lang="en-US" dirty="0" err="1" smtClean="0"/>
              <a:t>Simpleness</a:t>
            </a:r>
            <a:r>
              <a:rPr lang="en-US" dirty="0" smtClean="0"/>
              <a:t> limits </a:t>
            </a:r>
            <a:r>
              <a:rPr lang="en-US" smtClean="0"/>
              <a:t>feature creep</a:t>
            </a:r>
            <a:endParaRPr lang="en-US" dirty="0" smtClean="0"/>
          </a:p>
          <a:p>
            <a:r>
              <a:rPr lang="en-US" dirty="0" smtClean="0"/>
              <a:t>Disadvantages </a:t>
            </a:r>
          </a:p>
          <a:p>
            <a:pPr lvl="1"/>
            <a:r>
              <a:rPr lang="en-US" dirty="0" smtClean="0"/>
              <a:t>Transmission limited to 30 meters</a:t>
            </a:r>
          </a:p>
          <a:p>
            <a:pPr lvl="1"/>
            <a:r>
              <a:rPr lang="en-US" dirty="0" smtClean="0"/>
              <a:t>Requires 2</a:t>
            </a:r>
            <a:r>
              <a:rPr lang="en-US" baseline="30000" dirty="0" smtClean="0"/>
              <a:t>nd</a:t>
            </a:r>
            <a:r>
              <a:rPr lang="en-US" dirty="0" smtClean="0"/>
              <a:t> layer of remote hardware</a:t>
            </a:r>
          </a:p>
          <a:p>
            <a:pPr lvl="1"/>
            <a:r>
              <a:rPr lang="en-US" dirty="0" smtClean="0"/>
              <a:t>Installation cost and effort </a:t>
            </a:r>
            <a:r>
              <a:rPr lang="en-US" dirty="0"/>
              <a:t>of 2</a:t>
            </a:r>
            <a:r>
              <a:rPr lang="en-US" baseline="30000" dirty="0"/>
              <a:t>nd</a:t>
            </a:r>
            <a:r>
              <a:rPr lang="en-US" dirty="0"/>
              <a:t> layer </a:t>
            </a:r>
            <a:r>
              <a:rPr lang="en-US" dirty="0" smtClean="0"/>
              <a:t>may be prohibitive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51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MISTAKES TO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functionality that customers don’t want to pay for</a:t>
            </a:r>
            <a:r>
              <a:rPr lang="en-US" dirty="0" smtClean="0"/>
              <a:t>.</a:t>
            </a:r>
          </a:p>
          <a:p>
            <a:r>
              <a:rPr lang="en-US" dirty="0"/>
              <a:t>Underestimating security and privacy risks</a:t>
            </a:r>
            <a:r>
              <a:rPr lang="en-US" dirty="0" smtClean="0"/>
              <a:t>.</a:t>
            </a:r>
          </a:p>
          <a:p>
            <a:r>
              <a:rPr lang="en-US" dirty="0"/>
              <a:t>Failing to anticipate new competitive threats</a:t>
            </a:r>
            <a:r>
              <a:rPr lang="en-US" dirty="0" smtClean="0"/>
              <a:t>.</a:t>
            </a:r>
          </a:p>
          <a:p>
            <a:r>
              <a:rPr lang="en-US" dirty="0"/>
              <a:t>Waiting too long to get started.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07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326874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IoT App Technology Stack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6927" y="3365995"/>
            <a:ext cx="0" cy="2762532"/>
          </a:xfrm>
          <a:prstGeom prst="straightConnector1">
            <a:avLst/>
          </a:prstGeom>
          <a:ln w="635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881977" y="3574654"/>
            <a:ext cx="5511481" cy="405385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Wide Area Network Connectivity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905000" y="2998715"/>
            <a:ext cx="5486400" cy="368691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Asset </a:t>
            </a:r>
            <a:r>
              <a:rPr lang="en-US" b="1" dirty="0">
                <a:solidFill>
                  <a:prstClr val="white"/>
                </a:solidFill>
              </a:rPr>
              <a:t>d</a:t>
            </a:r>
            <a:r>
              <a:rPr lang="en-US" b="1" dirty="0" smtClean="0">
                <a:solidFill>
                  <a:prstClr val="white"/>
                </a:solidFill>
              </a:rPr>
              <a:t>atabase – store, groom, manage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907671" y="5718390"/>
            <a:ext cx="5483729" cy="410137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</a:rPr>
              <a:t>st</a:t>
            </a:r>
            <a:r>
              <a:rPr lang="en-US" b="1" dirty="0" smtClean="0">
                <a:solidFill>
                  <a:prstClr val="white"/>
                </a:solidFill>
              </a:rPr>
              <a:t> Device Layer - BLE Beacons  (Who I am)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7200" y="1785435"/>
            <a:ext cx="1074745" cy="1580560"/>
          </a:xfrm>
          <a:prstGeom prst="roundRect">
            <a:avLst>
              <a:gd name="adj" fmla="val 1667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anchor="ctr"/>
          <a:lstStyle/>
          <a:p>
            <a:pPr algn="ctr"/>
            <a:r>
              <a:rPr lang="en-US" b="1" dirty="0" err="1" smtClean="0">
                <a:solidFill>
                  <a:prstClr val="white"/>
                </a:solidFill>
              </a:rPr>
              <a:t>Bluemix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8600" y="4343400"/>
            <a:ext cx="1303346" cy="1900612"/>
          </a:xfrm>
          <a:prstGeom prst="roundRect">
            <a:avLst>
              <a:gd name="adj" fmla="val 1667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anchor="ctr"/>
          <a:lstStyle/>
          <a:p>
            <a:pPr algn="ctr"/>
            <a:r>
              <a:rPr lang="en-US" sz="1600" b="1" u="sng" dirty="0" smtClean="0">
                <a:solidFill>
                  <a:prstClr val="white"/>
                </a:solidFill>
              </a:rPr>
              <a:t>Hospital</a:t>
            </a:r>
          </a:p>
          <a:p>
            <a:pPr algn="ctr"/>
            <a:r>
              <a:rPr lang="en-US" sz="1600" b="1" u="sng" dirty="0" smtClean="0">
                <a:solidFill>
                  <a:prstClr val="white"/>
                </a:solidFill>
              </a:rPr>
              <a:t>Facility</a:t>
            </a:r>
          </a:p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Asset/Patient Location Networks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1905000" y="2535383"/>
            <a:ext cx="5486400" cy="401485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App Platform: </a:t>
            </a:r>
            <a:r>
              <a:rPr lang="en-US" b="1" dirty="0">
                <a:solidFill>
                  <a:prstClr val="white"/>
                </a:solidFill>
              </a:rPr>
              <a:t>d</a:t>
            </a:r>
            <a:r>
              <a:rPr lang="en-US" b="1" dirty="0" smtClean="0">
                <a:solidFill>
                  <a:prstClr val="white"/>
                </a:solidFill>
              </a:rPr>
              <a:t>ata access, visualize, runtime tools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2542656" y="4032348"/>
            <a:ext cx="4017737" cy="223532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WAN: Cell/Non-Cell/Wired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885358" y="4495800"/>
            <a:ext cx="5545479" cy="689943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</a:rPr>
              <a:t>nd</a:t>
            </a:r>
            <a:r>
              <a:rPr lang="en-US" b="1" dirty="0" smtClean="0">
                <a:solidFill>
                  <a:prstClr val="white"/>
                </a:solidFill>
              </a:rPr>
              <a:t> Device Layer: Gateway &amp; Location Networks</a:t>
            </a:r>
          </a:p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white"/>
                </a:solidFill>
              </a:rPr>
              <a:t>(</a:t>
            </a:r>
            <a:r>
              <a:rPr lang="en-US" b="1" dirty="0" smtClean="0">
                <a:solidFill>
                  <a:prstClr val="white"/>
                </a:solidFill>
              </a:rPr>
              <a:t>Where + When) + Who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001000" y="1310683"/>
            <a:ext cx="0" cy="493332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3438441" y="5313946"/>
            <a:ext cx="2226165" cy="223533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WLAN BLE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905000" y="1785435"/>
            <a:ext cx="5486400" cy="698374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prstClr val="white"/>
                </a:solidFill>
              </a:rPr>
              <a:t>Rules/Analytics Engine: rule algorithms, </a:t>
            </a:r>
          </a:p>
          <a:p>
            <a:pPr algn="ctr" defTabSz="1066800">
              <a:spcBef>
                <a:spcPct val="0"/>
              </a:spcBef>
            </a:pPr>
            <a:r>
              <a:rPr lang="en-US" b="1" dirty="0" smtClean="0">
                <a:solidFill>
                  <a:prstClr val="white"/>
                </a:solidFill>
              </a:rPr>
              <a:t>data analysis, business </a:t>
            </a:r>
            <a:r>
              <a:rPr lang="en-US" b="1" dirty="0">
                <a:solidFill>
                  <a:prstClr val="white"/>
                </a:solidFill>
              </a:rPr>
              <a:t>l</a:t>
            </a:r>
            <a:r>
              <a:rPr lang="en-US" b="1" dirty="0" smtClean="0">
                <a:solidFill>
                  <a:prstClr val="white"/>
                </a:solidFill>
              </a:rPr>
              <a:t>ogic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1907672" y="1310683"/>
            <a:ext cx="5486400" cy="401485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Smart Product Applications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7807" y="4343400"/>
            <a:ext cx="5986349" cy="190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81695" y="6488668"/>
            <a:ext cx="489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on HBR Nov 2014 </a:t>
            </a:r>
            <a:r>
              <a:rPr lang="en-US" dirty="0"/>
              <a:t>Porter </a:t>
            </a:r>
            <a:r>
              <a:rPr lang="en-US" dirty="0" smtClean="0"/>
              <a:t>and </a:t>
            </a:r>
            <a:r>
              <a:rPr lang="en-US" dirty="0" err="1" smtClean="0"/>
              <a:t>Heppelmann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2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3513144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91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874014529"/>
              </p:ext>
            </p:extLst>
          </p:nvPr>
        </p:nvGraphicFramePr>
        <p:xfrm>
          <a:off x="1113924" y="1767434"/>
          <a:ext cx="711567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54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Smartphone 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7656776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40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Storage Structure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30109665"/>
              </p:ext>
            </p:extLst>
          </p:nvPr>
        </p:nvGraphicFramePr>
        <p:xfrm>
          <a:off x="457200" y="1219200"/>
          <a:ext cx="75438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06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326874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Physical Device Layers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6927" y="3365995"/>
            <a:ext cx="0" cy="2762532"/>
          </a:xfrm>
          <a:prstGeom prst="straightConnector1">
            <a:avLst/>
          </a:prstGeom>
          <a:ln w="635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881977" y="3574654"/>
            <a:ext cx="5511481" cy="405385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Wide Area Network Connectivity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905000" y="2998715"/>
            <a:ext cx="5486400" cy="368691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Asset </a:t>
            </a:r>
            <a:r>
              <a:rPr lang="en-US" b="1" dirty="0">
                <a:solidFill>
                  <a:prstClr val="white"/>
                </a:solidFill>
              </a:rPr>
              <a:t>d</a:t>
            </a:r>
            <a:r>
              <a:rPr lang="en-US" b="1" dirty="0" smtClean="0">
                <a:solidFill>
                  <a:prstClr val="white"/>
                </a:solidFill>
              </a:rPr>
              <a:t>atabase – store, groom, manage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907671" y="5718390"/>
            <a:ext cx="5483729" cy="410137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1</a:t>
            </a:r>
            <a:r>
              <a:rPr lang="en-US" b="1" baseline="30000" dirty="0" smtClean="0">
                <a:solidFill>
                  <a:prstClr val="white"/>
                </a:solidFill>
              </a:rPr>
              <a:t>st</a:t>
            </a:r>
            <a:r>
              <a:rPr lang="en-US" b="1" dirty="0" smtClean="0">
                <a:solidFill>
                  <a:prstClr val="white"/>
                </a:solidFill>
              </a:rPr>
              <a:t> Device Layer - BLE Beacons  (Who I am)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7200" y="1785435"/>
            <a:ext cx="1074745" cy="1580560"/>
          </a:xfrm>
          <a:prstGeom prst="roundRect">
            <a:avLst>
              <a:gd name="adj" fmla="val 16670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anchor="ctr"/>
          <a:lstStyle/>
          <a:p>
            <a:pPr algn="ctr"/>
            <a:r>
              <a:rPr lang="en-US" b="1" dirty="0" err="1" smtClean="0">
                <a:solidFill>
                  <a:prstClr val="white"/>
                </a:solidFill>
              </a:rPr>
              <a:t>Bluemix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8600" y="4343400"/>
            <a:ext cx="1303346" cy="1900612"/>
          </a:xfrm>
          <a:prstGeom prst="roundRect">
            <a:avLst>
              <a:gd name="adj" fmla="val 1667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anchor="ctr"/>
          <a:lstStyle/>
          <a:p>
            <a:pPr algn="ctr"/>
            <a:r>
              <a:rPr lang="en-US" sz="1600" b="1" u="sng" dirty="0" smtClean="0">
                <a:solidFill>
                  <a:prstClr val="white"/>
                </a:solidFill>
              </a:rPr>
              <a:t>Hospital</a:t>
            </a:r>
          </a:p>
          <a:p>
            <a:pPr algn="ctr"/>
            <a:r>
              <a:rPr lang="en-US" sz="1600" b="1" u="sng" dirty="0" smtClean="0">
                <a:solidFill>
                  <a:prstClr val="white"/>
                </a:solidFill>
              </a:rPr>
              <a:t>Facility</a:t>
            </a:r>
          </a:p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Asset/Patient Location Networks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1905000" y="2535383"/>
            <a:ext cx="5486400" cy="401485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App Platform: </a:t>
            </a:r>
            <a:r>
              <a:rPr lang="en-US" b="1" dirty="0">
                <a:solidFill>
                  <a:prstClr val="white"/>
                </a:solidFill>
              </a:rPr>
              <a:t>d</a:t>
            </a:r>
            <a:r>
              <a:rPr lang="en-US" b="1" dirty="0" smtClean="0">
                <a:solidFill>
                  <a:prstClr val="white"/>
                </a:solidFill>
              </a:rPr>
              <a:t>ata access, visualize, runtime tools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2542656" y="4032348"/>
            <a:ext cx="4017737" cy="223532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WAN: Cell/Non-Cell/Wired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885358" y="4495800"/>
            <a:ext cx="5545479" cy="689943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2</a:t>
            </a:r>
            <a:r>
              <a:rPr lang="en-US" b="1" baseline="30000" dirty="0" smtClean="0">
                <a:solidFill>
                  <a:prstClr val="white"/>
                </a:solidFill>
              </a:rPr>
              <a:t>nd</a:t>
            </a:r>
            <a:r>
              <a:rPr lang="en-US" b="1" dirty="0" smtClean="0">
                <a:solidFill>
                  <a:prstClr val="white"/>
                </a:solidFill>
              </a:rPr>
              <a:t> Device Layer: Gateway &amp; Location Networks</a:t>
            </a:r>
          </a:p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white"/>
                </a:solidFill>
              </a:rPr>
              <a:t>(</a:t>
            </a:r>
            <a:r>
              <a:rPr lang="en-US" b="1" dirty="0" smtClean="0">
                <a:solidFill>
                  <a:prstClr val="white"/>
                </a:solidFill>
              </a:rPr>
              <a:t>Where + When) + Who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001000" y="1310683"/>
            <a:ext cx="0" cy="493332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3438441" y="5313946"/>
            <a:ext cx="2226165" cy="223533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WLAN BLE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905000" y="1785435"/>
            <a:ext cx="5486400" cy="698374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prstClr val="white"/>
                </a:solidFill>
              </a:rPr>
              <a:t>Rules/Analytics Engine: rule algorithms, </a:t>
            </a:r>
          </a:p>
          <a:p>
            <a:pPr algn="ctr" defTabSz="1066800">
              <a:spcBef>
                <a:spcPct val="0"/>
              </a:spcBef>
            </a:pPr>
            <a:r>
              <a:rPr lang="en-US" b="1" dirty="0" smtClean="0">
                <a:solidFill>
                  <a:prstClr val="white"/>
                </a:solidFill>
              </a:rPr>
              <a:t>data analysis, business </a:t>
            </a:r>
            <a:r>
              <a:rPr lang="en-US" b="1" dirty="0">
                <a:solidFill>
                  <a:prstClr val="white"/>
                </a:solidFill>
              </a:rPr>
              <a:t>l</a:t>
            </a:r>
            <a:r>
              <a:rPr lang="en-US" b="1" dirty="0" smtClean="0">
                <a:solidFill>
                  <a:prstClr val="white"/>
                </a:solidFill>
              </a:rPr>
              <a:t>ogic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1907672" y="1310683"/>
            <a:ext cx="5486400" cy="401485"/>
          </a:xfrm>
          <a:custGeom>
            <a:avLst/>
            <a:gdLst>
              <a:gd name="connsiteX0" fmla="*/ 0 w 2876765"/>
              <a:gd name="connsiteY0" fmla="*/ 144950 h 869528"/>
              <a:gd name="connsiteX1" fmla="*/ 144950 w 2876765"/>
              <a:gd name="connsiteY1" fmla="*/ 0 h 869528"/>
              <a:gd name="connsiteX2" fmla="*/ 2731815 w 2876765"/>
              <a:gd name="connsiteY2" fmla="*/ 0 h 869528"/>
              <a:gd name="connsiteX3" fmla="*/ 2876765 w 2876765"/>
              <a:gd name="connsiteY3" fmla="*/ 144950 h 869528"/>
              <a:gd name="connsiteX4" fmla="*/ 2876765 w 2876765"/>
              <a:gd name="connsiteY4" fmla="*/ 724578 h 869528"/>
              <a:gd name="connsiteX5" fmla="*/ 2731815 w 2876765"/>
              <a:gd name="connsiteY5" fmla="*/ 869528 h 869528"/>
              <a:gd name="connsiteX6" fmla="*/ 144950 w 2876765"/>
              <a:gd name="connsiteY6" fmla="*/ 869528 h 869528"/>
              <a:gd name="connsiteX7" fmla="*/ 0 w 2876765"/>
              <a:gd name="connsiteY7" fmla="*/ 724578 h 869528"/>
              <a:gd name="connsiteX8" fmla="*/ 0 w 2876765"/>
              <a:gd name="connsiteY8" fmla="*/ 144950 h 8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765" h="869528">
                <a:moveTo>
                  <a:pt x="0" y="144950"/>
                </a:moveTo>
                <a:cubicBezTo>
                  <a:pt x="0" y="64896"/>
                  <a:pt x="64896" y="0"/>
                  <a:pt x="144950" y="0"/>
                </a:cubicBezTo>
                <a:lnTo>
                  <a:pt x="2731815" y="0"/>
                </a:lnTo>
                <a:cubicBezTo>
                  <a:pt x="2811869" y="0"/>
                  <a:pt x="2876765" y="64896"/>
                  <a:pt x="2876765" y="144950"/>
                </a:cubicBezTo>
                <a:lnTo>
                  <a:pt x="2876765" y="724578"/>
                </a:lnTo>
                <a:cubicBezTo>
                  <a:pt x="2876765" y="804632"/>
                  <a:pt x="2811869" y="869528"/>
                  <a:pt x="2731815" y="869528"/>
                </a:cubicBezTo>
                <a:lnTo>
                  <a:pt x="144950" y="869528"/>
                </a:lnTo>
                <a:cubicBezTo>
                  <a:pt x="64896" y="869528"/>
                  <a:pt x="0" y="804632"/>
                  <a:pt x="0" y="724578"/>
                </a:cubicBezTo>
                <a:lnTo>
                  <a:pt x="0" y="1449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42" tIns="213142" rIns="213142" bIns="213142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prstClr val="white"/>
                </a:solidFill>
              </a:rPr>
              <a:t>Smart Product Applications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7807" y="4343400"/>
            <a:ext cx="5986349" cy="1900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 Device Network</a:t>
            </a:r>
            <a:endParaRPr lang="en-US" dirty="0"/>
          </a:p>
        </p:txBody>
      </p:sp>
      <p:pic>
        <p:nvPicPr>
          <p:cNvPr id="1026" name="Picture 2" descr="C:\Users\MANUEL~1\AppData\Local\Temp\SnapSh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81975"/>
            <a:ext cx="207818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NUEL~1\AppData\Local\Temp\BKONB1 Ph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55" y="2438400"/>
            <a:ext cx="2928937" cy="26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447800"/>
            <a:ext cx="6219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BKON  A1 and D1 Bluetooth Low Energy (BLE) Beacons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Attached to patients and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battery life ~ one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footprint and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Relatively 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Communicates unique ID number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1" y="57441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BKON A1 Beacon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0960" y="57733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BKON D1 Beacon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5624</TotalTime>
  <Words>902</Words>
  <Application>Microsoft Macintosh PowerPoint</Application>
  <PresentationFormat>On-screen Show (4:3)</PresentationFormat>
  <Paragraphs>159</Paragraphs>
  <Slides>21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High-Value Asset Tracking using Bluetooth Low Energy Beacons in Hospital Environment</vt:lpstr>
      <vt:lpstr>Key Points</vt:lpstr>
      <vt:lpstr>IoT App Technology Stack</vt:lpstr>
      <vt:lpstr>User Application Working Flow</vt:lpstr>
      <vt:lpstr>Receiver Application Working Flow</vt:lpstr>
      <vt:lpstr>Smartphone Application Structure</vt:lpstr>
      <vt:lpstr>Data Storage Structure</vt:lpstr>
      <vt:lpstr>Physical Device Layers</vt:lpstr>
      <vt:lpstr>1st Layer Device Network</vt:lpstr>
      <vt:lpstr>BKON platform</vt:lpstr>
      <vt:lpstr>2nd Layer  Smart Bluetooth Mesh Network</vt:lpstr>
      <vt:lpstr>2nd Layer Gateway Device</vt:lpstr>
      <vt:lpstr>2nd device Layer Gateway</vt:lpstr>
      <vt:lpstr>Business Model Monitoring and control service</vt:lpstr>
      <vt:lpstr>Business Model Monitoring and control service</vt:lpstr>
      <vt:lpstr>Business Model 2nd Generation Model  Monitor, Control and Optimization service </vt:lpstr>
      <vt:lpstr>Business Model 3rd Generation Model  Monitor, Control, Optimization, &amp; Autonomize service </vt:lpstr>
      <vt:lpstr>Demonstration</vt:lpstr>
      <vt:lpstr>Alternative Wireless Tech</vt:lpstr>
      <vt:lpstr>BLE good and bad</vt:lpstr>
      <vt:lpstr>MISTAKES TO AVOID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Xubin Zheng</cp:lastModifiedBy>
  <cp:revision>96</cp:revision>
  <dcterms:created xsi:type="dcterms:W3CDTF">2012-10-30T19:04:49Z</dcterms:created>
  <dcterms:modified xsi:type="dcterms:W3CDTF">2014-12-10T22:50:34Z</dcterms:modified>
</cp:coreProperties>
</file>