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4" r:id="rId2"/>
    <p:sldId id="297" r:id="rId3"/>
    <p:sldId id="29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51362" autoAdjust="0"/>
  </p:normalViewPr>
  <p:slideViewPr>
    <p:cSldViewPr snapToGrid="0">
      <p:cViewPr varScale="1">
        <p:scale>
          <a:sx n="51" d="100"/>
          <a:sy n="51" d="100"/>
        </p:scale>
        <p:origin x="152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183CE-7FC7-451B-9E2B-B81B46B7E37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FE7C14-873F-474E-BDB9-6A47E00BD8B5}">
      <dgm:prSet phldrT="[文本]"/>
      <dgm:spPr/>
      <dgm:t>
        <a:bodyPr/>
        <a:lstStyle/>
        <a:p>
          <a:r>
            <a:rPr lang="zh-CN" altLang="en-US" dirty="0" smtClean="0"/>
            <a:t>容器镜像存在较大冗余</a:t>
          </a:r>
          <a:endParaRPr lang="zh-CN" altLang="en-US" dirty="0"/>
        </a:p>
      </dgm:t>
    </dgm:pt>
    <dgm:pt modelId="{D9F77D3D-43EF-40AA-B095-E47DDEB42F3E}" type="parTrans" cxnId="{9CEB2B5B-4507-43E0-A462-001CD6ED0A85}">
      <dgm:prSet/>
      <dgm:spPr/>
      <dgm:t>
        <a:bodyPr/>
        <a:lstStyle/>
        <a:p>
          <a:endParaRPr lang="zh-CN" altLang="en-US"/>
        </a:p>
      </dgm:t>
    </dgm:pt>
    <dgm:pt modelId="{749AA4AF-6718-4415-9F2F-73F1E26E8B24}" type="sibTrans" cxnId="{9CEB2B5B-4507-43E0-A462-001CD6ED0A85}">
      <dgm:prSet/>
      <dgm:spPr/>
      <dgm:t>
        <a:bodyPr/>
        <a:lstStyle/>
        <a:p>
          <a:endParaRPr lang="zh-CN" altLang="en-US"/>
        </a:p>
      </dgm:t>
    </dgm:pt>
    <dgm:pt modelId="{59FEF17F-3FC2-4FE6-9DC1-4747C96427F8}">
      <dgm:prSet phldrT="[文本]"/>
      <dgm:spPr/>
      <dgm:t>
        <a:bodyPr/>
        <a:lstStyle/>
        <a:p>
          <a:r>
            <a:rPr lang="en-US" altLang="zh-CN" dirty="0" err="1" smtClean="0"/>
            <a:t>Dockerfile</a:t>
          </a:r>
          <a:r>
            <a:rPr lang="zh-CN" altLang="en-US" dirty="0" smtClean="0"/>
            <a:t>的执行速度慢</a:t>
          </a:r>
          <a:endParaRPr lang="zh-CN" altLang="en-US" dirty="0"/>
        </a:p>
      </dgm:t>
    </dgm:pt>
    <dgm:pt modelId="{C324390C-1305-400F-A571-1A5BFFA4A3A1}" type="parTrans" cxnId="{D9DCCE9E-57E9-440A-875D-E9C5713505C4}">
      <dgm:prSet/>
      <dgm:spPr/>
      <dgm:t>
        <a:bodyPr/>
        <a:lstStyle/>
        <a:p>
          <a:endParaRPr lang="zh-CN" altLang="en-US"/>
        </a:p>
      </dgm:t>
    </dgm:pt>
    <dgm:pt modelId="{F285C6F4-AD5C-4EB2-AEB7-EA0E718F2D00}" type="sibTrans" cxnId="{D9DCCE9E-57E9-440A-875D-E9C5713505C4}">
      <dgm:prSet/>
      <dgm:spPr/>
      <dgm:t>
        <a:bodyPr/>
        <a:lstStyle/>
        <a:p>
          <a:endParaRPr lang="zh-CN" altLang="en-US"/>
        </a:p>
      </dgm:t>
    </dgm:pt>
    <dgm:pt modelId="{24B474F5-E904-4F2A-B764-8BB6978B236A}">
      <dgm:prSet phldrT="[文本]"/>
      <dgm:spPr/>
      <dgm:t>
        <a:bodyPr/>
        <a:lstStyle/>
        <a:p>
          <a:r>
            <a:rPr lang="zh-CN" altLang="en-US" dirty="0" smtClean="0"/>
            <a:t>层级镜像缓存效率低</a:t>
          </a:r>
          <a:endParaRPr lang="zh-CN" altLang="en-US" dirty="0"/>
        </a:p>
      </dgm:t>
    </dgm:pt>
    <dgm:pt modelId="{76593301-8DC5-49F7-9775-FF9A6D94B95C}" type="parTrans" cxnId="{B72FA1CB-EC86-4072-996E-803615BCB10A}">
      <dgm:prSet/>
      <dgm:spPr/>
      <dgm:t>
        <a:bodyPr/>
        <a:lstStyle/>
        <a:p>
          <a:endParaRPr lang="zh-CN" altLang="en-US"/>
        </a:p>
      </dgm:t>
    </dgm:pt>
    <dgm:pt modelId="{5ECC3621-C7B8-45EE-B44E-53D444F36722}" type="sibTrans" cxnId="{B72FA1CB-EC86-4072-996E-803615BCB10A}">
      <dgm:prSet/>
      <dgm:spPr/>
      <dgm:t>
        <a:bodyPr/>
        <a:lstStyle/>
        <a:p>
          <a:endParaRPr lang="zh-CN" altLang="en-US"/>
        </a:p>
      </dgm:t>
    </dgm:pt>
    <dgm:pt modelId="{7BFAE4AA-D509-421E-B640-16DF68D7A783}">
      <dgm:prSet phldrT="[文本]"/>
      <dgm:spPr/>
      <dgm:t>
        <a:bodyPr/>
        <a:lstStyle/>
        <a:p>
          <a:r>
            <a:rPr lang="zh-CN" altLang="en-US" dirty="0" smtClean="0"/>
            <a:t>不同镜像之间</a:t>
          </a:r>
          <a:endParaRPr lang="zh-CN" altLang="en-US" dirty="0"/>
        </a:p>
      </dgm:t>
    </dgm:pt>
    <dgm:pt modelId="{FEB169C8-3156-44ED-9125-2DF1CD41D3E0}" type="parTrans" cxnId="{CC9FEA79-9F08-43EB-9874-E20A64252580}">
      <dgm:prSet/>
      <dgm:spPr/>
      <dgm:t>
        <a:bodyPr/>
        <a:lstStyle/>
        <a:p>
          <a:endParaRPr lang="zh-CN" altLang="en-US"/>
        </a:p>
      </dgm:t>
    </dgm:pt>
    <dgm:pt modelId="{CABE2E47-27C3-4A7C-B994-28112D2E8C2D}" type="sibTrans" cxnId="{CC9FEA79-9F08-43EB-9874-E20A64252580}">
      <dgm:prSet/>
      <dgm:spPr/>
      <dgm:t>
        <a:bodyPr/>
        <a:lstStyle/>
        <a:p>
          <a:endParaRPr lang="zh-CN" altLang="en-US"/>
        </a:p>
      </dgm:t>
    </dgm:pt>
    <dgm:pt modelId="{7561187B-4B28-4D45-BE1B-E4DF6EA6EE17}">
      <dgm:prSet phldrT="[文本]"/>
      <dgm:spPr/>
      <dgm:t>
        <a:bodyPr/>
        <a:lstStyle/>
        <a:p>
          <a:r>
            <a:rPr lang="zh-CN" altLang="en-US" dirty="0" smtClean="0"/>
            <a:t> 部分指令耗时多</a:t>
          </a:r>
          <a:endParaRPr lang="zh-CN" altLang="en-US" dirty="0"/>
        </a:p>
      </dgm:t>
    </dgm:pt>
    <dgm:pt modelId="{CB84E585-0B4B-4270-8CCC-1C5E7738A015}" type="parTrans" cxnId="{A5EDF577-6270-4C8E-B71C-CCCE5AB7AF5B}">
      <dgm:prSet/>
      <dgm:spPr/>
      <dgm:t>
        <a:bodyPr/>
        <a:lstStyle/>
        <a:p>
          <a:endParaRPr lang="zh-CN" altLang="en-US"/>
        </a:p>
      </dgm:t>
    </dgm:pt>
    <dgm:pt modelId="{FF613C18-1FDD-4F84-9010-D39252942EE0}" type="sibTrans" cxnId="{A5EDF577-6270-4C8E-B71C-CCCE5AB7AF5B}">
      <dgm:prSet/>
      <dgm:spPr/>
      <dgm:t>
        <a:bodyPr/>
        <a:lstStyle/>
        <a:p>
          <a:endParaRPr lang="zh-CN" altLang="en-US"/>
        </a:p>
      </dgm:t>
    </dgm:pt>
    <dgm:pt modelId="{26183DE2-F0B9-4462-8FC2-4DCEB6B69761}">
      <dgm:prSet phldrT="[文本]"/>
      <dgm:spPr/>
      <dgm:t>
        <a:bodyPr/>
        <a:lstStyle/>
        <a:p>
          <a:r>
            <a:rPr lang="zh-CN" altLang="en-US" dirty="0" smtClean="0"/>
            <a:t>串行执行</a:t>
          </a:r>
          <a:endParaRPr lang="zh-CN" altLang="en-US" dirty="0"/>
        </a:p>
      </dgm:t>
    </dgm:pt>
    <dgm:pt modelId="{FA4AFA54-9F93-4F4E-A7F2-1861FE4D345A}">
      <dgm:prSet phldrT="[文本]"/>
      <dgm:spPr/>
      <dgm:t>
        <a:bodyPr/>
        <a:lstStyle/>
        <a:p>
          <a:r>
            <a:rPr lang="zh-CN" altLang="en-US" dirty="0" smtClean="0"/>
            <a:t>指令执行存在依赖</a:t>
          </a:r>
          <a:endParaRPr lang="zh-CN" altLang="en-US" dirty="0"/>
        </a:p>
      </dgm:t>
    </dgm:pt>
    <dgm:pt modelId="{10B2A105-B354-4613-9641-457817AF6BEF}" type="sibTrans" cxnId="{AD36A9F4-1CA9-43D0-A401-E22CD6C141C3}">
      <dgm:prSet/>
      <dgm:spPr/>
      <dgm:t>
        <a:bodyPr/>
        <a:lstStyle/>
        <a:p>
          <a:endParaRPr lang="zh-CN" altLang="en-US"/>
        </a:p>
      </dgm:t>
    </dgm:pt>
    <dgm:pt modelId="{C8403EC6-5566-48B9-9BAF-DA90D5790E2B}" type="parTrans" cxnId="{AD36A9F4-1CA9-43D0-A401-E22CD6C141C3}">
      <dgm:prSet/>
      <dgm:spPr/>
      <dgm:t>
        <a:bodyPr/>
        <a:lstStyle/>
        <a:p>
          <a:endParaRPr lang="zh-CN" altLang="en-US"/>
        </a:p>
      </dgm:t>
    </dgm:pt>
    <dgm:pt modelId="{F4341676-1D72-45B5-8F1F-6B70D53CFC77}" type="sibTrans" cxnId="{5AFDEE50-18BC-45D7-9166-4CEC72897407}">
      <dgm:prSet/>
      <dgm:spPr/>
      <dgm:t>
        <a:bodyPr/>
        <a:lstStyle/>
        <a:p>
          <a:endParaRPr lang="zh-CN" altLang="en-US"/>
        </a:p>
      </dgm:t>
    </dgm:pt>
    <dgm:pt modelId="{B4090F94-24E1-4102-ACCC-A1BA7047F7ED}" type="parTrans" cxnId="{5AFDEE50-18BC-45D7-9166-4CEC72897407}">
      <dgm:prSet/>
      <dgm:spPr/>
      <dgm:t>
        <a:bodyPr/>
        <a:lstStyle/>
        <a:p>
          <a:endParaRPr lang="zh-CN" altLang="en-US"/>
        </a:p>
      </dgm:t>
    </dgm:pt>
    <dgm:pt modelId="{D7357308-4341-47A7-BDB0-19D6FC1D094F}">
      <dgm:prSet phldrT="[文本]"/>
      <dgm:spPr/>
      <dgm:t>
        <a:bodyPr/>
        <a:lstStyle/>
        <a:p>
          <a:r>
            <a:rPr lang="zh-CN" altLang="en-US" dirty="0" smtClean="0"/>
            <a:t>同一镜像不同版本</a:t>
          </a:r>
          <a:endParaRPr lang="zh-CN" altLang="en-US" dirty="0"/>
        </a:p>
      </dgm:t>
    </dgm:pt>
    <dgm:pt modelId="{CA9B09C0-82DE-4E6F-BF28-B995D3737D16}" type="parTrans" cxnId="{8E1C29E8-5567-4933-BE31-0A2883095440}">
      <dgm:prSet/>
      <dgm:spPr/>
      <dgm:t>
        <a:bodyPr/>
        <a:lstStyle/>
        <a:p>
          <a:endParaRPr lang="zh-CN" altLang="en-US"/>
        </a:p>
      </dgm:t>
    </dgm:pt>
    <dgm:pt modelId="{655A81F2-3B28-4627-96A0-9460BFCB72DA}" type="sibTrans" cxnId="{8E1C29E8-5567-4933-BE31-0A2883095440}">
      <dgm:prSet/>
      <dgm:spPr/>
      <dgm:t>
        <a:bodyPr/>
        <a:lstStyle/>
        <a:p>
          <a:endParaRPr lang="zh-CN" altLang="en-US"/>
        </a:p>
      </dgm:t>
    </dgm:pt>
    <dgm:pt modelId="{745AA0CF-F544-4FAA-A876-C6DC662AE735}" type="pres">
      <dgm:prSet presAssocID="{2BA183CE-7FC7-451B-9E2B-B81B46B7E37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0CF0A3-F422-43C9-B7E2-9EB652AFA2F8}" type="pres">
      <dgm:prSet presAssocID="{2BFE7C14-873F-474E-BDB9-6A47E00BD8B5}" presName="parentLin" presStyleCnt="0"/>
      <dgm:spPr/>
      <dgm:t>
        <a:bodyPr/>
        <a:lstStyle/>
        <a:p>
          <a:endParaRPr lang="zh-CN" altLang="en-US"/>
        </a:p>
      </dgm:t>
    </dgm:pt>
    <dgm:pt modelId="{02665190-58BD-4934-BED8-BF45D3C7A8A1}" type="pres">
      <dgm:prSet presAssocID="{2BFE7C14-873F-474E-BDB9-6A47E00BD8B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7A7D461-35F2-4CF1-BF61-71AADF0A5FDB}" type="pres">
      <dgm:prSet presAssocID="{2BFE7C14-873F-474E-BDB9-6A47E00BD8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D6292-6AC2-48A7-8482-B39C867B3C85}" type="pres">
      <dgm:prSet presAssocID="{2BFE7C14-873F-474E-BDB9-6A47E00BD8B5}" presName="negativeSpace" presStyleCnt="0"/>
      <dgm:spPr/>
      <dgm:t>
        <a:bodyPr/>
        <a:lstStyle/>
        <a:p>
          <a:endParaRPr lang="zh-CN" altLang="en-US"/>
        </a:p>
      </dgm:t>
    </dgm:pt>
    <dgm:pt modelId="{B06C2237-AB48-4BD4-A6F6-4255F35186EA}" type="pres">
      <dgm:prSet presAssocID="{2BFE7C14-873F-474E-BDB9-6A47E00BD8B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81FBA-77B6-4453-9413-46E3E9836736}" type="pres">
      <dgm:prSet presAssocID="{749AA4AF-6718-4415-9F2F-73F1E26E8B24}" presName="spaceBetweenRectangles" presStyleCnt="0"/>
      <dgm:spPr/>
      <dgm:t>
        <a:bodyPr/>
        <a:lstStyle/>
        <a:p>
          <a:endParaRPr lang="zh-CN" altLang="en-US"/>
        </a:p>
      </dgm:t>
    </dgm:pt>
    <dgm:pt modelId="{D96F3AE0-8152-4AF6-AAFE-69E33E3E6D2D}" type="pres">
      <dgm:prSet presAssocID="{59FEF17F-3FC2-4FE6-9DC1-4747C96427F8}" presName="parentLin" presStyleCnt="0"/>
      <dgm:spPr/>
      <dgm:t>
        <a:bodyPr/>
        <a:lstStyle/>
        <a:p>
          <a:endParaRPr lang="zh-CN" altLang="en-US"/>
        </a:p>
      </dgm:t>
    </dgm:pt>
    <dgm:pt modelId="{22C925AF-0B9B-4994-A4F8-25B03EA20463}" type="pres">
      <dgm:prSet presAssocID="{59FEF17F-3FC2-4FE6-9DC1-4747C96427F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55E0D59-B3FD-4B87-9B78-206A1C835F07}" type="pres">
      <dgm:prSet presAssocID="{59FEF17F-3FC2-4FE6-9DC1-4747C96427F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76043-A242-4D6D-8B0E-FF19E4585912}" type="pres">
      <dgm:prSet presAssocID="{59FEF17F-3FC2-4FE6-9DC1-4747C96427F8}" presName="negativeSpace" presStyleCnt="0"/>
      <dgm:spPr/>
      <dgm:t>
        <a:bodyPr/>
        <a:lstStyle/>
        <a:p>
          <a:endParaRPr lang="zh-CN" altLang="en-US"/>
        </a:p>
      </dgm:t>
    </dgm:pt>
    <dgm:pt modelId="{4E257C2D-4020-4268-90CF-E115CA97451B}" type="pres">
      <dgm:prSet presAssocID="{59FEF17F-3FC2-4FE6-9DC1-4747C96427F8}" presName="childText" presStyleLbl="conFgAcc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19A8C0-55A9-4F5C-82FB-503AD926A8D0}" type="presOf" srcId="{2BA183CE-7FC7-451B-9E2B-B81B46B7E370}" destId="{745AA0CF-F544-4FAA-A876-C6DC662AE735}" srcOrd="0" destOrd="0" presId="urn:microsoft.com/office/officeart/2005/8/layout/list1"/>
    <dgm:cxn modelId="{D9DCCE9E-57E9-440A-875D-E9C5713505C4}" srcId="{2BA183CE-7FC7-451B-9E2B-B81B46B7E370}" destId="{59FEF17F-3FC2-4FE6-9DC1-4747C96427F8}" srcOrd="1" destOrd="0" parTransId="{C324390C-1305-400F-A571-1A5BFFA4A3A1}" sibTransId="{F285C6F4-AD5C-4EB2-AEB7-EA0E718F2D00}"/>
    <dgm:cxn modelId="{8259440E-5ADA-4FF3-9903-80211790F13F}" type="presOf" srcId="{FA4AFA54-9F93-4F4E-A7F2-1861FE4D345A}" destId="{4E257C2D-4020-4268-90CF-E115CA97451B}" srcOrd="0" destOrd="1" presId="urn:microsoft.com/office/officeart/2005/8/layout/list1"/>
    <dgm:cxn modelId="{8A70D2B8-6FFB-47D3-BBF1-FFD356F0F48E}" type="presOf" srcId="{59FEF17F-3FC2-4FE6-9DC1-4747C96427F8}" destId="{755E0D59-B3FD-4B87-9B78-206A1C835F07}" srcOrd="1" destOrd="0" presId="urn:microsoft.com/office/officeart/2005/8/layout/list1"/>
    <dgm:cxn modelId="{39761627-65D6-4A96-896A-39AE621F889B}" type="presOf" srcId="{7561187B-4B28-4D45-BE1B-E4DF6EA6EE17}" destId="{4E257C2D-4020-4268-90CF-E115CA97451B}" srcOrd="0" destOrd="0" presId="urn:microsoft.com/office/officeart/2005/8/layout/list1"/>
    <dgm:cxn modelId="{0E1A123B-99B6-4433-99C1-B14CC0455F08}" type="presOf" srcId="{D7357308-4341-47A7-BDB0-19D6FC1D094F}" destId="{B06C2237-AB48-4BD4-A6F6-4255F35186EA}" srcOrd="0" destOrd="2" presId="urn:microsoft.com/office/officeart/2005/8/layout/list1"/>
    <dgm:cxn modelId="{F5B3EF67-3E99-44D7-AF86-A7C365785DE8}" type="presOf" srcId="{7BFAE4AA-D509-421E-B640-16DF68D7A783}" destId="{B06C2237-AB48-4BD4-A6F6-4255F35186EA}" srcOrd="0" destOrd="1" presId="urn:microsoft.com/office/officeart/2005/8/layout/list1"/>
    <dgm:cxn modelId="{F5B16F1F-5316-4AEE-B14D-4AC8CA224D2D}" type="presOf" srcId="{2BFE7C14-873F-474E-BDB9-6A47E00BD8B5}" destId="{17A7D461-35F2-4CF1-BF61-71AADF0A5FDB}" srcOrd="1" destOrd="0" presId="urn:microsoft.com/office/officeart/2005/8/layout/list1"/>
    <dgm:cxn modelId="{B3825E03-01FD-4417-A046-3AE6F2970DFE}" type="presOf" srcId="{59FEF17F-3FC2-4FE6-9DC1-4747C96427F8}" destId="{22C925AF-0B9B-4994-A4F8-25B03EA20463}" srcOrd="0" destOrd="0" presId="urn:microsoft.com/office/officeart/2005/8/layout/list1"/>
    <dgm:cxn modelId="{80B1931F-8604-4C05-8677-CF02EE954BED}" type="presOf" srcId="{26183DE2-F0B9-4462-8FC2-4DCEB6B69761}" destId="{4E257C2D-4020-4268-90CF-E115CA97451B}" srcOrd="0" destOrd="2" presId="urn:microsoft.com/office/officeart/2005/8/layout/list1"/>
    <dgm:cxn modelId="{B72FA1CB-EC86-4072-996E-803615BCB10A}" srcId="{2BFE7C14-873F-474E-BDB9-6A47E00BD8B5}" destId="{24B474F5-E904-4F2A-B764-8BB6978B236A}" srcOrd="0" destOrd="0" parTransId="{76593301-8DC5-49F7-9775-FF9A6D94B95C}" sibTransId="{5ECC3621-C7B8-45EE-B44E-53D444F36722}"/>
    <dgm:cxn modelId="{5AFDEE50-18BC-45D7-9166-4CEC72897407}" srcId="{FA4AFA54-9F93-4F4E-A7F2-1861FE4D345A}" destId="{26183DE2-F0B9-4462-8FC2-4DCEB6B69761}" srcOrd="0" destOrd="0" parTransId="{B4090F94-24E1-4102-ACCC-A1BA7047F7ED}" sibTransId="{F4341676-1D72-45B5-8F1F-6B70D53CFC77}"/>
    <dgm:cxn modelId="{53862EF6-B4CB-4DBB-935A-0D70E9310BA0}" type="presOf" srcId="{24B474F5-E904-4F2A-B764-8BB6978B236A}" destId="{B06C2237-AB48-4BD4-A6F6-4255F35186EA}" srcOrd="0" destOrd="0" presId="urn:microsoft.com/office/officeart/2005/8/layout/list1"/>
    <dgm:cxn modelId="{AD36A9F4-1CA9-43D0-A401-E22CD6C141C3}" srcId="{59FEF17F-3FC2-4FE6-9DC1-4747C96427F8}" destId="{FA4AFA54-9F93-4F4E-A7F2-1861FE4D345A}" srcOrd="1" destOrd="0" parTransId="{C8403EC6-5566-48B9-9BAF-DA90D5790E2B}" sibTransId="{10B2A105-B354-4613-9641-457817AF6BEF}"/>
    <dgm:cxn modelId="{8E1C29E8-5567-4933-BE31-0A2883095440}" srcId="{24B474F5-E904-4F2A-B764-8BB6978B236A}" destId="{D7357308-4341-47A7-BDB0-19D6FC1D094F}" srcOrd="1" destOrd="0" parTransId="{CA9B09C0-82DE-4E6F-BF28-B995D3737D16}" sibTransId="{655A81F2-3B28-4627-96A0-9460BFCB72DA}"/>
    <dgm:cxn modelId="{A5EDF577-6270-4C8E-B71C-CCCE5AB7AF5B}" srcId="{59FEF17F-3FC2-4FE6-9DC1-4747C96427F8}" destId="{7561187B-4B28-4D45-BE1B-E4DF6EA6EE17}" srcOrd="0" destOrd="0" parTransId="{CB84E585-0B4B-4270-8CCC-1C5E7738A015}" sibTransId="{FF613C18-1FDD-4F84-9010-D39252942EE0}"/>
    <dgm:cxn modelId="{CC9FEA79-9F08-43EB-9874-E20A64252580}" srcId="{24B474F5-E904-4F2A-B764-8BB6978B236A}" destId="{7BFAE4AA-D509-421E-B640-16DF68D7A783}" srcOrd="0" destOrd="0" parTransId="{FEB169C8-3156-44ED-9125-2DF1CD41D3E0}" sibTransId="{CABE2E47-27C3-4A7C-B994-28112D2E8C2D}"/>
    <dgm:cxn modelId="{9A5CAB00-9CDE-47ED-B7EA-58D1FD4F917B}" type="presOf" srcId="{2BFE7C14-873F-474E-BDB9-6A47E00BD8B5}" destId="{02665190-58BD-4934-BED8-BF45D3C7A8A1}" srcOrd="0" destOrd="0" presId="urn:microsoft.com/office/officeart/2005/8/layout/list1"/>
    <dgm:cxn modelId="{9CEB2B5B-4507-43E0-A462-001CD6ED0A85}" srcId="{2BA183CE-7FC7-451B-9E2B-B81B46B7E370}" destId="{2BFE7C14-873F-474E-BDB9-6A47E00BD8B5}" srcOrd="0" destOrd="0" parTransId="{D9F77D3D-43EF-40AA-B095-E47DDEB42F3E}" sibTransId="{749AA4AF-6718-4415-9F2F-73F1E26E8B24}"/>
    <dgm:cxn modelId="{2B85572B-BB08-44E1-B2B6-43FAF560EEB4}" type="presParOf" srcId="{745AA0CF-F544-4FAA-A876-C6DC662AE735}" destId="{1D0CF0A3-F422-43C9-B7E2-9EB652AFA2F8}" srcOrd="0" destOrd="0" presId="urn:microsoft.com/office/officeart/2005/8/layout/list1"/>
    <dgm:cxn modelId="{6030A4CC-9CF3-49F2-A479-ADF94B30D113}" type="presParOf" srcId="{1D0CF0A3-F422-43C9-B7E2-9EB652AFA2F8}" destId="{02665190-58BD-4934-BED8-BF45D3C7A8A1}" srcOrd="0" destOrd="0" presId="urn:microsoft.com/office/officeart/2005/8/layout/list1"/>
    <dgm:cxn modelId="{B2CF6217-D009-45D3-94BD-60ACA9BBA54C}" type="presParOf" srcId="{1D0CF0A3-F422-43C9-B7E2-9EB652AFA2F8}" destId="{17A7D461-35F2-4CF1-BF61-71AADF0A5FDB}" srcOrd="1" destOrd="0" presId="urn:microsoft.com/office/officeart/2005/8/layout/list1"/>
    <dgm:cxn modelId="{6AE15710-11AB-4B53-B130-A90BE516607B}" type="presParOf" srcId="{745AA0CF-F544-4FAA-A876-C6DC662AE735}" destId="{E21D6292-6AC2-48A7-8482-B39C867B3C85}" srcOrd="1" destOrd="0" presId="urn:microsoft.com/office/officeart/2005/8/layout/list1"/>
    <dgm:cxn modelId="{7B95E49B-5B31-43E7-BF85-4A075AFDB2A6}" type="presParOf" srcId="{745AA0CF-F544-4FAA-A876-C6DC662AE735}" destId="{B06C2237-AB48-4BD4-A6F6-4255F35186EA}" srcOrd="2" destOrd="0" presId="urn:microsoft.com/office/officeart/2005/8/layout/list1"/>
    <dgm:cxn modelId="{B51A1028-E99C-45D9-A0DE-A4BE7BB3E6F0}" type="presParOf" srcId="{745AA0CF-F544-4FAA-A876-C6DC662AE735}" destId="{7DC81FBA-77B6-4453-9413-46E3E9836736}" srcOrd="3" destOrd="0" presId="urn:microsoft.com/office/officeart/2005/8/layout/list1"/>
    <dgm:cxn modelId="{6F810046-19E1-4CEE-9927-8D545D713676}" type="presParOf" srcId="{745AA0CF-F544-4FAA-A876-C6DC662AE735}" destId="{D96F3AE0-8152-4AF6-AAFE-69E33E3E6D2D}" srcOrd="4" destOrd="0" presId="urn:microsoft.com/office/officeart/2005/8/layout/list1"/>
    <dgm:cxn modelId="{B4324792-856B-4E24-94D7-9A0778B48639}" type="presParOf" srcId="{D96F3AE0-8152-4AF6-AAFE-69E33E3E6D2D}" destId="{22C925AF-0B9B-4994-A4F8-25B03EA20463}" srcOrd="0" destOrd="0" presId="urn:microsoft.com/office/officeart/2005/8/layout/list1"/>
    <dgm:cxn modelId="{229C5807-9D0B-4D48-8D7F-5D738848C3ED}" type="presParOf" srcId="{D96F3AE0-8152-4AF6-AAFE-69E33E3E6D2D}" destId="{755E0D59-B3FD-4B87-9B78-206A1C835F07}" srcOrd="1" destOrd="0" presId="urn:microsoft.com/office/officeart/2005/8/layout/list1"/>
    <dgm:cxn modelId="{1C6CDACE-65D5-4707-8B73-C1BDE16B5F23}" type="presParOf" srcId="{745AA0CF-F544-4FAA-A876-C6DC662AE735}" destId="{73776043-A242-4D6D-8B0E-FF19E4585912}" srcOrd="5" destOrd="0" presId="urn:microsoft.com/office/officeart/2005/8/layout/list1"/>
    <dgm:cxn modelId="{6C790B29-D648-449A-A0D0-BF3501754DC7}" type="presParOf" srcId="{745AA0CF-F544-4FAA-A876-C6DC662AE735}" destId="{4E257C2D-4020-4268-90CF-E115CA9745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C7D58-D276-48A7-B465-108615543F7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6543C9-A4CF-4CB1-880A-76F642B95AAB}">
      <dgm:prSet phldrT="[文本]"/>
      <dgm:spPr/>
      <dgm:t>
        <a:bodyPr/>
        <a:lstStyle/>
        <a:p>
          <a:r>
            <a:rPr lang="zh-CN" altLang="en-US" dirty="0" smtClean="0"/>
            <a:t>细粒度的缓存实现更高程度的数据利用</a:t>
          </a:r>
          <a:endParaRPr lang="zh-CN" altLang="en-US" dirty="0"/>
        </a:p>
      </dgm:t>
    </dgm:pt>
    <dgm:pt modelId="{2B79AB07-3884-45E6-97E8-C2DA2CE75C9A}" type="parTrans" cxnId="{3AD4AF79-21AD-4F1C-9739-4ECC75E40C7F}">
      <dgm:prSet/>
      <dgm:spPr/>
      <dgm:t>
        <a:bodyPr/>
        <a:lstStyle/>
        <a:p>
          <a:endParaRPr lang="zh-CN" altLang="en-US"/>
        </a:p>
      </dgm:t>
    </dgm:pt>
    <dgm:pt modelId="{D543A3EF-F21D-427E-91C8-00F30BE350B5}" type="sibTrans" cxnId="{3AD4AF79-21AD-4F1C-9739-4ECC75E40C7F}">
      <dgm:prSet/>
      <dgm:spPr/>
      <dgm:t>
        <a:bodyPr/>
        <a:lstStyle/>
        <a:p>
          <a:endParaRPr lang="zh-CN" altLang="en-US"/>
        </a:p>
      </dgm:t>
    </dgm:pt>
    <dgm:pt modelId="{00F7153B-C7B7-4DC6-A474-20B14DEC0FE9}">
      <dgm:prSet phldrT="[文本]"/>
      <dgm:spPr/>
      <dgm:t>
        <a:bodyPr/>
        <a:lstStyle/>
        <a:p>
          <a:r>
            <a:rPr lang="zh-CN" altLang="en-US" dirty="0" smtClean="0"/>
            <a:t>不同镜像之间对重复文件的共享</a:t>
          </a:r>
          <a:endParaRPr lang="zh-CN" altLang="en-US" dirty="0"/>
        </a:p>
      </dgm:t>
    </dgm:pt>
    <dgm:pt modelId="{193D0029-2355-41E9-8303-4AAB41B78A7C}" type="parTrans" cxnId="{2D1CC513-713F-47BC-B5C8-7B0AD4305B22}">
      <dgm:prSet/>
      <dgm:spPr/>
      <dgm:t>
        <a:bodyPr/>
        <a:lstStyle/>
        <a:p>
          <a:endParaRPr lang="zh-CN" altLang="en-US"/>
        </a:p>
      </dgm:t>
    </dgm:pt>
    <dgm:pt modelId="{8248A00C-CE15-4378-8CE0-7F76AC862913}" type="sibTrans" cxnId="{2D1CC513-713F-47BC-B5C8-7B0AD4305B22}">
      <dgm:prSet/>
      <dgm:spPr/>
      <dgm:t>
        <a:bodyPr/>
        <a:lstStyle/>
        <a:p>
          <a:endParaRPr lang="zh-CN" altLang="en-US"/>
        </a:p>
      </dgm:t>
    </dgm:pt>
    <dgm:pt modelId="{13A446BC-A74E-42DB-9468-574E41F38BDF}">
      <dgm:prSet phldrT="[文本]"/>
      <dgm:spPr/>
      <dgm:t>
        <a:bodyPr/>
        <a:lstStyle/>
        <a:p>
          <a:r>
            <a:rPr lang="zh-CN" altLang="en-US" dirty="0" smtClean="0"/>
            <a:t>文件级的缓存</a:t>
          </a:r>
          <a:r>
            <a:rPr lang="en-US" altLang="zh-CN" dirty="0" smtClean="0"/>
            <a:t>(</a:t>
          </a:r>
          <a:r>
            <a:rPr lang="zh-CN" altLang="en-US" dirty="0" smtClean="0"/>
            <a:t>链接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04FF264-A694-4F20-8A61-CA824FC9252C}" type="parTrans" cxnId="{C165FC2B-6C14-462B-B484-A136DC827966}">
      <dgm:prSet/>
      <dgm:spPr/>
      <dgm:t>
        <a:bodyPr/>
        <a:lstStyle/>
        <a:p>
          <a:endParaRPr lang="zh-CN" altLang="en-US"/>
        </a:p>
      </dgm:t>
    </dgm:pt>
    <dgm:pt modelId="{728E057B-E47D-4102-A76A-171917C2E195}" type="sibTrans" cxnId="{C165FC2B-6C14-462B-B484-A136DC827966}">
      <dgm:prSet/>
      <dgm:spPr/>
      <dgm:t>
        <a:bodyPr/>
        <a:lstStyle/>
        <a:p>
          <a:endParaRPr lang="zh-CN" altLang="en-US"/>
        </a:p>
      </dgm:t>
    </dgm:pt>
    <dgm:pt modelId="{8503EDC6-ED29-4C55-B176-3F655BF1F331}">
      <dgm:prSet phldrT="[文本]"/>
      <dgm:spPr/>
      <dgm:t>
        <a:bodyPr/>
        <a:lstStyle/>
        <a:p>
          <a:r>
            <a:rPr lang="zh-CN" altLang="en-US" dirty="0" smtClean="0"/>
            <a:t>基础镜像的获取方式避免大量数据的下载</a:t>
          </a:r>
          <a:endParaRPr lang="zh-CN" altLang="en-US" dirty="0"/>
        </a:p>
      </dgm:t>
    </dgm:pt>
    <dgm:pt modelId="{CF699CF8-85B9-4C0D-96DD-A5EA5BF0EEF9}" type="parTrans" cxnId="{19B774FF-FB25-4407-A6C6-40EA4C9D9550}">
      <dgm:prSet/>
      <dgm:spPr/>
      <dgm:t>
        <a:bodyPr/>
        <a:lstStyle/>
        <a:p>
          <a:endParaRPr lang="zh-CN" altLang="en-US"/>
        </a:p>
      </dgm:t>
    </dgm:pt>
    <dgm:pt modelId="{9FFC28ED-99F9-433D-A0F4-D03366778D46}" type="sibTrans" cxnId="{19B774FF-FB25-4407-A6C6-40EA4C9D9550}">
      <dgm:prSet/>
      <dgm:spPr/>
      <dgm:t>
        <a:bodyPr/>
        <a:lstStyle/>
        <a:p>
          <a:endParaRPr lang="zh-CN" altLang="en-US"/>
        </a:p>
      </dgm:t>
    </dgm:pt>
    <dgm:pt modelId="{654A4A42-87FA-464B-969A-7A8185E7ED7F}">
      <dgm:prSet phldrT="[文本]"/>
      <dgm:spPr/>
      <dgm:t>
        <a:bodyPr/>
        <a:lstStyle/>
        <a:p>
          <a:r>
            <a:rPr lang="zh-CN" altLang="en-US" dirty="0" smtClean="0"/>
            <a:t>减少中间容器的操作开销</a:t>
          </a:r>
          <a:endParaRPr lang="zh-CN" altLang="en-US" dirty="0"/>
        </a:p>
      </dgm:t>
    </dgm:pt>
    <dgm:pt modelId="{3DCA77F6-2E18-4A71-9EAA-5686D3E87F8F}" type="parTrans" cxnId="{2FA0C4FB-936F-45E8-87E2-83856BC049F8}">
      <dgm:prSet/>
      <dgm:spPr/>
      <dgm:t>
        <a:bodyPr/>
        <a:lstStyle/>
        <a:p>
          <a:endParaRPr lang="zh-CN" altLang="en-US"/>
        </a:p>
      </dgm:t>
    </dgm:pt>
    <dgm:pt modelId="{8A9FDCA7-0502-4D35-906D-8D7504AD3E8E}" type="sibTrans" cxnId="{2FA0C4FB-936F-45E8-87E2-83856BC049F8}">
      <dgm:prSet/>
      <dgm:spPr/>
      <dgm:t>
        <a:bodyPr/>
        <a:lstStyle/>
        <a:p>
          <a:endParaRPr lang="zh-CN" altLang="en-US"/>
        </a:p>
      </dgm:t>
    </dgm:pt>
    <dgm:pt modelId="{9F1BE424-F375-4632-87AF-7A41EE7E7A07}">
      <dgm:prSet phldrT="[文本]"/>
      <dgm:spPr/>
      <dgm:t>
        <a:bodyPr/>
        <a:lstStyle/>
        <a:p>
          <a:r>
            <a:rPr lang="zh-CN" altLang="en-US" dirty="0" smtClean="0"/>
            <a:t>屏蔽信号，实现容器的持续运行</a:t>
          </a:r>
          <a:endParaRPr lang="zh-CN" altLang="en-US" dirty="0"/>
        </a:p>
      </dgm:t>
    </dgm:pt>
    <dgm:pt modelId="{C2C67E56-8D5B-4AE0-A161-1C5EBCF11D05}" type="parTrans" cxnId="{B0A2C830-E905-41B9-94A9-624F75532011}">
      <dgm:prSet/>
      <dgm:spPr/>
      <dgm:t>
        <a:bodyPr/>
        <a:lstStyle/>
        <a:p>
          <a:endParaRPr lang="zh-CN" altLang="en-US"/>
        </a:p>
      </dgm:t>
    </dgm:pt>
    <dgm:pt modelId="{2D3F1BCD-41F7-43B3-B8DF-FDA2D4EE1378}" type="sibTrans" cxnId="{B0A2C830-E905-41B9-94A9-624F75532011}">
      <dgm:prSet/>
      <dgm:spPr/>
      <dgm:t>
        <a:bodyPr/>
        <a:lstStyle/>
        <a:p>
          <a:endParaRPr lang="zh-CN" altLang="en-US"/>
        </a:p>
      </dgm:t>
    </dgm:pt>
    <dgm:pt modelId="{6C754B4F-4465-4AF8-A3D9-EFE4451E15F9}">
      <dgm:prSet phldrT="[文本]"/>
      <dgm:spPr/>
      <dgm:t>
        <a:bodyPr/>
        <a:lstStyle/>
        <a:p>
          <a:r>
            <a:rPr lang="zh-CN" altLang="en-US" dirty="0" smtClean="0"/>
            <a:t> </a:t>
          </a:r>
          <a:r>
            <a:rPr lang="en-US" altLang="zh-CN" dirty="0" smtClean="0"/>
            <a:t>Download &amp; Build VS. Pull</a:t>
          </a:r>
          <a:endParaRPr lang="zh-CN" altLang="en-US" dirty="0"/>
        </a:p>
      </dgm:t>
    </dgm:pt>
    <dgm:pt modelId="{351A5222-CC08-4806-90B4-E537977FB5B8}" type="parTrans" cxnId="{D7935DE8-0152-48EE-AAA2-49E6C583088A}">
      <dgm:prSet/>
      <dgm:spPr/>
      <dgm:t>
        <a:bodyPr/>
        <a:lstStyle/>
        <a:p>
          <a:endParaRPr lang="zh-CN" altLang="en-US"/>
        </a:p>
      </dgm:t>
    </dgm:pt>
    <dgm:pt modelId="{0F84A930-528D-4D1F-84D5-08847E4C05C5}" type="sibTrans" cxnId="{D7935DE8-0152-48EE-AAA2-49E6C583088A}">
      <dgm:prSet/>
      <dgm:spPr/>
      <dgm:t>
        <a:bodyPr/>
        <a:lstStyle/>
        <a:p>
          <a:endParaRPr lang="zh-CN" altLang="en-US"/>
        </a:p>
      </dgm:t>
    </dgm:pt>
    <dgm:pt modelId="{A617C73C-9681-4050-977B-1C6E2015EEE9}">
      <dgm:prSet phldrT="[文本]"/>
      <dgm:spPr/>
      <dgm:t>
        <a:bodyPr/>
        <a:lstStyle/>
        <a:p>
          <a:r>
            <a:rPr lang="zh-CN" altLang="en-US" dirty="0" smtClean="0"/>
            <a:t> 对基础镜像的构建进行优化，利用本地缓存</a:t>
          </a:r>
          <a:endParaRPr lang="zh-CN" altLang="en-US" dirty="0"/>
        </a:p>
      </dgm:t>
    </dgm:pt>
    <dgm:pt modelId="{7F3D4CBD-5FC1-4219-8C4A-C86CC48C9DBA}" type="parTrans" cxnId="{6B9488E8-D2C6-46DD-90F5-F4BD6D576150}">
      <dgm:prSet/>
      <dgm:spPr/>
      <dgm:t>
        <a:bodyPr/>
        <a:lstStyle/>
        <a:p>
          <a:endParaRPr lang="zh-CN" altLang="en-US"/>
        </a:p>
      </dgm:t>
    </dgm:pt>
    <dgm:pt modelId="{36380F32-D4BD-4161-85D6-341414D3AF96}" type="sibTrans" cxnId="{6B9488E8-D2C6-46DD-90F5-F4BD6D576150}">
      <dgm:prSet/>
      <dgm:spPr/>
      <dgm:t>
        <a:bodyPr/>
        <a:lstStyle/>
        <a:p>
          <a:endParaRPr lang="zh-CN" altLang="en-US"/>
        </a:p>
      </dgm:t>
    </dgm:pt>
    <dgm:pt modelId="{9DC06BBE-D13D-4B9B-B6A9-DEC875ED0B53}">
      <dgm:prSet phldrT="[文本]"/>
      <dgm:spPr/>
      <dgm:t>
        <a:bodyPr/>
        <a:lstStyle/>
        <a:p>
          <a:r>
            <a:rPr lang="zh-CN" altLang="en-US" dirty="0" smtClean="0"/>
            <a:t>指令流水执行</a:t>
          </a:r>
          <a:endParaRPr lang="zh-CN" altLang="en-US" dirty="0"/>
        </a:p>
      </dgm:t>
    </dgm:pt>
    <dgm:pt modelId="{F2B68EB9-282B-41BE-B097-D46084295BB5}" type="parTrans" cxnId="{6885EB87-A773-41B9-B5E7-6015464D67FB}">
      <dgm:prSet/>
      <dgm:spPr/>
      <dgm:t>
        <a:bodyPr/>
        <a:lstStyle/>
        <a:p>
          <a:endParaRPr lang="zh-CN" altLang="en-US"/>
        </a:p>
      </dgm:t>
    </dgm:pt>
    <dgm:pt modelId="{9C3E5A60-35A1-42FD-B7B5-2817FE0FC7C6}" type="sibTrans" cxnId="{6885EB87-A773-41B9-B5E7-6015464D67FB}">
      <dgm:prSet/>
      <dgm:spPr/>
      <dgm:t>
        <a:bodyPr/>
        <a:lstStyle/>
        <a:p>
          <a:endParaRPr lang="zh-CN" altLang="en-US"/>
        </a:p>
      </dgm:t>
    </dgm:pt>
    <dgm:pt modelId="{C44A3BD6-C5B4-4834-AB52-C833C43450A4}">
      <dgm:prSet phldrT="[文本]"/>
      <dgm:spPr/>
      <dgm:t>
        <a:bodyPr/>
        <a:lstStyle/>
        <a:p>
          <a:r>
            <a:rPr lang="zh-CN" altLang="en-US" dirty="0" smtClean="0"/>
            <a:t>避免</a:t>
          </a:r>
          <a:r>
            <a:rPr lang="en-US" altLang="zh-CN" dirty="0" smtClean="0"/>
            <a:t>CPU</a:t>
          </a:r>
          <a:r>
            <a:rPr lang="zh-CN" altLang="en-US" dirty="0" smtClean="0"/>
            <a:t>的高负载</a:t>
          </a:r>
          <a:r>
            <a:rPr lang="en-US" altLang="zh-CN" dirty="0" smtClean="0"/>
            <a:t>(</a:t>
          </a:r>
          <a:r>
            <a:rPr lang="zh-CN" altLang="en-US" dirty="0" smtClean="0"/>
            <a:t>镜像解压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87EA36C-6635-4829-81EC-1B1B16A8D0F5}" type="parTrans" cxnId="{7E4048EA-CA54-4511-ACB5-A19FA64AAAD9}">
      <dgm:prSet/>
      <dgm:spPr/>
      <dgm:t>
        <a:bodyPr/>
        <a:lstStyle/>
        <a:p>
          <a:endParaRPr lang="zh-CN" altLang="en-US"/>
        </a:p>
      </dgm:t>
    </dgm:pt>
    <dgm:pt modelId="{680FBE3C-137B-448A-855C-6C240F5BE869}" type="sibTrans" cxnId="{7E4048EA-CA54-4511-ACB5-A19FA64AAAD9}">
      <dgm:prSet/>
      <dgm:spPr/>
      <dgm:t>
        <a:bodyPr/>
        <a:lstStyle/>
        <a:p>
          <a:endParaRPr lang="zh-CN" altLang="en-US"/>
        </a:p>
      </dgm:t>
    </dgm:pt>
    <dgm:pt modelId="{F8642C21-07D4-4161-8C12-8787346F76BF}" type="pres">
      <dgm:prSet presAssocID="{F0CC7D58-D276-48A7-B465-108615543F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9A8386-A83D-4449-95BB-F903D1654DD9}" type="pres">
      <dgm:prSet presAssocID="{E06543C9-A4CF-4CB1-880A-76F642B95AAB}" presName="parentLin" presStyleCnt="0"/>
      <dgm:spPr/>
      <dgm:t>
        <a:bodyPr/>
        <a:lstStyle/>
        <a:p>
          <a:endParaRPr lang="zh-CN" altLang="en-US"/>
        </a:p>
      </dgm:t>
    </dgm:pt>
    <dgm:pt modelId="{1947172C-96C9-42B5-8958-DECEA3BF275C}" type="pres">
      <dgm:prSet presAssocID="{E06543C9-A4CF-4CB1-880A-76F642B95AA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FC7AC81-6E6C-47F6-9202-135BEA5146A5}" type="pres">
      <dgm:prSet presAssocID="{E06543C9-A4CF-4CB1-880A-76F642B95AA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AB937A-6F9E-489F-B2AE-EB2CE543BF5B}" type="pres">
      <dgm:prSet presAssocID="{E06543C9-A4CF-4CB1-880A-76F642B95AAB}" presName="negativeSpace" presStyleCnt="0"/>
      <dgm:spPr/>
      <dgm:t>
        <a:bodyPr/>
        <a:lstStyle/>
        <a:p>
          <a:endParaRPr lang="zh-CN" altLang="en-US"/>
        </a:p>
      </dgm:t>
    </dgm:pt>
    <dgm:pt modelId="{5174D245-CAB5-4FAD-856F-1F9F9B65BB92}" type="pres">
      <dgm:prSet presAssocID="{E06543C9-A4CF-4CB1-880A-76F642B95AA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835321-4FA2-43D4-846A-FAA709D3F6F6}" type="pres">
      <dgm:prSet presAssocID="{D543A3EF-F21D-427E-91C8-00F30BE350B5}" presName="spaceBetweenRectangles" presStyleCnt="0"/>
      <dgm:spPr/>
      <dgm:t>
        <a:bodyPr/>
        <a:lstStyle/>
        <a:p>
          <a:endParaRPr lang="zh-CN" altLang="en-US"/>
        </a:p>
      </dgm:t>
    </dgm:pt>
    <dgm:pt modelId="{3E720785-E075-46FA-8759-28DAB275EC2D}" type="pres">
      <dgm:prSet presAssocID="{8503EDC6-ED29-4C55-B176-3F655BF1F331}" presName="parentLin" presStyleCnt="0"/>
      <dgm:spPr/>
      <dgm:t>
        <a:bodyPr/>
        <a:lstStyle/>
        <a:p>
          <a:endParaRPr lang="zh-CN" altLang="en-US"/>
        </a:p>
      </dgm:t>
    </dgm:pt>
    <dgm:pt modelId="{A849DB34-955F-436C-BA17-5CF90563E5B3}" type="pres">
      <dgm:prSet presAssocID="{8503EDC6-ED29-4C55-B176-3F655BF1F33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BFCE448-C8BC-4875-A004-1CF54E7325DF}" type="pres">
      <dgm:prSet presAssocID="{8503EDC6-ED29-4C55-B176-3F655BF1F3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4E36D5-BB08-41F4-A61E-9DCA58604A51}" type="pres">
      <dgm:prSet presAssocID="{8503EDC6-ED29-4C55-B176-3F655BF1F331}" presName="negativeSpace" presStyleCnt="0"/>
      <dgm:spPr/>
      <dgm:t>
        <a:bodyPr/>
        <a:lstStyle/>
        <a:p>
          <a:endParaRPr lang="zh-CN" altLang="en-US"/>
        </a:p>
      </dgm:t>
    </dgm:pt>
    <dgm:pt modelId="{0C85574A-2F36-4DA7-AC39-6537E9B119B6}" type="pres">
      <dgm:prSet presAssocID="{8503EDC6-ED29-4C55-B176-3F655BF1F33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790D3-1E94-4847-8306-2E03DC7150D8}" type="pres">
      <dgm:prSet presAssocID="{9FFC28ED-99F9-433D-A0F4-D03366778D46}" presName="spaceBetweenRectangles" presStyleCnt="0"/>
      <dgm:spPr/>
      <dgm:t>
        <a:bodyPr/>
        <a:lstStyle/>
        <a:p>
          <a:endParaRPr lang="zh-CN" altLang="en-US"/>
        </a:p>
      </dgm:t>
    </dgm:pt>
    <dgm:pt modelId="{1A60642D-813E-43A5-8E2B-742BA3B9C333}" type="pres">
      <dgm:prSet presAssocID="{654A4A42-87FA-464B-969A-7A8185E7ED7F}" presName="parentLin" presStyleCnt="0"/>
      <dgm:spPr/>
      <dgm:t>
        <a:bodyPr/>
        <a:lstStyle/>
        <a:p>
          <a:endParaRPr lang="zh-CN" altLang="en-US"/>
        </a:p>
      </dgm:t>
    </dgm:pt>
    <dgm:pt modelId="{E7D82499-37AA-4355-B37B-979A68B679D5}" type="pres">
      <dgm:prSet presAssocID="{654A4A42-87FA-464B-969A-7A8185E7ED7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4F3F243-C538-4F71-8715-DC5C791A2E98}" type="pres">
      <dgm:prSet presAssocID="{654A4A42-87FA-464B-969A-7A8185E7ED7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59343-EE9C-43C5-BE70-03A200BC159B}" type="pres">
      <dgm:prSet presAssocID="{654A4A42-87FA-464B-969A-7A8185E7ED7F}" presName="negativeSpace" presStyleCnt="0"/>
      <dgm:spPr/>
      <dgm:t>
        <a:bodyPr/>
        <a:lstStyle/>
        <a:p>
          <a:endParaRPr lang="zh-CN" altLang="en-US"/>
        </a:p>
      </dgm:t>
    </dgm:pt>
    <dgm:pt modelId="{BBF72197-37AC-4ADD-837F-2153B3BFA65D}" type="pres">
      <dgm:prSet presAssocID="{654A4A42-87FA-464B-969A-7A8185E7ED7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1980A5-11B0-4FB3-B13A-27EA9AB885D9}" type="presOf" srcId="{8503EDC6-ED29-4C55-B176-3F655BF1F331}" destId="{A849DB34-955F-436C-BA17-5CF90563E5B3}" srcOrd="0" destOrd="0" presId="urn:microsoft.com/office/officeart/2005/8/layout/list1"/>
    <dgm:cxn modelId="{B0A2C830-E905-41B9-94A9-624F75532011}" srcId="{654A4A42-87FA-464B-969A-7A8185E7ED7F}" destId="{9F1BE424-F375-4632-87AF-7A41EE7E7A07}" srcOrd="0" destOrd="0" parTransId="{C2C67E56-8D5B-4AE0-A161-1C5EBCF11D05}" sibTransId="{2D3F1BCD-41F7-43B3-B8DF-FDA2D4EE1378}"/>
    <dgm:cxn modelId="{E672DCC4-0DD0-43C1-88B1-5BDEBD8F030C}" type="presOf" srcId="{6C754B4F-4465-4AF8-A3D9-EFE4451E15F9}" destId="{0C85574A-2F36-4DA7-AC39-6537E9B119B6}" srcOrd="0" destOrd="0" presId="urn:microsoft.com/office/officeart/2005/8/layout/list1"/>
    <dgm:cxn modelId="{E478F2F3-D266-412F-B5F2-9D8B8B43A9FA}" type="presOf" srcId="{F0CC7D58-D276-48A7-B465-108615543F75}" destId="{F8642C21-07D4-4161-8C12-8787346F76BF}" srcOrd="0" destOrd="0" presId="urn:microsoft.com/office/officeart/2005/8/layout/list1"/>
    <dgm:cxn modelId="{E27D86FA-7662-42AC-A07C-22F3341E2161}" type="presOf" srcId="{E06543C9-A4CF-4CB1-880A-76F642B95AAB}" destId="{1947172C-96C9-42B5-8958-DECEA3BF275C}" srcOrd="0" destOrd="0" presId="urn:microsoft.com/office/officeart/2005/8/layout/list1"/>
    <dgm:cxn modelId="{4984EF6F-C09A-4F27-8F13-CFA4B4A82CF4}" type="presOf" srcId="{9DC06BBE-D13D-4B9B-B6A9-DEC875ED0B53}" destId="{BBF72197-37AC-4ADD-837F-2153B3BFA65D}" srcOrd="0" destOrd="1" presId="urn:microsoft.com/office/officeart/2005/8/layout/list1"/>
    <dgm:cxn modelId="{6885EB87-A773-41B9-B5E7-6015464D67FB}" srcId="{654A4A42-87FA-464B-969A-7A8185E7ED7F}" destId="{9DC06BBE-D13D-4B9B-B6A9-DEC875ED0B53}" srcOrd="1" destOrd="0" parTransId="{F2B68EB9-282B-41BE-B097-D46084295BB5}" sibTransId="{9C3E5A60-35A1-42FD-B7B5-2817FE0FC7C6}"/>
    <dgm:cxn modelId="{A4BD1159-05A9-4738-AB74-5C80DC95228D}" type="presOf" srcId="{654A4A42-87FA-464B-969A-7A8185E7ED7F}" destId="{74F3F243-C538-4F71-8715-DC5C791A2E98}" srcOrd="1" destOrd="0" presId="urn:microsoft.com/office/officeart/2005/8/layout/list1"/>
    <dgm:cxn modelId="{BBC57E49-7567-48C3-8D9D-C95EA00F24FB}" type="presOf" srcId="{9F1BE424-F375-4632-87AF-7A41EE7E7A07}" destId="{BBF72197-37AC-4ADD-837F-2153B3BFA65D}" srcOrd="0" destOrd="0" presId="urn:microsoft.com/office/officeart/2005/8/layout/list1"/>
    <dgm:cxn modelId="{28C8BD2B-98D1-4B9F-BFBA-583C0AE09130}" type="presOf" srcId="{654A4A42-87FA-464B-969A-7A8185E7ED7F}" destId="{E7D82499-37AA-4355-B37B-979A68B679D5}" srcOrd="0" destOrd="0" presId="urn:microsoft.com/office/officeart/2005/8/layout/list1"/>
    <dgm:cxn modelId="{2D1CC513-713F-47BC-B5C8-7B0AD4305B22}" srcId="{E06543C9-A4CF-4CB1-880A-76F642B95AAB}" destId="{00F7153B-C7B7-4DC6-A474-20B14DEC0FE9}" srcOrd="1" destOrd="0" parTransId="{193D0029-2355-41E9-8303-4AAB41B78A7C}" sibTransId="{8248A00C-CE15-4378-8CE0-7F76AC862913}"/>
    <dgm:cxn modelId="{F5642AF8-14BE-4A66-87B8-8906B573856F}" type="presOf" srcId="{A617C73C-9681-4050-977B-1C6E2015EEE9}" destId="{0C85574A-2F36-4DA7-AC39-6537E9B119B6}" srcOrd="0" destOrd="2" presId="urn:microsoft.com/office/officeart/2005/8/layout/list1"/>
    <dgm:cxn modelId="{7E4048EA-CA54-4511-ACB5-A19FA64AAAD9}" srcId="{8503EDC6-ED29-4C55-B176-3F655BF1F331}" destId="{C44A3BD6-C5B4-4834-AB52-C833C43450A4}" srcOrd="1" destOrd="0" parTransId="{787EA36C-6635-4829-81EC-1B1B16A8D0F5}" sibTransId="{680FBE3C-137B-448A-855C-6C240F5BE869}"/>
    <dgm:cxn modelId="{3AD4AF79-21AD-4F1C-9739-4ECC75E40C7F}" srcId="{F0CC7D58-D276-48A7-B465-108615543F75}" destId="{E06543C9-A4CF-4CB1-880A-76F642B95AAB}" srcOrd="0" destOrd="0" parTransId="{2B79AB07-3884-45E6-97E8-C2DA2CE75C9A}" sibTransId="{D543A3EF-F21D-427E-91C8-00F30BE350B5}"/>
    <dgm:cxn modelId="{84BAA922-2AF3-43CA-9A8D-BC789C30EF12}" type="presOf" srcId="{8503EDC6-ED29-4C55-B176-3F655BF1F331}" destId="{2BFCE448-C8BC-4875-A004-1CF54E7325DF}" srcOrd="1" destOrd="0" presId="urn:microsoft.com/office/officeart/2005/8/layout/list1"/>
    <dgm:cxn modelId="{A79102BC-F1DF-4A5B-95CD-F129B736AA32}" type="presOf" srcId="{C44A3BD6-C5B4-4834-AB52-C833C43450A4}" destId="{0C85574A-2F36-4DA7-AC39-6537E9B119B6}" srcOrd="0" destOrd="1" presId="urn:microsoft.com/office/officeart/2005/8/layout/list1"/>
    <dgm:cxn modelId="{D7935DE8-0152-48EE-AAA2-49E6C583088A}" srcId="{8503EDC6-ED29-4C55-B176-3F655BF1F331}" destId="{6C754B4F-4465-4AF8-A3D9-EFE4451E15F9}" srcOrd="0" destOrd="0" parTransId="{351A5222-CC08-4806-90B4-E537977FB5B8}" sibTransId="{0F84A930-528D-4D1F-84D5-08847E4C05C5}"/>
    <dgm:cxn modelId="{C165FC2B-6C14-462B-B484-A136DC827966}" srcId="{E06543C9-A4CF-4CB1-880A-76F642B95AAB}" destId="{13A446BC-A74E-42DB-9468-574E41F38BDF}" srcOrd="0" destOrd="0" parTransId="{C04FF264-A694-4F20-8A61-CA824FC9252C}" sibTransId="{728E057B-E47D-4102-A76A-171917C2E195}"/>
    <dgm:cxn modelId="{36663829-FE93-4B24-AA55-DD1EC862C3D6}" type="presOf" srcId="{00F7153B-C7B7-4DC6-A474-20B14DEC0FE9}" destId="{5174D245-CAB5-4FAD-856F-1F9F9B65BB92}" srcOrd="0" destOrd="1" presId="urn:microsoft.com/office/officeart/2005/8/layout/list1"/>
    <dgm:cxn modelId="{EC937ED3-B771-433D-886D-780DDD1CE818}" type="presOf" srcId="{E06543C9-A4CF-4CB1-880A-76F642B95AAB}" destId="{DFC7AC81-6E6C-47F6-9202-135BEA5146A5}" srcOrd="1" destOrd="0" presId="urn:microsoft.com/office/officeart/2005/8/layout/list1"/>
    <dgm:cxn modelId="{2FA0C4FB-936F-45E8-87E2-83856BC049F8}" srcId="{F0CC7D58-D276-48A7-B465-108615543F75}" destId="{654A4A42-87FA-464B-969A-7A8185E7ED7F}" srcOrd="2" destOrd="0" parTransId="{3DCA77F6-2E18-4A71-9EAA-5686D3E87F8F}" sibTransId="{8A9FDCA7-0502-4D35-906D-8D7504AD3E8E}"/>
    <dgm:cxn modelId="{19B774FF-FB25-4407-A6C6-40EA4C9D9550}" srcId="{F0CC7D58-D276-48A7-B465-108615543F75}" destId="{8503EDC6-ED29-4C55-B176-3F655BF1F331}" srcOrd="1" destOrd="0" parTransId="{CF699CF8-85B9-4C0D-96DD-A5EA5BF0EEF9}" sibTransId="{9FFC28ED-99F9-433D-A0F4-D03366778D46}"/>
    <dgm:cxn modelId="{6B9488E8-D2C6-46DD-90F5-F4BD6D576150}" srcId="{8503EDC6-ED29-4C55-B176-3F655BF1F331}" destId="{A617C73C-9681-4050-977B-1C6E2015EEE9}" srcOrd="2" destOrd="0" parTransId="{7F3D4CBD-5FC1-4219-8C4A-C86CC48C9DBA}" sibTransId="{36380F32-D4BD-4161-85D6-341414D3AF96}"/>
    <dgm:cxn modelId="{F4A15590-68F0-459A-82C2-7AB31C66093E}" type="presOf" srcId="{13A446BC-A74E-42DB-9468-574E41F38BDF}" destId="{5174D245-CAB5-4FAD-856F-1F9F9B65BB92}" srcOrd="0" destOrd="0" presId="urn:microsoft.com/office/officeart/2005/8/layout/list1"/>
    <dgm:cxn modelId="{606EA108-B702-4182-B0CD-730A8EAA190F}" type="presParOf" srcId="{F8642C21-07D4-4161-8C12-8787346F76BF}" destId="{AF9A8386-A83D-4449-95BB-F903D1654DD9}" srcOrd="0" destOrd="0" presId="urn:microsoft.com/office/officeart/2005/8/layout/list1"/>
    <dgm:cxn modelId="{CF0F3EA7-8028-42FC-ADD7-101FDCEB427B}" type="presParOf" srcId="{AF9A8386-A83D-4449-95BB-F903D1654DD9}" destId="{1947172C-96C9-42B5-8958-DECEA3BF275C}" srcOrd="0" destOrd="0" presId="urn:microsoft.com/office/officeart/2005/8/layout/list1"/>
    <dgm:cxn modelId="{85AE536E-2FB3-4229-940C-11B97E7091B2}" type="presParOf" srcId="{AF9A8386-A83D-4449-95BB-F903D1654DD9}" destId="{DFC7AC81-6E6C-47F6-9202-135BEA5146A5}" srcOrd="1" destOrd="0" presId="urn:microsoft.com/office/officeart/2005/8/layout/list1"/>
    <dgm:cxn modelId="{5B493030-31B9-40D8-992A-33DCE824861B}" type="presParOf" srcId="{F8642C21-07D4-4161-8C12-8787346F76BF}" destId="{CFAB937A-6F9E-489F-B2AE-EB2CE543BF5B}" srcOrd="1" destOrd="0" presId="urn:microsoft.com/office/officeart/2005/8/layout/list1"/>
    <dgm:cxn modelId="{3ACF797B-A1C8-4E90-8894-589017251CF8}" type="presParOf" srcId="{F8642C21-07D4-4161-8C12-8787346F76BF}" destId="{5174D245-CAB5-4FAD-856F-1F9F9B65BB92}" srcOrd="2" destOrd="0" presId="urn:microsoft.com/office/officeart/2005/8/layout/list1"/>
    <dgm:cxn modelId="{071D4B33-85F2-466E-B34D-E7B4C1C895F1}" type="presParOf" srcId="{F8642C21-07D4-4161-8C12-8787346F76BF}" destId="{97835321-4FA2-43D4-846A-FAA709D3F6F6}" srcOrd="3" destOrd="0" presId="urn:microsoft.com/office/officeart/2005/8/layout/list1"/>
    <dgm:cxn modelId="{DD4EA1D6-3A4B-4012-BE09-E543E02E6E2F}" type="presParOf" srcId="{F8642C21-07D4-4161-8C12-8787346F76BF}" destId="{3E720785-E075-46FA-8759-28DAB275EC2D}" srcOrd="4" destOrd="0" presId="urn:microsoft.com/office/officeart/2005/8/layout/list1"/>
    <dgm:cxn modelId="{2BD9646A-4095-459A-AC24-1ABE73E3E82B}" type="presParOf" srcId="{3E720785-E075-46FA-8759-28DAB275EC2D}" destId="{A849DB34-955F-436C-BA17-5CF90563E5B3}" srcOrd="0" destOrd="0" presId="urn:microsoft.com/office/officeart/2005/8/layout/list1"/>
    <dgm:cxn modelId="{7D373F9B-204E-456C-9E33-53B6818E70E4}" type="presParOf" srcId="{3E720785-E075-46FA-8759-28DAB275EC2D}" destId="{2BFCE448-C8BC-4875-A004-1CF54E7325DF}" srcOrd="1" destOrd="0" presId="urn:microsoft.com/office/officeart/2005/8/layout/list1"/>
    <dgm:cxn modelId="{3B5A6962-9448-4143-90A3-37EDE024E917}" type="presParOf" srcId="{F8642C21-07D4-4161-8C12-8787346F76BF}" destId="{0D4E36D5-BB08-41F4-A61E-9DCA58604A51}" srcOrd="5" destOrd="0" presId="urn:microsoft.com/office/officeart/2005/8/layout/list1"/>
    <dgm:cxn modelId="{95ED6583-2C14-4193-A968-ACB991178C41}" type="presParOf" srcId="{F8642C21-07D4-4161-8C12-8787346F76BF}" destId="{0C85574A-2F36-4DA7-AC39-6537E9B119B6}" srcOrd="6" destOrd="0" presId="urn:microsoft.com/office/officeart/2005/8/layout/list1"/>
    <dgm:cxn modelId="{0BDE10B8-7D35-4807-92F0-6116505DC1BB}" type="presParOf" srcId="{F8642C21-07D4-4161-8C12-8787346F76BF}" destId="{3CC790D3-1E94-4847-8306-2E03DC7150D8}" srcOrd="7" destOrd="0" presId="urn:microsoft.com/office/officeart/2005/8/layout/list1"/>
    <dgm:cxn modelId="{A96EBB99-2FB8-462F-8600-8A85639A8F63}" type="presParOf" srcId="{F8642C21-07D4-4161-8C12-8787346F76BF}" destId="{1A60642D-813E-43A5-8E2B-742BA3B9C333}" srcOrd="8" destOrd="0" presId="urn:microsoft.com/office/officeart/2005/8/layout/list1"/>
    <dgm:cxn modelId="{0C438671-42C0-4DBD-84E5-79C942C5AA9E}" type="presParOf" srcId="{1A60642D-813E-43A5-8E2B-742BA3B9C333}" destId="{E7D82499-37AA-4355-B37B-979A68B679D5}" srcOrd="0" destOrd="0" presId="urn:microsoft.com/office/officeart/2005/8/layout/list1"/>
    <dgm:cxn modelId="{AFA93949-2A68-4E37-9F65-FB721998B8B3}" type="presParOf" srcId="{1A60642D-813E-43A5-8E2B-742BA3B9C333}" destId="{74F3F243-C538-4F71-8715-DC5C791A2E98}" srcOrd="1" destOrd="0" presId="urn:microsoft.com/office/officeart/2005/8/layout/list1"/>
    <dgm:cxn modelId="{8CA77EC6-744F-4338-9A38-4CD952FA4E0E}" type="presParOf" srcId="{F8642C21-07D4-4161-8C12-8787346F76BF}" destId="{4DE59343-EE9C-43C5-BE70-03A200BC159B}" srcOrd="9" destOrd="0" presId="urn:microsoft.com/office/officeart/2005/8/layout/list1"/>
    <dgm:cxn modelId="{92E42738-A64B-46DA-A0E2-CF930402BE91}" type="presParOf" srcId="{F8642C21-07D4-4161-8C12-8787346F76BF}" destId="{BBF72197-37AC-4ADD-837F-2153B3BFA6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C2237-AB48-4BD4-A6F6-4255F35186EA}">
      <dsp:nvSpPr>
        <dsp:cNvPr id="0" name=""/>
        <dsp:cNvSpPr/>
      </dsp:nvSpPr>
      <dsp:spPr>
        <a:xfrm>
          <a:off x="0" y="421243"/>
          <a:ext cx="6897511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23" tIns="541528" rIns="5353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层级镜像缓存效率低</a:t>
          </a:r>
          <a:endParaRPr lang="zh-CN" alt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不同镜像之间</a:t>
          </a:r>
          <a:endParaRPr lang="zh-CN" alt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同一镜像不同版本</a:t>
          </a:r>
          <a:endParaRPr lang="zh-CN" altLang="en-US" sz="2600" kern="1200" dirty="0"/>
        </a:p>
      </dsp:txBody>
      <dsp:txXfrm>
        <a:off x="0" y="421243"/>
        <a:ext cx="6897511" cy="2006550"/>
      </dsp:txXfrm>
    </dsp:sp>
    <dsp:sp modelId="{17A7D461-35F2-4CF1-BF61-71AADF0A5FDB}">
      <dsp:nvSpPr>
        <dsp:cNvPr id="0" name=""/>
        <dsp:cNvSpPr/>
      </dsp:nvSpPr>
      <dsp:spPr>
        <a:xfrm>
          <a:off x="344875" y="37483"/>
          <a:ext cx="4828257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97" tIns="0" rIns="18249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容器镜像存在较大冗余</a:t>
          </a:r>
          <a:endParaRPr lang="zh-CN" altLang="en-US" sz="2600" kern="1200" dirty="0"/>
        </a:p>
      </dsp:txBody>
      <dsp:txXfrm>
        <a:off x="382342" y="74950"/>
        <a:ext cx="4753323" cy="692586"/>
      </dsp:txXfrm>
    </dsp:sp>
    <dsp:sp modelId="{4E257C2D-4020-4268-90CF-E115CA97451B}">
      <dsp:nvSpPr>
        <dsp:cNvPr id="0" name=""/>
        <dsp:cNvSpPr/>
      </dsp:nvSpPr>
      <dsp:spPr>
        <a:xfrm>
          <a:off x="0" y="2951954"/>
          <a:ext cx="6897511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23" tIns="541528" rIns="5353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 部分指令耗时多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指令执行存在依赖</a:t>
          </a:r>
          <a:endParaRPr lang="zh-CN" alt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串行执行</a:t>
          </a:r>
          <a:endParaRPr lang="zh-CN" altLang="en-US" sz="2600" kern="1200" dirty="0"/>
        </a:p>
      </dsp:txBody>
      <dsp:txXfrm>
        <a:off x="0" y="2951954"/>
        <a:ext cx="6897511" cy="2006550"/>
      </dsp:txXfrm>
    </dsp:sp>
    <dsp:sp modelId="{755E0D59-B3FD-4B87-9B78-206A1C835F07}">
      <dsp:nvSpPr>
        <dsp:cNvPr id="0" name=""/>
        <dsp:cNvSpPr/>
      </dsp:nvSpPr>
      <dsp:spPr>
        <a:xfrm>
          <a:off x="344875" y="2568194"/>
          <a:ext cx="4828257" cy="7675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497" tIns="0" rIns="18249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Dockerfile</a:t>
          </a:r>
          <a:r>
            <a:rPr lang="zh-CN" altLang="en-US" sz="2600" kern="1200" dirty="0" smtClean="0"/>
            <a:t>的执行速度慢</a:t>
          </a:r>
          <a:endParaRPr lang="zh-CN" altLang="en-US" sz="2600" kern="1200" dirty="0"/>
        </a:p>
      </dsp:txBody>
      <dsp:txXfrm>
        <a:off x="382342" y="2605661"/>
        <a:ext cx="475332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4D245-CAB5-4FAD-856F-1F9F9B65BB92}">
      <dsp:nvSpPr>
        <dsp:cNvPr id="0" name=""/>
        <dsp:cNvSpPr/>
      </dsp:nvSpPr>
      <dsp:spPr>
        <a:xfrm>
          <a:off x="0" y="691896"/>
          <a:ext cx="652497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411" tIns="374904" rIns="506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文件级的缓存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链接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不同镜像之间对重复文件的共享</a:t>
          </a:r>
          <a:endParaRPr lang="zh-CN" altLang="en-US" sz="1800" kern="1200" dirty="0"/>
        </a:p>
      </dsp:txBody>
      <dsp:txXfrm>
        <a:off x="0" y="691896"/>
        <a:ext cx="6524978" cy="1077300"/>
      </dsp:txXfrm>
    </dsp:sp>
    <dsp:sp modelId="{DFC7AC81-6E6C-47F6-9202-135BEA5146A5}">
      <dsp:nvSpPr>
        <dsp:cNvPr id="0" name=""/>
        <dsp:cNvSpPr/>
      </dsp:nvSpPr>
      <dsp:spPr>
        <a:xfrm>
          <a:off x="326248" y="426216"/>
          <a:ext cx="4567484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640" tIns="0" rIns="17264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细粒度的缓存实现更高程度的数据利用</a:t>
          </a:r>
          <a:endParaRPr lang="zh-CN" altLang="en-US" sz="1800" kern="1200" dirty="0"/>
        </a:p>
      </dsp:txBody>
      <dsp:txXfrm>
        <a:off x="352187" y="452155"/>
        <a:ext cx="4515606" cy="479482"/>
      </dsp:txXfrm>
    </dsp:sp>
    <dsp:sp modelId="{0C85574A-2F36-4DA7-AC39-6537E9B119B6}">
      <dsp:nvSpPr>
        <dsp:cNvPr id="0" name=""/>
        <dsp:cNvSpPr/>
      </dsp:nvSpPr>
      <dsp:spPr>
        <a:xfrm>
          <a:off x="0" y="2132076"/>
          <a:ext cx="6524978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411" tIns="374904" rIns="506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Download &amp; Build VS. Pull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避免</a:t>
          </a:r>
          <a:r>
            <a:rPr lang="en-US" altLang="zh-CN" sz="1800" kern="1200" dirty="0" smtClean="0"/>
            <a:t>CPU</a:t>
          </a:r>
          <a:r>
            <a:rPr lang="zh-CN" altLang="en-US" sz="1800" kern="1200" dirty="0" smtClean="0"/>
            <a:t>的高负载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镜像解压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 对基础镜像的构建进行优化，利用本地缓存</a:t>
          </a:r>
          <a:endParaRPr lang="zh-CN" altLang="en-US" sz="1800" kern="1200" dirty="0"/>
        </a:p>
      </dsp:txBody>
      <dsp:txXfrm>
        <a:off x="0" y="2132076"/>
        <a:ext cx="6524978" cy="1389150"/>
      </dsp:txXfrm>
    </dsp:sp>
    <dsp:sp modelId="{2BFCE448-C8BC-4875-A004-1CF54E7325DF}">
      <dsp:nvSpPr>
        <dsp:cNvPr id="0" name=""/>
        <dsp:cNvSpPr/>
      </dsp:nvSpPr>
      <dsp:spPr>
        <a:xfrm>
          <a:off x="326248" y="1866396"/>
          <a:ext cx="4567484" cy="5313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640" tIns="0" rIns="17264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基础镜像的获取方式避免大量数据的下载</a:t>
          </a:r>
          <a:endParaRPr lang="zh-CN" altLang="en-US" sz="1800" kern="1200" dirty="0"/>
        </a:p>
      </dsp:txBody>
      <dsp:txXfrm>
        <a:off x="352187" y="1892335"/>
        <a:ext cx="4515606" cy="479482"/>
      </dsp:txXfrm>
    </dsp:sp>
    <dsp:sp modelId="{BBF72197-37AC-4ADD-837F-2153B3BFA65D}">
      <dsp:nvSpPr>
        <dsp:cNvPr id="0" name=""/>
        <dsp:cNvSpPr/>
      </dsp:nvSpPr>
      <dsp:spPr>
        <a:xfrm>
          <a:off x="0" y="3884106"/>
          <a:ext cx="652497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411" tIns="374904" rIns="5064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屏蔽信号，实现容器的持续运行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指令流水执行</a:t>
          </a:r>
          <a:endParaRPr lang="zh-CN" altLang="en-US" sz="1800" kern="1200" dirty="0"/>
        </a:p>
      </dsp:txBody>
      <dsp:txXfrm>
        <a:off x="0" y="3884106"/>
        <a:ext cx="6524978" cy="1077300"/>
      </dsp:txXfrm>
    </dsp:sp>
    <dsp:sp modelId="{74F3F243-C538-4F71-8715-DC5C791A2E98}">
      <dsp:nvSpPr>
        <dsp:cNvPr id="0" name=""/>
        <dsp:cNvSpPr/>
      </dsp:nvSpPr>
      <dsp:spPr>
        <a:xfrm>
          <a:off x="326248" y="3618426"/>
          <a:ext cx="4567484" cy="531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640" tIns="0" rIns="17264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减少中间容器的操作开销</a:t>
          </a:r>
          <a:endParaRPr lang="zh-CN" altLang="en-US" sz="1800" kern="1200" dirty="0"/>
        </a:p>
      </dsp:txBody>
      <dsp:txXfrm>
        <a:off x="352187" y="3644365"/>
        <a:ext cx="451560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AC10FC7E-E5CD-4CE9-8D81-6AD5EDD35553}" type="datetimeFigureOut">
              <a:rPr lang="zh-CN" altLang="en-US" smtClean="0"/>
              <a:pPr/>
              <a:t>18/3/10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E0D30BDE-7975-4930-97F9-DFB20A96E0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3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3807C4-D7A3-4E49-B14D-5409496561C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0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容器镜像的构建制约了容器的快速启动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下载次数超过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万次的 </a:t>
            </a:r>
            <a:r>
              <a:rPr lang="en-US" altLang="zh-CN" dirty="0" smtClean="0"/>
              <a:t>137</a:t>
            </a:r>
            <a:r>
              <a:rPr lang="zh-CN" altLang="en-US" baseline="0" dirty="0" smtClean="0"/>
              <a:t>个镜像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镜像之间冗余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59.74%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指令耗时多   </a:t>
            </a:r>
            <a:r>
              <a:rPr lang="en-US" altLang="zh-CN" baseline="0" dirty="0" smtClean="0"/>
              <a:t>base image   256.59MB(compressed)  on average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指令分类：</a:t>
            </a:r>
            <a:r>
              <a:rPr lang="en-US" altLang="zh-CN" baseline="0" dirty="0" smtClean="0"/>
              <a:t>FROM/COPY/ADD </a:t>
            </a:r>
            <a:r>
              <a:rPr lang="zh-CN" altLang="en-US" baseline="0" dirty="0" smtClean="0"/>
              <a:t>和其他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第二类指令需要创建容器  </a:t>
            </a:r>
            <a:r>
              <a:rPr lang="en-US" altLang="zh-CN" baseline="0" dirty="0" smtClean="0"/>
              <a:t>Container stage     </a:t>
            </a:r>
            <a:r>
              <a:rPr lang="zh-CN" altLang="en-US" baseline="0" dirty="0" smtClean="0"/>
              <a:t>占据</a:t>
            </a:r>
            <a:r>
              <a:rPr lang="en-US" altLang="zh-CN" baseline="0" dirty="0" smtClean="0"/>
              <a:t>36.17%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0BDE-7975-4930-97F9-DFB20A96E0D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91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文件级缓存：原来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的缓存匹配是是通过镜像匹配的，从根节点到当前镜像都需要匹配才能使用缓存，其实镜像之间有很多文件可以直接利用缓存。当我们匹配命令</a:t>
            </a:r>
            <a:r>
              <a:rPr lang="zh-CN" altLang="en-US" dirty="0" smtClean="0"/>
              <a:t>（深度搜索</a:t>
            </a:r>
            <a:r>
              <a:rPr lang="zh-CN" altLang="en-US" dirty="0" smtClean="0"/>
              <a:t>在自己这棵树上进行命令匹配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时，需要先通过搜索找到这个命令所对应的镜像层，然后直接利用缓存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基础镜像的获取方式：不同版本，不同基础镜像都有可能底层有冗余的数据，所以我们通过将基础镜像的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拉取到本地然后通过指令匹配，共享底层相同的镜像层，这里也会利用到文件级缓存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减少中间容器的操作开销：让所有的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命令在一个容器里面持续运行（命令执行和镜像层构建都是串行执行），通过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命令来提交每一层镜像产生的新数据，从而不需要每一条命令都会创建并关闭一个新的容器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实验结果：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镜像构建速度提升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镜像冗余数据减少</a:t>
            </a:r>
            <a:r>
              <a:rPr lang="en-US" altLang="zh-CN" dirty="0" smtClean="0"/>
              <a:t>72.53%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不同镜像之间</a:t>
            </a:r>
            <a:r>
              <a:rPr lang="en-US" altLang="zh-CN" dirty="0" smtClean="0"/>
              <a:t>changes   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65.59%</a:t>
            </a:r>
          </a:p>
          <a:p>
            <a:r>
              <a:rPr lang="en-US" altLang="zh-CN" baseline="0" dirty="0" smtClean="0"/>
              <a:t>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0BDE-7975-4930-97F9-DFB20A96E0D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90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06E05-D30B-4B71-AAC3-4D8190B21995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29164-213C-4766-80C2-04AF83AD4E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8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6" y="819363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06" y="55653"/>
            <a:ext cx="9245601" cy="679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14955-5634-4BF3-B60B-9EF86481AF05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3385-F609-4F43-83E0-B4B2E8F5B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96768-47BD-413A-BA75-4BB0BB19AC8D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0517B-AF57-4F20-8926-BE4380D061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7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BADD-363F-4D88-AA35-97937CFDCECE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2C75-DC84-4B5C-9468-6EF2734DD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8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EC12B-EEA3-47A6-A95F-C2669381A6CB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9AAB7-E8B9-4209-8803-FFFE12D2BC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49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D000-D389-47BD-98F7-9AA748A672A9}" type="datetime1">
              <a:rPr lang="zh-CN" altLang="en-US" smtClean="0"/>
              <a:pPr>
                <a:defRPr/>
              </a:pPr>
              <a:t>18/3/10</a:t>
            </a:fld>
            <a:endParaRPr lang="zh-CN" altLang="en-US" dirty="0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60AAA-B4BB-4EE1-9AF8-820414865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6" y="819363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06" y="55653"/>
            <a:ext cx="9245601" cy="679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563D-1AF9-4168-ACF2-3CED08FEC0D6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28FA3-F4E6-4FC3-A74C-19F078E904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7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33E5B-4CFA-48A2-8842-584FE12E1393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1937-9646-4C59-9F6D-ADC5B0E53E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7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6" y="819363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06" y="55653"/>
            <a:ext cx="9245601" cy="679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5D6B-ED8A-45D4-8302-7FE74B6CFC8E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5CDDF-76BC-46D6-9C54-A4024781BC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9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6" y="819363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06" y="55653"/>
            <a:ext cx="9245601" cy="679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33C6F-AD58-472F-8C1A-F5924411908C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7DD8-C522-4FF1-A97A-00BB629858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7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6" y="819363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456267" y="55563"/>
            <a:ext cx="9245600" cy="67945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 smtClean="0">
                <a:solidFill>
                  <a:prstClr val="black"/>
                </a:solidFill>
                <a:latin typeface="黑体" panose="02010609060101010101" pitchFamily="49" charset="-122"/>
              </a:rPr>
              <a:t>Click to edit Master title style</a:t>
            </a:r>
            <a:endParaRPr lang="en-US" sz="4400" dirty="0">
              <a:solidFill>
                <a:prstClr val="black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BFCD4-6382-4C59-B14E-C2537261B32E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9E574-1086-45DB-9340-491623EB28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8331D-0724-4605-9095-0F30ED2273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0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81201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C618-AF56-4948-A028-40306E87A035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A2B0-0A15-49DF-BE9A-376A107B50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4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6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1C02C-5156-4CE8-B5CC-465F5F701670}" type="datetimeFigureOut">
              <a:rPr lang="zh-CN" altLang="en-US" smtClean="0"/>
              <a:pPr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5445-0F96-4EDF-9328-1AA162F258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2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594510-DE1E-40AE-9B28-2B8BF77FC53B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18/3/10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ED8471-8F0D-47B3-AFCA-89C3F1E4483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8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Arial Unicode MS" panose="020B0604020202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Arial Unicode MS" panose="020B0604020202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2514600" y="2057400"/>
            <a:ext cx="7772400" cy="2667000"/>
          </a:xfrm>
        </p:spPr>
        <p:txBody>
          <a:bodyPr/>
          <a:lstStyle/>
          <a:p>
            <a:r>
              <a:rPr kumimoji="0" lang="zh-CN" altLang="en-US" cap="none" dirty="0" smtClean="0">
                <a:latin typeface="Heiti SC Light" charset="-122"/>
                <a:ea typeface="Heiti SC Light" charset="-122"/>
              </a:rPr>
              <a:t>容器快速启动与镜像构建</a:t>
            </a:r>
            <a:r>
              <a:rPr kumimoji="0" lang="en-US" altLang="zh-CN" cap="none" dirty="0" smtClean="0">
                <a:latin typeface="Heiti SC Light" charset="-122"/>
                <a:ea typeface="Heiti SC Light" charset="-122"/>
              </a:rPr>
              <a:t/>
            </a:r>
            <a:br>
              <a:rPr kumimoji="0" lang="en-US" altLang="zh-CN" cap="none" dirty="0" smtClean="0">
                <a:latin typeface="Heiti SC Light" charset="-122"/>
                <a:ea typeface="Heiti SC Light" charset="-122"/>
              </a:rPr>
            </a:br>
            <a:r>
              <a:rPr kumimoji="0" lang="en-US" altLang="zh-CN" cap="none" dirty="0" smtClean="0">
                <a:latin typeface="Heiti SC Light" charset="-122"/>
                <a:ea typeface="Heiti SC Light" charset="-122"/>
              </a:rPr>
              <a:t>  ——Docker</a:t>
            </a:r>
            <a:r>
              <a:rPr kumimoji="0" lang="zh-CN" altLang="en-US" cap="none" dirty="0" smtClean="0">
                <a:latin typeface="Heiti SC Light" charset="-122"/>
                <a:ea typeface="Heiti SC Light" charset="-122"/>
              </a:rPr>
              <a:t>镜像优化研究</a:t>
            </a:r>
            <a:endParaRPr lang="zh-CN" alt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3328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5506" y="80367"/>
            <a:ext cx="9245601" cy="67975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85306"/>
              </p:ext>
            </p:extLst>
          </p:nvPr>
        </p:nvGraphicFramePr>
        <p:xfrm>
          <a:off x="225777" y="1665268"/>
          <a:ext cx="6897511" cy="499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40826" y="1046661"/>
            <a:ext cx="1047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容器镜像的构建制约了容器的快速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GB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1122" y="2047717"/>
            <a:ext cx="4770878" cy="46135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1122" y="2013331"/>
            <a:ext cx="4679404" cy="46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66545"/>
              </p:ext>
            </p:extLst>
          </p:nvPr>
        </p:nvGraphicFramePr>
        <p:xfrm>
          <a:off x="259645" y="1013177"/>
          <a:ext cx="6524978" cy="538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539" y="1488029"/>
            <a:ext cx="4895446" cy="2755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539" y="4243903"/>
            <a:ext cx="4895446" cy="26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dirty="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405</Words>
  <Application>Microsoft Macintosh PowerPoint</Application>
  <PresentationFormat>宽屏</PresentationFormat>
  <Paragraphs>47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Calibri</vt:lpstr>
      <vt:lpstr>Heiti SC Light</vt:lpstr>
      <vt:lpstr>黑体</vt:lpstr>
      <vt:lpstr>宋体</vt:lpstr>
      <vt:lpstr>微软雅黑</vt:lpstr>
      <vt:lpstr>Arial</vt:lpstr>
      <vt:lpstr>hust_scts</vt:lpstr>
      <vt:lpstr>容器快速启动与镜像构建   ——Docker镜像优化研究</vt:lpstr>
      <vt:lpstr>研究问题</vt:lpstr>
      <vt:lpstr>解决方案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异构内存系统的研究</dc:title>
  <dc:creator>Windows 用户</dc:creator>
  <cp:lastModifiedBy>Microsoft Office 用户</cp:lastModifiedBy>
  <cp:revision>562</cp:revision>
  <dcterms:created xsi:type="dcterms:W3CDTF">2017-02-26T01:14:18Z</dcterms:created>
  <dcterms:modified xsi:type="dcterms:W3CDTF">2018-03-13T03:22:55Z</dcterms:modified>
</cp:coreProperties>
</file>