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90" r:id="rId14"/>
    <p:sldId id="286" r:id="rId15"/>
    <p:sldId id="287" r:id="rId16"/>
    <p:sldId id="288" r:id="rId17"/>
    <p:sldId id="289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A084E0-30E3-43EB-8AEB-4BC40C8FFA1C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  <p14:sldId id="284"/>
            <p14:sldId id="290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1424" y="5949280"/>
            <a:ext cx="9601067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1424" y="5589240"/>
            <a:ext cx="9601067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8015817" y="6524626"/>
            <a:ext cx="2461683" cy="3333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fld id="{32567745-0C19-461E-BA3F-0FB931E36384}" type="datetime1">
              <a:rPr lang="de-DE"/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3177258"/>
            <a:ext cx="9889099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19403" y="2241155"/>
            <a:ext cx="9889099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19403" y="1484785"/>
            <a:ext cx="10753195" cy="4641379"/>
          </a:xfrm>
        </p:spPr>
        <p:txBody>
          <a:bodyPr/>
          <a:lstStyle>
            <a:lvl1pPr marL="342900" indent="-3429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094181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BF9CE11-7A4D-4DEB-9624-DF6BAE37B9A8}" type="slidenum">
              <a:rPr lang="de-DE" altLang="zh-CN"/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19403" y="1484785"/>
            <a:ext cx="5280587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2011" y="1484785"/>
            <a:ext cx="5280587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AC961B9-3399-4514-A499-58C7C0600C6C}" type="slidenum">
              <a:rPr lang="de-DE" altLang="zh-CN"/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91819" y="1484784"/>
            <a:ext cx="5308171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94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91819" y="2132857"/>
            <a:ext cx="5308171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2011" y="1484784"/>
            <a:ext cx="5280587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9418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2011" y="2132857"/>
            <a:ext cx="5280587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F413D78-E144-494A-86B9-D208777190A3}" type="slidenum">
              <a:rPr lang="de-DE" altLang="zh-CN"/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19403" y="476672"/>
            <a:ext cx="8640976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7" y="115888"/>
            <a:ext cx="8640696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09418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892298F-4D9D-4998-93B0-CC9DB852EA3C}" type="slidenum">
              <a:rPr lang="de-DE" altLang="zh-CN"/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112D0-F2EC-47A8-88D2-70D2108BBBD4}" type="slidenum">
              <a:rPr lang="de-DE" altLang="zh-CN"/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159B25-69D1-4BEF-BDFC-0D583BB20C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1845FE-E71B-4C01-854E-28F2FD06148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19667" y="1484313"/>
            <a:ext cx="1075266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zh-CN"/>
              <a:t>Textmasterformat bearbeiten</a:t>
            </a:r>
            <a:endParaRPr lang="de-DE" altLang="zh-CN"/>
          </a:p>
          <a:p>
            <a:pPr lvl="1"/>
            <a:r>
              <a:rPr lang="de-DE" altLang="zh-CN"/>
              <a:t>Zweite Ebene</a:t>
            </a:r>
            <a:endParaRPr lang="de-DE" altLang="zh-CN"/>
          </a:p>
          <a:p>
            <a:pPr lvl="2"/>
            <a:r>
              <a:rPr lang="de-DE" altLang="zh-CN"/>
              <a:t>Dritte Ebene</a:t>
            </a:r>
            <a:endParaRPr lang="de-DE" altLang="zh-CN"/>
          </a:p>
          <a:p>
            <a:pPr lvl="3"/>
            <a:r>
              <a:rPr lang="de-DE" altLang="zh-CN"/>
              <a:t>Vierte Ebene</a:t>
            </a:r>
            <a:endParaRPr lang="de-DE" altLang="zh-CN"/>
          </a:p>
          <a:p>
            <a:pPr lvl="4"/>
            <a:r>
              <a:rPr lang="de-DE" altLang="zh-CN"/>
              <a:t>Fünfte Ebene</a:t>
            </a:r>
            <a:endParaRPr lang="de-DE" altLang="zh-CN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9668" y="6597650"/>
            <a:ext cx="8640233" cy="260350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cap="all" baseline="0" dirty="0" smtClean="0">
                <a:solidFill>
                  <a:srgbClr val="094181"/>
                </a:solidFill>
                <a:latin typeface="Century Gothic" panose="020B0502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57268" y="6597650"/>
            <a:ext cx="1020233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fld id="{5F6E0F25-F6ED-4B37-B196-EC0B45A1AEC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9418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Lingyu 20.04.2020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包含 运动, 体育, 桌子, 游戏机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4813">
            <a:off x="3745560" y="1809361"/>
            <a:ext cx="1787035" cy="17335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57183" y="925620"/>
            <a:ext cx="2954002" cy="2686594"/>
            <a:chOff x="1133183" y="925620"/>
            <a:chExt cx="2954002" cy="2686594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133183" y="2028038"/>
              <a:ext cx="2954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31001" y="925620"/>
              <a:ext cx="0" cy="268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0" name="图片 19" descr="ds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981075"/>
            <a:ext cx="3106420" cy="3051810"/>
          </a:xfrm>
          <a:prstGeom prst="rect">
            <a:avLst/>
          </a:prstGeom>
        </p:spPr>
      </p:pic>
      <p:pic>
        <p:nvPicPr>
          <p:cNvPr id="27" name="图片 26" descr="d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85" y="986155"/>
            <a:ext cx="3100070" cy="3046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pic>
        <p:nvPicPr>
          <p:cNvPr id="8" name="内容占位符 7" descr="图片包含 运动, 体育, 桌子, 游戏机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4813">
            <a:off x="3745560" y="1809361"/>
            <a:ext cx="1787035" cy="1733501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62912" y="1412776"/>
            <a:ext cx="2952328" cy="2592288"/>
            <a:chOff x="1619672" y="1412776"/>
            <a:chExt cx="2952328" cy="2592288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1619672" y="2636912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059832" y="1412776"/>
              <a:ext cx="0" cy="259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595035" y="2096134"/>
                <a:ext cx="221503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035" y="2096134"/>
                <a:ext cx="2215030" cy="972702"/>
              </a:xfrm>
              <a:prstGeom prst="rect">
                <a:avLst/>
              </a:prstGeom>
              <a:blipFill rotWithShape="1">
                <a:blip r:embed="rId2"/>
                <a:stretch>
                  <a:fillRect l="-25" t="-65" r="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068335" y="3305064"/>
            <a:ext cx="3313791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erste Verschiebungsmatrix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7" descr="图片包含 运动, 体育, 桌子,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555" y="1809360"/>
            <a:ext cx="1787035" cy="173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62912" y="1412776"/>
            <a:ext cx="2952328" cy="2592288"/>
            <a:chOff x="1619672" y="1412776"/>
            <a:chExt cx="2952328" cy="2592288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1619672" y="2636912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059832" y="1412776"/>
              <a:ext cx="0" cy="2592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607246" y="2057009"/>
                <a:ext cx="2148793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46" y="2057009"/>
                <a:ext cx="2148793" cy="827214"/>
              </a:xfrm>
              <a:prstGeom prst="rect">
                <a:avLst/>
              </a:prstGeom>
              <a:blipFill rotWithShape="1">
                <a:blip r:embed="rId2"/>
                <a:stretch>
                  <a:fillRect l="-3" t="-29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582622" y="3051581"/>
            <a:ext cx="2198038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Rotationsmatrix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7" descr="图片包含 运动, 体育, 桌子,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9555" y="1809360"/>
            <a:ext cx="1787035" cy="173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4010" y="970498"/>
            <a:ext cx="3345416" cy="2807938"/>
            <a:chOff x="813777" y="804276"/>
            <a:chExt cx="3345416" cy="2807938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813777" y="2028038"/>
              <a:ext cx="3345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31001" y="804276"/>
              <a:ext cx="0" cy="280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682960" y="1869630"/>
                <a:ext cx="193399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zh-CN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</m:e>
                              <m:e>
                                <m:r>
                                  <a:rPr lang="zh-CN" altLang="en-US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60" y="1869630"/>
                <a:ext cx="1933991" cy="972702"/>
              </a:xfrm>
              <a:prstGeom prst="rect">
                <a:avLst/>
              </a:prstGeom>
              <a:blipFill rotWithShape="1">
                <a:blip r:embed="rId2"/>
                <a:stretch>
                  <a:fillRect l="-11" t="-2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006872" y="2985124"/>
            <a:ext cx="3454856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lnSpc>
                <a:spcPts val="168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Die zweite Verschiebungsmatrix</a:t>
            </a:r>
            <a:endParaRPr lang="zh-CN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Rotation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Die richtige Koordinate 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ℎ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ℎ</m:t>
                                        </m:r>
                                      </m:e>
                                      <m:sup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de-DE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altLang="zh-CN" i="1">
                                        <a:latin typeface="Cambria Math" panose="02040503050406030204" pitchFamily="18" charset="0"/>
                                      </a:rPr>
                                      <m:t>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Am Ende kann man erreichen: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DE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geeignete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Interpolationsverfahren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werden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die Integer-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Koordinate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gefunden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zh-CN" dirty="0">
                <a:latin typeface="Arial" panose="020B0604020202020204" pitchFamily="34" charset="0"/>
                <a:cs typeface="Arial" panose="020B0604020202020204" pitchFamily="34" charset="0"/>
              </a:rPr>
              <a:t>Ergänzungsprogramm für NEON</a:t>
            </a:r>
            <a:endParaRPr lang="de-DE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defRPr/>
            </a:pPr>
            <a:r>
              <a:rPr lang="de-DE"/>
              <a:t>PROGRAMMREDNER (anpassen unter Einfügen -&gt; Kopf- und Fußzeile)</a:t>
            </a:r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BF9CE11-7A4D-4DEB-9624-DF6BAE37B9A8}" type="slidenum">
              <a:rPr lang="de-DE" altLang="zh-CN">
                <a:solidFill>
                  <a:prstClr val="white"/>
                </a:solidFill>
                <a:cs typeface="Arial" panose="020B0604020202020204" pitchFamily="34" charset="0"/>
              </a:rPr>
            </a:fld>
            <a:endParaRPr lang="de-DE" altLang="zh-CN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灰度图转置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301150"/>
            <a:ext cx="9720073" cy="6008210"/>
          </a:xfrm>
        </p:spPr>
        <p:txBody>
          <a:bodyPr/>
          <a:lstStyle/>
          <a:p>
            <a:r>
              <a:rPr lang="en-US" altLang="zh-CN" dirty="0" err="1"/>
              <a:t>Vtrn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63" y="301150"/>
            <a:ext cx="11076709" cy="3056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382" y="188309"/>
            <a:ext cx="5334000" cy="648138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76948" y="1904740"/>
          <a:ext cx="5243195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347980"/>
                <a:gridCol w="347980"/>
                <a:gridCol w="347980"/>
                <a:gridCol w="350520"/>
                <a:gridCol w="348615"/>
                <a:gridCol w="348615"/>
                <a:gridCol w="348615"/>
                <a:gridCol w="362585"/>
                <a:gridCol w="348615"/>
                <a:gridCol w="348615"/>
                <a:gridCol w="348615"/>
                <a:gridCol w="348615"/>
                <a:gridCol w="348615"/>
                <a:gridCol w="348615"/>
                <a:gridCol w="348615"/>
              </a:tblGrid>
              <a:tr h="28829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Register 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Ausgangsdaten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vtrn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CN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→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hMerge="1">
                  <a:tcPr/>
                </a:tc>
                <a:tc rowSpan="2"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.val[0]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.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</a:t>
                      </a: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[1]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gridSpan="3">
                  <a:tcPr/>
                </a:tc>
                <a:tc vMerge="1" hMerge="1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Register 2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vtrn_u8</a:t>
            </a:r>
            <a:r>
              <a:rPr lang="zh-CN" altLang="en-US" dirty="0"/>
              <a:t> </a:t>
            </a:r>
            <a:r>
              <a:rPr lang="en-US" altLang="zh-CN" dirty="0"/>
              <a:t>=&gt;&gt;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2" y="2332007"/>
            <a:ext cx="3725788" cy="28628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87" y="2332007"/>
            <a:ext cx="3880686" cy="29060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vtrn_u16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679" y="2769078"/>
            <a:ext cx="3880686" cy="2906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88" y="2769078"/>
            <a:ext cx="3873553" cy="27941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8-BIT</a:t>
            </a:r>
            <a:r>
              <a:rPr lang="zh-CN" altLang="en-US" dirty="0"/>
              <a:t>灰度图像转置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				v vtrn_u32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128" y="2803584"/>
            <a:ext cx="3873553" cy="27941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76" y="2836651"/>
            <a:ext cx="3603778" cy="2727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6860" y="0"/>
            <a:ext cx="74173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灰度图任意角度旋转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 NEON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NjZjYyY2NjZTdiZTg0MTIzNjE3ZmNlMDZlMWVjZm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1867</Words>
  <Application>WPS 演示</Application>
  <PresentationFormat>宽屏</PresentationFormat>
  <Paragraphs>236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Tw Cen MT</vt:lpstr>
      <vt:lpstr>Segoe Print</vt:lpstr>
      <vt:lpstr>Wingdings 3</vt:lpstr>
      <vt:lpstr>Century Gothic</vt:lpstr>
      <vt:lpstr>Arial Narrow</vt:lpstr>
      <vt:lpstr>等线</vt:lpstr>
      <vt:lpstr>Times New Roman</vt:lpstr>
      <vt:lpstr>Cambria Math</vt:lpstr>
      <vt:lpstr>Tw Cen MT Condensed</vt:lpstr>
      <vt:lpstr>Euphorigenic</vt:lpstr>
      <vt:lpstr>微软雅黑</vt:lpstr>
      <vt:lpstr>Arial Unicode MS</vt:lpstr>
      <vt:lpstr>华文仿宋</vt:lpstr>
      <vt:lpstr>Calibri</vt:lpstr>
      <vt:lpstr>积分</vt:lpstr>
      <vt:lpstr>Larissa</vt:lpstr>
      <vt:lpstr>ARM NEON</vt:lpstr>
      <vt:lpstr>灰度图转置</vt:lpstr>
      <vt:lpstr>PowerPoint 演示文稿</vt:lpstr>
      <vt:lpstr>PowerPoint 演示文稿</vt:lpstr>
      <vt:lpstr>8-BIT灰度图像转置</vt:lpstr>
      <vt:lpstr>8-BIT灰度图像转置</vt:lpstr>
      <vt:lpstr>8-BIT灰度图像转置</vt:lpstr>
      <vt:lpstr>代码</vt:lpstr>
      <vt:lpstr>灰度图任意角度旋转</vt:lpstr>
      <vt:lpstr>rotation</vt:lpstr>
      <vt:lpstr>rotation</vt:lpstr>
      <vt:lpstr>rotation</vt:lpstr>
      <vt:lpstr>rotation</vt:lpstr>
      <vt:lpstr>rotation</vt:lpstr>
      <vt:lpstr>Rotation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NEON</dc:title>
  <dc:creator>张 凌宇</dc:creator>
  <cp:lastModifiedBy>..</cp:lastModifiedBy>
  <cp:revision>8</cp:revision>
  <dcterms:created xsi:type="dcterms:W3CDTF">2020-04-19T22:19:00Z</dcterms:created>
  <dcterms:modified xsi:type="dcterms:W3CDTF">2022-06-23T07:08:10Z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A1AA3923C5B944D880B1396013DA7BA6</vt:lpwstr>
  </property>
  <property fmtid="{D5CDD505-2E9C-101B-9397-08002B2CF9AE}" pid="3" name="KSOProductBuildVer">
    <vt:lpwstr>2052-11.1.0.11830</vt:lpwstr>
  </property>
</Properties>
</file>