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1" r:id="rId3"/>
    <p:sldId id="256" r:id="rId4"/>
    <p:sldId id="260" r:id="rId5"/>
    <p:sldId id="262" r:id="rId6"/>
    <p:sldId id="268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2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F255B-3F59-104C-8946-91BA72846E5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800"/>
            <a:ext cx="9144000" cy="21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4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6-29 at 3.19.07 PM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5"/>
          <a:stretch/>
        </p:blipFill>
        <p:spPr>
          <a:xfrm>
            <a:off x="0" y="1498367"/>
            <a:ext cx="9144000" cy="535963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892074" y="4897346"/>
            <a:ext cx="0" cy="8123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0172" y="5386558"/>
            <a:ext cx="215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was done on 2018-06-29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2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6-29 at 3.19.28 PM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10748"/>
          <a:stretch/>
        </p:blipFill>
        <p:spPr>
          <a:xfrm>
            <a:off x="0" y="737084"/>
            <a:ext cx="9144000" cy="6120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8338" y="4613875"/>
            <a:ext cx="480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uploaded file names became </a:t>
            </a:r>
            <a:r>
              <a:rPr lang="en-US" dirty="0" err="1" smtClean="0">
                <a:solidFill>
                  <a:srgbClr val="FF0000"/>
                </a:solidFill>
              </a:rPr>
              <a:t>upload_web_file_block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FF0000"/>
                </a:solidFill>
              </a:rPr>
              <a:t>commit_web_upload_file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06648" y="1571458"/>
            <a:ext cx="1334024" cy="304241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6-29 at 3.20.06 PM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/>
          <a:stretch/>
        </p:blipFill>
        <p:spPr>
          <a:xfrm>
            <a:off x="1" y="854395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03" y="2192732"/>
            <a:ext cx="1962118" cy="1087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3006" y="3846419"/>
            <a:ext cx="236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downloaded files showed the original file names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71117" y="2064823"/>
            <a:ext cx="1443669" cy="121514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807" y="1835358"/>
            <a:ext cx="2071214" cy="16635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807" y="230894"/>
            <a:ext cx="28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2018-06-29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7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</a:t>
            </a:r>
            <a:endParaRPr lang="en-US" dirty="0"/>
          </a:p>
        </p:txBody>
      </p:sp>
      <p:pic>
        <p:nvPicPr>
          <p:cNvPr id="4" name="Content Placeholder 3" descr="Screen Shot 2018-06-29 at 3.25.41 PM (2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5231" b="48589"/>
          <a:stretch/>
        </p:blipFill>
        <p:spPr>
          <a:xfrm>
            <a:off x="0" y="1352912"/>
            <a:ext cx="9144000" cy="2279232"/>
          </a:xfrm>
        </p:spPr>
      </p:pic>
      <p:sp>
        <p:nvSpPr>
          <p:cNvPr id="5" name="Rectangle 4"/>
          <p:cNvSpPr/>
          <p:nvPr/>
        </p:nvSpPr>
        <p:spPr>
          <a:xfrm>
            <a:off x="5324616" y="750402"/>
            <a:ext cx="295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 was done on 2018-06-29</a:t>
            </a:r>
            <a:endParaRPr lang="en-US" dirty="0"/>
          </a:p>
        </p:txBody>
      </p:sp>
      <p:pic>
        <p:nvPicPr>
          <p:cNvPr id="6" name="Picture 5" descr="Screen Shot 2018-06-29 at 3.45.50 PM (2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" t="10745" r="11866" b="47422"/>
          <a:stretch/>
        </p:blipFill>
        <p:spPr>
          <a:xfrm>
            <a:off x="0" y="4058408"/>
            <a:ext cx="9144000" cy="21516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468891" y="2273419"/>
            <a:ext cx="1323255" cy="135872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17917" y="4831016"/>
            <a:ext cx="612782" cy="111894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4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6-29 at 3.48.49 PM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t="83308" r="13284" b="-834"/>
          <a:stretch/>
        </p:blipFill>
        <p:spPr>
          <a:xfrm>
            <a:off x="0" y="573385"/>
            <a:ext cx="9144000" cy="1295331"/>
          </a:xfrm>
          <a:prstGeom prst="rect">
            <a:avLst/>
          </a:prstGeom>
        </p:spPr>
      </p:pic>
      <p:pic>
        <p:nvPicPr>
          <p:cNvPr id="5" name="Picture 4" descr="Screen Shot 2018-06-29 at 3.48.59 PM (2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92256" r="12395"/>
          <a:stretch/>
        </p:blipFill>
        <p:spPr>
          <a:xfrm>
            <a:off x="0" y="2547697"/>
            <a:ext cx="9144000" cy="43507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67429" y="1133929"/>
            <a:ext cx="2095500" cy="85271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4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OneDrive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779"/>
            <a:ext cx="9144000" cy="2597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3931"/>
            <a:ext cx="9144000" cy="19546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3070" y="5949964"/>
            <a:ext cx="515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Elasticsearch</a:t>
            </a:r>
            <a:r>
              <a:rPr lang="en-US" dirty="0"/>
              <a:t> </a:t>
            </a:r>
            <a:r>
              <a:rPr lang="en-US" dirty="0" smtClean="0"/>
              <a:t>only retrieved downloaded files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99795" y="2326702"/>
            <a:ext cx="1216684" cy="113670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6540" y="4884299"/>
            <a:ext cx="523973" cy="87917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028"/>
            <a:ext cx="9144000" cy="21633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142" y="763727"/>
            <a:ext cx="53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Uploaded files not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3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51</Words>
  <Application>Microsoft Macintosh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Box</vt:lpstr>
      <vt:lpstr>PowerPoint Presentation</vt:lpstr>
      <vt:lpstr>OneDrive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Lin</dc:creator>
  <cp:lastModifiedBy>Lingling Lin</cp:lastModifiedBy>
  <cp:revision>12</cp:revision>
  <dcterms:created xsi:type="dcterms:W3CDTF">2018-06-29T22:27:22Z</dcterms:created>
  <dcterms:modified xsi:type="dcterms:W3CDTF">2018-07-12T17:52:55Z</dcterms:modified>
</cp:coreProperties>
</file>