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2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7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9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0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7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0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6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6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1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A6C8-930C-8C4F-96E0-9C8CFB9DA99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097E-52DC-234E-BE45-4A9AE9ED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5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094" y="1406187"/>
            <a:ext cx="2766872" cy="3454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41080" y="1406187"/>
            <a:ext cx="2766872" cy="3454371"/>
          </a:xfrm>
          <a:prstGeom prst="rect">
            <a:avLst/>
          </a:prstGeom>
          <a:solidFill>
            <a:srgbClr val="95B3D7"/>
          </a:solidFill>
          <a:ln>
            <a:solidFill>
              <a:srgbClr val="95B3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2065" y="1406187"/>
            <a:ext cx="2766872" cy="3454371"/>
          </a:xfrm>
          <a:prstGeom prst="rect">
            <a:avLst/>
          </a:prstGeom>
          <a:solidFill>
            <a:srgbClr val="95B3D7"/>
          </a:solidFill>
          <a:ln>
            <a:solidFill>
              <a:srgbClr val="95B3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0189" y="1550388"/>
            <a:ext cx="2381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Security Policy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72857" y="1550388"/>
            <a:ext cx="2381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Activity Monitoring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32502" y="1550388"/>
            <a:ext cx="238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Enforcement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40189" y="2457687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Classification</a:t>
            </a:r>
          </a:p>
          <a:p>
            <a:pPr algn="ctr"/>
            <a:r>
              <a:rPr lang="en-US" dirty="0" smtClean="0"/>
              <a:t> and Discovery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0189" y="3661799"/>
            <a:ext cx="2381324" cy="1023275"/>
          </a:xfrm>
          <a:prstGeom prst="rect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Security </a:t>
            </a:r>
          </a:p>
          <a:p>
            <a:pPr algn="ctr"/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72857" y="2457687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Assessment and Monitoring of User Roles and Permissions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72857" y="3622001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Monitoring and Auditing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32502" y="2381385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 Analysis, Alerting, Reporting	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32502" y="3622001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Block, Encrypt, Tokenize, Mask, Quarantine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094" y="621402"/>
            <a:ext cx="362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360.net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3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Lin</dc:creator>
  <cp:lastModifiedBy>Lingling Lin</cp:lastModifiedBy>
  <cp:revision>1</cp:revision>
  <dcterms:created xsi:type="dcterms:W3CDTF">2018-06-28T22:27:20Z</dcterms:created>
  <dcterms:modified xsi:type="dcterms:W3CDTF">2018-06-28T22:28:32Z</dcterms:modified>
</cp:coreProperties>
</file>