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1744" y="-8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E25EC-79AD-A348-B49B-D35E8265C3C2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26347-F123-C94E-8A0C-22B24AA15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5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E25EC-79AD-A348-B49B-D35E8265C3C2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26347-F123-C94E-8A0C-22B24AA15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55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E25EC-79AD-A348-B49B-D35E8265C3C2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26347-F123-C94E-8A0C-22B24AA15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14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E25EC-79AD-A348-B49B-D35E8265C3C2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26347-F123-C94E-8A0C-22B24AA15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28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E25EC-79AD-A348-B49B-D35E8265C3C2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26347-F123-C94E-8A0C-22B24AA15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322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E25EC-79AD-A348-B49B-D35E8265C3C2}" type="datetimeFigureOut">
              <a:rPr lang="en-US" smtClean="0"/>
              <a:t>6/26/18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26347-F123-C94E-8A0C-22B24AA15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01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E25EC-79AD-A348-B49B-D35E8265C3C2}" type="datetimeFigureOut">
              <a:rPr lang="en-US" smtClean="0"/>
              <a:t>6/26/18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26347-F123-C94E-8A0C-22B24AA15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562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E25EC-79AD-A348-B49B-D35E8265C3C2}" type="datetimeFigureOut">
              <a:rPr lang="en-US" smtClean="0"/>
              <a:t>6/26/18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26347-F123-C94E-8A0C-22B24AA15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83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E25EC-79AD-A348-B49B-D35E8265C3C2}" type="datetimeFigureOut">
              <a:rPr lang="en-US" smtClean="0"/>
              <a:t>6/26/18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26347-F123-C94E-8A0C-22B24AA15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648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E25EC-79AD-A348-B49B-D35E8265C3C2}" type="datetimeFigureOut">
              <a:rPr lang="en-US" smtClean="0"/>
              <a:t>6/26/18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26347-F123-C94E-8A0C-22B24AA15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588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E25EC-79AD-A348-B49B-D35E8265C3C2}" type="datetimeFigureOut">
              <a:rPr lang="en-US" smtClean="0"/>
              <a:t>6/26/18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26347-F123-C94E-8A0C-22B24AA15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689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E25EC-79AD-A348-B49B-D35E8265C3C2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26347-F123-C94E-8A0C-22B24AA15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017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56" y="1407725"/>
            <a:ext cx="885923" cy="1030019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359217" y="1407725"/>
            <a:ext cx="7889948" cy="507025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loud 3"/>
          <p:cNvSpPr/>
          <p:nvPr/>
        </p:nvSpPr>
        <p:spPr>
          <a:xfrm>
            <a:off x="765695" y="206375"/>
            <a:ext cx="1580341" cy="935289"/>
          </a:xfrm>
          <a:prstGeom prst="cloud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360.net</a:t>
            </a:r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0659" y="3384892"/>
            <a:ext cx="1347064" cy="3697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6851" y="3002832"/>
            <a:ext cx="1212118" cy="10498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6036" y="4765220"/>
            <a:ext cx="1428172" cy="12769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864" y="2914655"/>
            <a:ext cx="1428172" cy="12769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4740" y="4765220"/>
            <a:ext cx="1428172" cy="1276975"/>
          </a:xfrm>
          <a:prstGeom prst="rect">
            <a:avLst/>
          </a:prstGeom>
        </p:spPr>
      </p:pic>
      <p:cxnSp>
        <p:nvCxnSpPr>
          <p:cNvPr id="18" name="Straight Connector 17"/>
          <p:cNvCxnSpPr>
            <a:stCxn id="4" idx="1"/>
          </p:cNvCxnSpPr>
          <p:nvPr/>
        </p:nvCxnSpPr>
        <p:spPr>
          <a:xfrm>
            <a:off x="1555866" y="1140668"/>
            <a:ext cx="0" cy="963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555866" y="2321811"/>
            <a:ext cx="0" cy="68102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7" idx="1"/>
          </p:cNvCxnSpPr>
          <p:nvPr/>
        </p:nvCxnSpPr>
        <p:spPr>
          <a:xfrm>
            <a:off x="2245107" y="3569744"/>
            <a:ext cx="138555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7" idx="3"/>
          </p:cNvCxnSpPr>
          <p:nvPr/>
        </p:nvCxnSpPr>
        <p:spPr>
          <a:xfrm>
            <a:off x="4977723" y="3569744"/>
            <a:ext cx="1821744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3374076" y="3754596"/>
            <a:ext cx="577312" cy="137647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95481" y="3754596"/>
            <a:ext cx="654288" cy="11070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630659" y="3002832"/>
            <a:ext cx="1347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936398" y="4118889"/>
            <a:ext cx="1261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ICS Host Computer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743064" y="1721844"/>
            <a:ext cx="1385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DSL/Cable Modem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440249" y="4835508"/>
            <a:ext cx="16421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Client computers will access Internet through ICS Host Computer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1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20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Lingling Lin</dc:creator>
  <cp:lastModifiedBy>Lingling Lin</cp:lastModifiedBy>
  <cp:revision>11</cp:revision>
  <dcterms:created xsi:type="dcterms:W3CDTF">2018-06-25T23:32:48Z</dcterms:created>
  <dcterms:modified xsi:type="dcterms:W3CDTF">2018-06-26T18:07:40Z</dcterms:modified>
</cp:coreProperties>
</file>