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60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0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6/29/18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6/29/18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2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255B-3F59-104C-8946-91BA72846E59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F255B-3F59-104C-8946-91BA72846E59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BF2C-93BC-2F42-8237-233D6C5A2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6-29 at 3.19.07 PM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5"/>
          <a:stretch/>
        </p:blipFill>
        <p:spPr>
          <a:xfrm>
            <a:off x="0" y="1498367"/>
            <a:ext cx="9144000" cy="5359632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892074" y="4897346"/>
            <a:ext cx="0" cy="8123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0172" y="5386558"/>
            <a:ext cx="215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was done on 2018-06-29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2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6-29 at 3.19.28 PM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8338" y="4613875"/>
            <a:ext cx="480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uploaded file names became </a:t>
            </a:r>
            <a:r>
              <a:rPr lang="en-US" dirty="0" err="1" smtClean="0">
                <a:solidFill>
                  <a:srgbClr val="FF0000"/>
                </a:solidFill>
              </a:rPr>
              <a:t>upload_web_file_block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rgbClr val="FF0000"/>
                </a:solidFill>
              </a:rPr>
              <a:t>commit_web_upload_file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06648" y="1571458"/>
            <a:ext cx="1334024" cy="304241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6-29 at 3.20.06 PM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/>
          <a:stretch/>
        </p:blipFill>
        <p:spPr>
          <a:xfrm>
            <a:off x="73097" y="854395"/>
            <a:ext cx="9070903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03" y="2192732"/>
            <a:ext cx="1962118" cy="1087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3006" y="3846419"/>
            <a:ext cx="236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downloaded files showed the original file names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71117" y="2064823"/>
            <a:ext cx="1443669" cy="121514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7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</a:t>
            </a:r>
            <a:endParaRPr lang="en-US" dirty="0"/>
          </a:p>
        </p:txBody>
      </p:sp>
      <p:pic>
        <p:nvPicPr>
          <p:cNvPr id="4" name="Content Placeholder 3" descr="Screen Shot 2018-06-29 at 3.25.41 PM (2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5231" b="1115"/>
          <a:stretch/>
        </p:blipFill>
        <p:spPr>
          <a:xfrm>
            <a:off x="0" y="1503880"/>
            <a:ext cx="9144000" cy="4622284"/>
          </a:xfrm>
        </p:spPr>
      </p:pic>
      <p:sp>
        <p:nvSpPr>
          <p:cNvPr id="5" name="Rectangle 4"/>
          <p:cNvSpPr/>
          <p:nvPr/>
        </p:nvSpPr>
        <p:spPr>
          <a:xfrm>
            <a:off x="1523590" y="4249336"/>
            <a:ext cx="295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 was done on 2018-06-29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4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6-29 at 3.45.50 PM (2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" r="11866"/>
          <a:stretch/>
        </p:blipFill>
        <p:spPr>
          <a:xfrm>
            <a:off x="0" y="877093"/>
            <a:ext cx="9144000" cy="51435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71607" y="2092232"/>
            <a:ext cx="1334024" cy="148923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8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6-29 at 3.48.49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576"/>
            <a:ext cx="9144000" cy="64604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982761" y="6294970"/>
            <a:ext cx="2485304" cy="56303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6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6-29 at 3.48.59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411"/>
            <a:ext cx="9144000" cy="51435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80761" y="5691969"/>
            <a:ext cx="1745197" cy="48394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</Words>
  <Application>Microsoft Macintosh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Box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Lin</dc:creator>
  <cp:lastModifiedBy>Lingling Lin</cp:lastModifiedBy>
  <cp:revision>5</cp:revision>
  <dcterms:created xsi:type="dcterms:W3CDTF">2018-06-29T22:27:22Z</dcterms:created>
  <dcterms:modified xsi:type="dcterms:W3CDTF">2018-06-29T22:52:56Z</dcterms:modified>
</cp:coreProperties>
</file>