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4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1CDD-C5DB-5D41-8F24-93DAD86F24FE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5F09B-AF6A-2344-8B3F-B38E13A6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6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7B8C8-E197-974B-89FC-49B0BEA45A2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15D5-C655-B445-AED1-5DCF13EA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79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2726-E50C-F844-AC1B-F0CE84F3630D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2502-C239-4240-A94D-32E557CAF562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CDD1-8009-1C4C-9443-309DC9D83E41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7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908-C4B4-324D-93C4-D6C201FD8774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66AE-5EC3-4747-976D-AD7C4FA9161D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6B7-2B45-0149-9D28-8AF1FEBAC9CD}" type="datetime1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5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B00F-D936-D549-80B7-D6A70B94C602}" type="datetime1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0C5-EBFD-7544-B770-7C98F8A55279}" type="datetime1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BF52-3777-6A44-AA86-E2066F18AD1F}" type="datetime1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87BE-D576-4541-A36E-AF5AE1B7B671}" type="datetime1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295-C89C-7446-B463-FCF1791402E8}" type="datetime1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4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B05F-2A86-BF43-8FE7-AE2D0B2B57BA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3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94" y="1406187"/>
            <a:ext cx="2766872" cy="3454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1080" y="1406187"/>
            <a:ext cx="2766872" cy="3454371"/>
          </a:xfrm>
          <a:prstGeom prst="rect">
            <a:avLst/>
          </a:prstGeom>
          <a:solidFill>
            <a:srgbClr val="95B3D7"/>
          </a:solidFill>
          <a:ln>
            <a:solidFill>
              <a:srgbClr val="95B3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2065" y="1406187"/>
            <a:ext cx="2766872" cy="3454371"/>
          </a:xfrm>
          <a:prstGeom prst="rect">
            <a:avLst/>
          </a:prstGeom>
          <a:solidFill>
            <a:srgbClr val="95B3D7"/>
          </a:solidFill>
          <a:ln>
            <a:solidFill>
              <a:srgbClr val="95B3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189" y="1550388"/>
            <a:ext cx="238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Security Policy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72857" y="1550388"/>
            <a:ext cx="238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Activity Monitoring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32502" y="1550388"/>
            <a:ext cx="238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Enforcement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40189" y="2457687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Classification</a:t>
            </a:r>
          </a:p>
          <a:p>
            <a:pPr algn="ctr"/>
            <a:r>
              <a:rPr lang="en-US" dirty="0" smtClean="0"/>
              <a:t> and Discovery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0189" y="3661799"/>
            <a:ext cx="2381324" cy="1023275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Security </a:t>
            </a:r>
          </a:p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72857" y="2457687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Assessment and Monitoring of User Roles and Permissions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72857" y="3622001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Monitoring and Auditing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32502" y="2381385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 Analysis, Alerting, Reporting	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32502" y="3622001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Block, Encrypt, Tokenize, Mask, Quarantine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189" y="418352"/>
            <a:ext cx="541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Important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78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332899" y="146948"/>
            <a:ext cx="4422741" cy="366940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11879" y="146948"/>
            <a:ext cx="4425696" cy="366940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33932" y="1914260"/>
            <a:ext cx="5302258" cy="411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1199" y="1238560"/>
            <a:ext cx="4567919" cy="394939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91440" y="1238560"/>
            <a:ext cx="4567919" cy="394939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75117" y="776895"/>
            <a:ext cx="1402948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asdf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1070" y="1452595"/>
            <a:ext cx="1133130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25461" y="1452595"/>
            <a:ext cx="1321809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50476" y="4877113"/>
            <a:ext cx="1051640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0456" y="3816350"/>
            <a:ext cx="2158689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Mouse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6589" y="3879381"/>
            <a:ext cx="1864851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Horse</a:t>
            </a:r>
          </a:p>
        </p:txBody>
      </p:sp>
    </p:spTree>
    <p:extLst>
      <p:ext uri="{BB962C8B-B14F-4D97-AF65-F5344CB8AC3E}">
        <p14:creationId xmlns:p14="http://schemas.microsoft.com/office/powerpoint/2010/main" val="287080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65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Lin</dc:creator>
  <cp:lastModifiedBy>Lingling Lin</cp:lastModifiedBy>
  <cp:revision>25</cp:revision>
  <dcterms:created xsi:type="dcterms:W3CDTF">2018-06-18T16:05:57Z</dcterms:created>
  <dcterms:modified xsi:type="dcterms:W3CDTF">2018-06-23T01:03:58Z</dcterms:modified>
</cp:coreProperties>
</file>