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74" autoAdjust="0"/>
  </p:normalViewPr>
  <p:slideViewPr>
    <p:cSldViewPr snapToGrid="0" snapToObjects="1">
      <p:cViewPr>
        <p:scale>
          <a:sx n="156" d="100"/>
          <a:sy n="156" d="100"/>
        </p:scale>
        <p:origin x="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6D09-48D9-1146-AB22-9B6EB73CCC80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F8FF7-FB33-524E-850B-8DA28457F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29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AF8D3-19E3-E545-8E30-B878356FE9B8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C6329-421A-C243-B9B1-236CF8F99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8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FCFF-3F19-A347-962D-13E041FBDB2A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F99-12D1-324D-98E8-6CC3FA40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2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2E2D-5EB4-A848-BBB0-452469F0C2F4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F99-12D1-324D-98E8-6CC3FA40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5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9067-D2EE-F14F-BF19-27F8C1F71637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F99-12D1-324D-98E8-6CC3FA40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2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081E-98CE-E349-9E1F-DA333CCB488C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F99-12D1-324D-98E8-6CC3FA40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C90D-DD5D-A142-B3A9-FB6778537DD6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F99-12D1-324D-98E8-6CC3FA40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98F7-0A5C-5842-9698-C0F5F92C9EBE}" type="datetime1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F99-12D1-324D-98E8-6CC3FA40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3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29F0-1CC9-D14A-A7E2-9DBABEA9736D}" type="datetime1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F99-12D1-324D-98E8-6CC3FA40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4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5433-332F-054A-9F8C-841EC68D4739}" type="datetime1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F99-12D1-324D-98E8-6CC3FA40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ED4-5246-9A4E-96C6-3526F2C90D52}" type="datetime1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F99-12D1-324D-98E8-6CC3FA40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6FAC-A6E1-B748-A443-7CB17A449806}" type="datetime1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F99-12D1-324D-98E8-6CC3FA40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3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1C1F-46DA-9449-AC50-A81C18057112}" type="datetime1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F99-12D1-324D-98E8-6CC3FA40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AAF8-6790-434B-9E79-0543473682F0}" type="datetime1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2CF99-12D1-324D-98E8-6CC3FA40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9700" y="2860675"/>
            <a:ext cx="5537200" cy="1066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9950" y="3282950"/>
            <a:ext cx="120650" cy="6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9450" y="3584575"/>
            <a:ext cx="114300" cy="60325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21200" y="3375025"/>
            <a:ext cx="114300" cy="6985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30726" y="3692525"/>
            <a:ext cx="114300" cy="60325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30726" y="3790950"/>
            <a:ext cx="114300" cy="5715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81675" y="3282950"/>
            <a:ext cx="403225" cy="63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81675" y="3375025"/>
            <a:ext cx="403225" cy="63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81675" y="3482975"/>
            <a:ext cx="403225" cy="63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81675" y="3584575"/>
            <a:ext cx="403225" cy="63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81675" y="3689350"/>
            <a:ext cx="403225" cy="63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81675" y="3790950"/>
            <a:ext cx="403225" cy="63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37300" y="3282950"/>
            <a:ext cx="403225" cy="63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37300" y="3375025"/>
            <a:ext cx="403225" cy="63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37300" y="3479800"/>
            <a:ext cx="403225" cy="63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37300" y="3581400"/>
            <a:ext cx="403225" cy="63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37300" y="3689350"/>
            <a:ext cx="403225" cy="63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37300" y="3790950"/>
            <a:ext cx="403225" cy="63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21150" y="3282950"/>
            <a:ext cx="146050" cy="63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58286" y="561747"/>
            <a:ext cx="3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360.*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2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46872" y="2099310"/>
            <a:ext cx="5850255" cy="26593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9854" y="2422293"/>
            <a:ext cx="935463" cy="17373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95707" y="4646341"/>
            <a:ext cx="99122" cy="6814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95707" y="4225073"/>
            <a:ext cx="204439" cy="8053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52341" y="4503855"/>
            <a:ext cx="247805" cy="8673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14292" y="4361366"/>
            <a:ext cx="204439" cy="86732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64927" y="4225073"/>
            <a:ext cx="613317" cy="8053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64927" y="4377473"/>
            <a:ext cx="613317" cy="8053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64927" y="4510049"/>
            <a:ext cx="613317" cy="8053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64927" y="4633951"/>
            <a:ext cx="613317" cy="8053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58286" y="561747"/>
            <a:ext cx="3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360.*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60" y="2513965"/>
            <a:ext cx="5542280" cy="1830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5601" y="4187472"/>
            <a:ext cx="179916" cy="740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48743" y="4187472"/>
            <a:ext cx="179916" cy="740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87505" y="3886826"/>
            <a:ext cx="613317" cy="8053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664" y="3123754"/>
            <a:ext cx="420090" cy="6325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27" y="3056274"/>
            <a:ext cx="962078" cy="7661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8286" y="561747"/>
            <a:ext cx="3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360.*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Lin</dc:creator>
  <cp:lastModifiedBy>Lingling Lin</cp:lastModifiedBy>
  <cp:revision>21</cp:revision>
  <dcterms:created xsi:type="dcterms:W3CDTF">2018-06-06T16:35:07Z</dcterms:created>
  <dcterms:modified xsi:type="dcterms:W3CDTF">2018-06-23T00:56:40Z</dcterms:modified>
</cp:coreProperties>
</file>